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3" autoAdjust="0"/>
    <p:restoredTop sz="91941" autoAdjust="0"/>
  </p:normalViewPr>
  <p:slideViewPr>
    <p:cSldViewPr snapToGrid="0" snapToObjects="1">
      <p:cViewPr>
        <p:scale>
          <a:sx n="173" d="100"/>
          <a:sy n="173" d="100"/>
        </p:scale>
        <p:origin x="-3416" y="-4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25869032642521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7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5B-A645-A9CD-917E192125F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5B-A645-A9CD-917E192125F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B-A645-A9CD-917E19212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25869032642521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DC-4A43-B2EC-104949B7CA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DC-4A43-B2EC-104949B7CA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DC-4A43-B2EC-104949B7C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25869032642521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A-4B48-834E-27740D44EE1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A-4B48-834E-27740D44EE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A-4B48-834E-27740D44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25869032642521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A-4B48-834E-27740D44EE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A-4B48-834E-27740D44EE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A-4B48-834E-27740D44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25869032642521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A-4B48-834E-27740D44EE1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A-4B48-834E-27740D44EE1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CA-4B48-834E-27740D44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7.2</c:v>
                </c:pt>
                <c:pt idx="1">
                  <c:v>4.2</c:v>
                </c:pt>
                <c:pt idx="2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8-C542-B604-D3928BE646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958-C542-B604-D3928BE6468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8.6</c:v>
                </c:pt>
                <c:pt idx="1">
                  <c:v>7.1</c:v>
                </c:pt>
                <c:pt idx="2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8-C542-B604-D3928BE646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5.6</c:v>
                </c:pt>
                <c:pt idx="1">
                  <c:v>7.5</c:v>
                </c:pt>
                <c:pt idx="2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58-C542-B604-D3928BE64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1365051295"/>
        <c:axId val="1365105551"/>
      </c:barChart>
      <c:catAx>
        <c:axId val="1365051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65105551"/>
        <c:crosses val="autoZero"/>
        <c:auto val="1"/>
        <c:lblAlgn val="ctr"/>
        <c:lblOffset val="100"/>
        <c:noMultiLvlLbl val="0"/>
      </c:catAx>
      <c:valAx>
        <c:axId val="13651055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505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0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11" name="BODY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96" name="ROUND SAMESIDE CORNER 01">
            <a:extLst>
              <a:ext uri="{FF2B5EF4-FFF2-40B4-BE49-F238E27FC236}">
                <a16:creationId xmlns:a16="http://schemas.microsoft.com/office/drawing/2014/main" id="{22322B03-9F40-514D-B7A4-9A071CD998EE}"/>
              </a:ext>
            </a:extLst>
          </p:cNvPr>
          <p:cNvSpPr/>
          <p:nvPr/>
        </p:nvSpPr>
        <p:spPr>
          <a:xfrm rot="5400000">
            <a:off x="7011730" y="1551269"/>
            <a:ext cx="604225" cy="48612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grpSp>
        <p:nvGrpSpPr>
          <p:cNvPr id="7" name="ICON ILUSTRATION 01">
            <a:extLst>
              <a:ext uri="{FF2B5EF4-FFF2-40B4-BE49-F238E27FC236}">
                <a16:creationId xmlns:a16="http://schemas.microsoft.com/office/drawing/2014/main" id="{E5A41468-4A05-DC4D-B82D-64B1B72370B6}"/>
              </a:ext>
            </a:extLst>
          </p:cNvPr>
          <p:cNvGrpSpPr/>
          <p:nvPr/>
        </p:nvGrpSpPr>
        <p:grpSpPr>
          <a:xfrm>
            <a:off x="1510557" y="3589705"/>
            <a:ext cx="2949708" cy="2043372"/>
            <a:chOff x="1510557" y="3589705"/>
            <a:chExt cx="2949708" cy="2043372"/>
          </a:xfrm>
        </p:grpSpPr>
        <p:sp>
          <p:nvSpPr>
            <p:cNvPr id="308" name="OVAL">
              <a:extLst>
                <a:ext uri="{FF2B5EF4-FFF2-40B4-BE49-F238E27FC236}">
                  <a16:creationId xmlns:a16="http://schemas.microsoft.com/office/drawing/2014/main" id="{E5A9FCE3-E27B-4248-8EBE-B992EF388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21" y="3847872"/>
              <a:ext cx="1285347" cy="10326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9" name="RECTANGLE">
              <a:extLst>
                <a:ext uri="{FF2B5EF4-FFF2-40B4-BE49-F238E27FC236}">
                  <a16:creationId xmlns:a16="http://schemas.microsoft.com/office/drawing/2014/main" id="{E31E87DA-AE8C-5F4F-B221-70965745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4809137"/>
              <a:ext cx="620700" cy="302110"/>
            </a:xfrm>
            <a:custGeom>
              <a:avLst/>
              <a:gdLst>
                <a:gd name="T0" fmla="*/ 0 w 497"/>
                <a:gd name="T1" fmla="*/ 0 h 241"/>
                <a:gd name="T2" fmla="*/ 0 w 497"/>
                <a:gd name="T3" fmla="*/ 107 h 241"/>
                <a:gd name="T4" fmla="*/ 0 w 497"/>
                <a:gd name="T5" fmla="*/ 240 h 241"/>
                <a:gd name="T6" fmla="*/ 496 w 497"/>
                <a:gd name="T7" fmla="*/ 240 h 241"/>
                <a:gd name="T8" fmla="*/ 496 w 497"/>
                <a:gd name="T9" fmla="*/ 107 h 241"/>
                <a:gd name="T10" fmla="*/ 496 w 497"/>
                <a:gd name="T11" fmla="*/ 0 h 241"/>
                <a:gd name="T12" fmla="*/ 0 w 49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241">
                  <a:moveTo>
                    <a:pt x="0" y="0"/>
                  </a:moveTo>
                  <a:lnTo>
                    <a:pt x="0" y="107"/>
                  </a:lnTo>
                  <a:lnTo>
                    <a:pt x="0" y="240"/>
                  </a:lnTo>
                  <a:lnTo>
                    <a:pt x="496" y="240"/>
                  </a:lnTo>
                  <a:lnTo>
                    <a:pt x="496" y="107"/>
                  </a:lnTo>
                  <a:lnTo>
                    <a:pt x="496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0" name="RECTANGLE BASE">
              <a:extLst>
                <a:ext uri="{FF2B5EF4-FFF2-40B4-BE49-F238E27FC236}">
                  <a16:creationId xmlns:a16="http://schemas.microsoft.com/office/drawing/2014/main" id="{53689DB1-3CDA-E843-B1CF-149E7F68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844" y="3600691"/>
              <a:ext cx="840421" cy="2015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1" name="RECT LINE">
              <a:extLst>
                <a:ext uri="{FF2B5EF4-FFF2-40B4-BE49-F238E27FC236}">
                  <a16:creationId xmlns:a16="http://schemas.microsoft.com/office/drawing/2014/main" id="{E554852D-58CD-BD43-942D-DEC0161D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39" y="5094770"/>
              <a:ext cx="1027177" cy="296618"/>
            </a:xfrm>
            <a:custGeom>
              <a:avLst/>
              <a:gdLst>
                <a:gd name="T0" fmla="*/ 811 w 824"/>
                <a:gd name="T1" fmla="*/ 236 h 237"/>
                <a:gd name="T2" fmla="*/ 12 w 824"/>
                <a:gd name="T3" fmla="*/ 236 h 237"/>
                <a:gd name="T4" fmla="*/ 12 w 824"/>
                <a:gd name="T5" fmla="*/ 236 h 237"/>
                <a:gd name="T6" fmla="*/ 0 w 824"/>
                <a:gd name="T7" fmla="*/ 225 h 237"/>
                <a:gd name="T8" fmla="*/ 0 w 824"/>
                <a:gd name="T9" fmla="*/ 12 h 237"/>
                <a:gd name="T10" fmla="*/ 0 w 824"/>
                <a:gd name="T11" fmla="*/ 12 h 237"/>
                <a:gd name="T12" fmla="*/ 12 w 824"/>
                <a:gd name="T13" fmla="*/ 0 h 237"/>
                <a:gd name="T14" fmla="*/ 12 w 824"/>
                <a:gd name="T15" fmla="*/ 0 h 237"/>
                <a:gd name="T16" fmla="*/ 23 w 824"/>
                <a:gd name="T17" fmla="*/ 12 h 237"/>
                <a:gd name="T18" fmla="*/ 23 w 824"/>
                <a:gd name="T19" fmla="*/ 214 h 237"/>
                <a:gd name="T20" fmla="*/ 811 w 824"/>
                <a:gd name="T21" fmla="*/ 214 h 237"/>
                <a:gd name="T22" fmla="*/ 811 w 824"/>
                <a:gd name="T23" fmla="*/ 214 h 237"/>
                <a:gd name="T24" fmla="*/ 823 w 824"/>
                <a:gd name="T25" fmla="*/ 225 h 237"/>
                <a:gd name="T26" fmla="*/ 823 w 824"/>
                <a:gd name="T27" fmla="*/ 225 h 237"/>
                <a:gd name="T28" fmla="*/ 811 w 824"/>
                <a:gd name="T29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4" h="237">
                  <a:moveTo>
                    <a:pt x="811" y="236"/>
                  </a:moveTo>
                  <a:lnTo>
                    <a:pt x="12" y="236"/>
                  </a:lnTo>
                  <a:lnTo>
                    <a:pt x="12" y="236"/>
                  </a:lnTo>
                  <a:cubicBezTo>
                    <a:pt x="6" y="236"/>
                    <a:pt x="0" y="231"/>
                    <a:pt x="0" y="225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3" y="6"/>
                    <a:pt x="23" y="12"/>
                  </a:cubicBezTo>
                  <a:lnTo>
                    <a:pt x="23" y="214"/>
                  </a:lnTo>
                  <a:lnTo>
                    <a:pt x="811" y="214"/>
                  </a:lnTo>
                  <a:lnTo>
                    <a:pt x="811" y="214"/>
                  </a:lnTo>
                  <a:cubicBezTo>
                    <a:pt x="817" y="214"/>
                    <a:pt x="823" y="219"/>
                    <a:pt x="823" y="225"/>
                  </a:cubicBezTo>
                  <a:lnTo>
                    <a:pt x="823" y="225"/>
                  </a:lnTo>
                  <a:cubicBezTo>
                    <a:pt x="823" y="231"/>
                    <a:pt x="817" y="236"/>
                    <a:pt x="811" y="2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2" name="OVAL BRIGHTNESS">
              <a:extLst>
                <a:ext uri="{FF2B5EF4-FFF2-40B4-BE49-F238E27FC236}">
                  <a16:creationId xmlns:a16="http://schemas.microsoft.com/office/drawing/2014/main" id="{E4F61691-C6FB-D341-9702-57558EDB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610" y="4040126"/>
              <a:ext cx="807463" cy="64267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3" name="W DOTS">
              <a:extLst>
                <a:ext uri="{FF2B5EF4-FFF2-40B4-BE49-F238E27FC236}">
                  <a16:creationId xmlns:a16="http://schemas.microsoft.com/office/drawing/2014/main" id="{DC3A510C-9968-6149-80E7-501CD8019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034" y="4314773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4" name="W DOTS">
              <a:extLst>
                <a:ext uri="{FF2B5EF4-FFF2-40B4-BE49-F238E27FC236}">
                  <a16:creationId xmlns:a16="http://schemas.microsoft.com/office/drawing/2014/main" id="{6E2D274B-B94C-F24D-B801-D885581C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4314773"/>
              <a:ext cx="115350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5" name="W DOTS">
              <a:extLst>
                <a:ext uri="{FF2B5EF4-FFF2-40B4-BE49-F238E27FC236}">
                  <a16:creationId xmlns:a16="http://schemas.microsoft.com/office/drawing/2014/main" id="{83C401B8-142F-2A42-AC1B-EC9AA35D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805" y="4314773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6" name="RECTANGLE BRIGHTNESS">
              <a:extLst>
                <a:ext uri="{FF2B5EF4-FFF2-40B4-BE49-F238E27FC236}">
                  <a16:creationId xmlns:a16="http://schemas.microsoft.com/office/drawing/2014/main" id="{E44D50F2-922B-0A41-8BFD-A1C200E1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116" y="4809137"/>
              <a:ext cx="329576" cy="302110"/>
            </a:xfrm>
            <a:custGeom>
              <a:avLst/>
              <a:gdLst>
                <a:gd name="T0" fmla="*/ 0 w 263"/>
                <a:gd name="T1" fmla="*/ 0 h 241"/>
                <a:gd name="T2" fmla="*/ 0 w 263"/>
                <a:gd name="T3" fmla="*/ 107 h 241"/>
                <a:gd name="T4" fmla="*/ 0 w 263"/>
                <a:gd name="T5" fmla="*/ 240 h 241"/>
                <a:gd name="T6" fmla="*/ 262 w 263"/>
                <a:gd name="T7" fmla="*/ 240 h 241"/>
                <a:gd name="T8" fmla="*/ 262 w 263"/>
                <a:gd name="T9" fmla="*/ 107 h 241"/>
                <a:gd name="T10" fmla="*/ 262 w 263"/>
                <a:gd name="T11" fmla="*/ 0 h 241"/>
                <a:gd name="T12" fmla="*/ 0 w 263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241">
                  <a:moveTo>
                    <a:pt x="0" y="0"/>
                  </a:moveTo>
                  <a:lnTo>
                    <a:pt x="0" y="107"/>
                  </a:lnTo>
                  <a:lnTo>
                    <a:pt x="0" y="240"/>
                  </a:lnTo>
                  <a:lnTo>
                    <a:pt x="262" y="240"/>
                  </a:lnTo>
                  <a:lnTo>
                    <a:pt x="262" y="107"/>
                  </a:lnTo>
                  <a:lnTo>
                    <a:pt x="262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7" name="RECTANGLE">
              <a:extLst>
                <a:ext uri="{FF2B5EF4-FFF2-40B4-BE49-F238E27FC236}">
                  <a16:creationId xmlns:a16="http://schemas.microsoft.com/office/drawing/2014/main" id="{49885A50-26D8-E24F-BF11-5F10A91A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4929982"/>
              <a:ext cx="620700" cy="604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8" name="STAR">
              <a:extLst>
                <a:ext uri="{FF2B5EF4-FFF2-40B4-BE49-F238E27FC236}">
                  <a16:creationId xmlns:a16="http://schemas.microsoft.com/office/drawing/2014/main" id="{1B23999B-951C-3A49-9DF7-855E71DD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169" y="4836600"/>
              <a:ext cx="565771" cy="538308"/>
            </a:xfrm>
            <a:custGeom>
              <a:avLst/>
              <a:gdLst>
                <a:gd name="T0" fmla="*/ 228 w 456"/>
                <a:gd name="T1" fmla="*/ 0 h 432"/>
                <a:gd name="T2" fmla="*/ 310 w 456"/>
                <a:gd name="T3" fmla="*/ 127 h 432"/>
                <a:gd name="T4" fmla="*/ 455 w 456"/>
                <a:gd name="T5" fmla="*/ 164 h 432"/>
                <a:gd name="T6" fmla="*/ 362 w 456"/>
                <a:gd name="T7" fmla="*/ 278 h 432"/>
                <a:gd name="T8" fmla="*/ 368 w 456"/>
                <a:gd name="T9" fmla="*/ 431 h 432"/>
                <a:gd name="T10" fmla="*/ 228 w 456"/>
                <a:gd name="T11" fmla="*/ 372 h 432"/>
                <a:gd name="T12" fmla="*/ 87 w 456"/>
                <a:gd name="T13" fmla="*/ 431 h 432"/>
                <a:gd name="T14" fmla="*/ 93 w 456"/>
                <a:gd name="T15" fmla="*/ 278 h 432"/>
                <a:gd name="T16" fmla="*/ 0 w 456"/>
                <a:gd name="T17" fmla="*/ 164 h 432"/>
                <a:gd name="T18" fmla="*/ 145 w 456"/>
                <a:gd name="T19" fmla="*/ 127 h 432"/>
                <a:gd name="T20" fmla="*/ 228 w 456"/>
                <a:gd name="T2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2">
                  <a:moveTo>
                    <a:pt x="228" y="0"/>
                  </a:moveTo>
                  <a:lnTo>
                    <a:pt x="310" y="127"/>
                  </a:lnTo>
                  <a:lnTo>
                    <a:pt x="455" y="164"/>
                  </a:lnTo>
                  <a:lnTo>
                    <a:pt x="362" y="278"/>
                  </a:lnTo>
                  <a:lnTo>
                    <a:pt x="368" y="431"/>
                  </a:lnTo>
                  <a:lnTo>
                    <a:pt x="228" y="372"/>
                  </a:lnTo>
                  <a:lnTo>
                    <a:pt x="87" y="431"/>
                  </a:lnTo>
                  <a:lnTo>
                    <a:pt x="93" y="278"/>
                  </a:lnTo>
                  <a:lnTo>
                    <a:pt x="0" y="164"/>
                  </a:lnTo>
                  <a:lnTo>
                    <a:pt x="145" y="127"/>
                  </a:lnTo>
                  <a:lnTo>
                    <a:pt x="2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9" name="CIRCLE ICON">
              <a:extLst>
                <a:ext uri="{FF2B5EF4-FFF2-40B4-BE49-F238E27FC236}">
                  <a16:creationId xmlns:a16="http://schemas.microsoft.com/office/drawing/2014/main" id="{7E407683-B2B7-EE4E-9FB4-F255EB8E7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689" y="3809423"/>
              <a:ext cx="598732" cy="582251"/>
            </a:xfrm>
            <a:custGeom>
              <a:avLst/>
              <a:gdLst>
                <a:gd name="T0" fmla="*/ 0 w 480"/>
                <a:gd name="T1" fmla="*/ 233 h 467"/>
                <a:gd name="T2" fmla="*/ 0 w 480"/>
                <a:gd name="T3" fmla="*/ 233 h 467"/>
                <a:gd name="T4" fmla="*/ 240 w 480"/>
                <a:gd name="T5" fmla="*/ 0 h 467"/>
                <a:gd name="T6" fmla="*/ 240 w 480"/>
                <a:gd name="T7" fmla="*/ 0 h 467"/>
                <a:gd name="T8" fmla="*/ 479 w 480"/>
                <a:gd name="T9" fmla="*/ 233 h 467"/>
                <a:gd name="T10" fmla="*/ 479 w 480"/>
                <a:gd name="T11" fmla="*/ 233 h 467"/>
                <a:gd name="T12" fmla="*/ 240 w 480"/>
                <a:gd name="T13" fmla="*/ 466 h 467"/>
                <a:gd name="T14" fmla="*/ 240 w 480"/>
                <a:gd name="T15" fmla="*/ 466 h 467"/>
                <a:gd name="T16" fmla="*/ 0 w 480"/>
                <a:gd name="T17" fmla="*/ 23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467">
                  <a:moveTo>
                    <a:pt x="0" y="233"/>
                  </a:moveTo>
                  <a:lnTo>
                    <a:pt x="0" y="233"/>
                  </a:lnTo>
                  <a:cubicBezTo>
                    <a:pt x="0" y="105"/>
                    <a:pt x="107" y="0"/>
                    <a:pt x="240" y="0"/>
                  </a:cubicBezTo>
                  <a:lnTo>
                    <a:pt x="240" y="0"/>
                  </a:lnTo>
                  <a:cubicBezTo>
                    <a:pt x="372" y="0"/>
                    <a:pt x="479" y="105"/>
                    <a:pt x="479" y="233"/>
                  </a:cubicBezTo>
                  <a:lnTo>
                    <a:pt x="479" y="233"/>
                  </a:lnTo>
                  <a:cubicBezTo>
                    <a:pt x="479" y="362"/>
                    <a:pt x="372" y="466"/>
                    <a:pt x="240" y="466"/>
                  </a:cubicBezTo>
                  <a:lnTo>
                    <a:pt x="240" y="466"/>
                  </a:lnTo>
                  <a:cubicBezTo>
                    <a:pt x="107" y="466"/>
                    <a:pt x="0" y="362"/>
                    <a:pt x="0" y="23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0" name="ICON PEOPLE">
              <a:extLst>
                <a:ext uri="{FF2B5EF4-FFF2-40B4-BE49-F238E27FC236}">
                  <a16:creationId xmlns:a16="http://schemas.microsoft.com/office/drawing/2014/main" id="{D0E5EDC2-0308-3B44-B2D8-0C49278C0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3990688"/>
              <a:ext cx="450421" cy="400986"/>
            </a:xfrm>
            <a:custGeom>
              <a:avLst/>
              <a:gdLst>
                <a:gd name="T0" fmla="*/ 180 w 360"/>
                <a:gd name="T1" fmla="*/ 321 h 322"/>
                <a:gd name="T2" fmla="*/ 180 w 360"/>
                <a:gd name="T3" fmla="*/ 321 h 322"/>
                <a:gd name="T4" fmla="*/ 359 w 360"/>
                <a:gd name="T5" fmla="*/ 242 h 322"/>
                <a:gd name="T6" fmla="*/ 359 w 360"/>
                <a:gd name="T7" fmla="*/ 242 h 322"/>
                <a:gd name="T8" fmla="*/ 231 w 360"/>
                <a:gd name="T9" fmla="*/ 137 h 322"/>
                <a:gd name="T10" fmla="*/ 231 w 360"/>
                <a:gd name="T11" fmla="*/ 137 h 322"/>
                <a:gd name="T12" fmla="*/ 258 w 360"/>
                <a:gd name="T13" fmla="*/ 78 h 322"/>
                <a:gd name="T14" fmla="*/ 258 w 360"/>
                <a:gd name="T15" fmla="*/ 78 h 322"/>
                <a:gd name="T16" fmla="*/ 180 w 360"/>
                <a:gd name="T17" fmla="*/ 0 h 322"/>
                <a:gd name="T18" fmla="*/ 180 w 360"/>
                <a:gd name="T19" fmla="*/ 0 h 322"/>
                <a:gd name="T20" fmla="*/ 102 w 360"/>
                <a:gd name="T21" fmla="*/ 78 h 322"/>
                <a:gd name="T22" fmla="*/ 102 w 360"/>
                <a:gd name="T23" fmla="*/ 78 h 322"/>
                <a:gd name="T24" fmla="*/ 128 w 360"/>
                <a:gd name="T25" fmla="*/ 137 h 322"/>
                <a:gd name="T26" fmla="*/ 128 w 360"/>
                <a:gd name="T27" fmla="*/ 137 h 322"/>
                <a:gd name="T28" fmla="*/ 0 w 360"/>
                <a:gd name="T29" fmla="*/ 242 h 322"/>
                <a:gd name="T30" fmla="*/ 0 w 360"/>
                <a:gd name="T31" fmla="*/ 242 h 322"/>
                <a:gd name="T32" fmla="*/ 180 w 360"/>
                <a:gd name="T33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22">
                  <a:moveTo>
                    <a:pt x="180" y="321"/>
                  </a:moveTo>
                  <a:lnTo>
                    <a:pt x="180" y="321"/>
                  </a:lnTo>
                  <a:cubicBezTo>
                    <a:pt x="251" y="321"/>
                    <a:pt x="316" y="291"/>
                    <a:pt x="359" y="242"/>
                  </a:cubicBezTo>
                  <a:lnTo>
                    <a:pt x="359" y="242"/>
                  </a:lnTo>
                  <a:cubicBezTo>
                    <a:pt x="332" y="190"/>
                    <a:pt x="287" y="152"/>
                    <a:pt x="231" y="137"/>
                  </a:cubicBezTo>
                  <a:lnTo>
                    <a:pt x="231" y="137"/>
                  </a:lnTo>
                  <a:cubicBezTo>
                    <a:pt x="247" y="122"/>
                    <a:pt x="258" y="102"/>
                    <a:pt x="258" y="78"/>
                  </a:cubicBezTo>
                  <a:lnTo>
                    <a:pt x="258" y="78"/>
                  </a:lnTo>
                  <a:cubicBezTo>
                    <a:pt x="258" y="35"/>
                    <a:pt x="223" y="0"/>
                    <a:pt x="180" y="0"/>
                  </a:cubicBezTo>
                  <a:lnTo>
                    <a:pt x="180" y="0"/>
                  </a:lnTo>
                  <a:cubicBezTo>
                    <a:pt x="136" y="0"/>
                    <a:pt x="102" y="35"/>
                    <a:pt x="102" y="78"/>
                  </a:cubicBezTo>
                  <a:lnTo>
                    <a:pt x="102" y="78"/>
                  </a:lnTo>
                  <a:cubicBezTo>
                    <a:pt x="102" y="102"/>
                    <a:pt x="112" y="122"/>
                    <a:pt x="128" y="137"/>
                  </a:cubicBezTo>
                  <a:lnTo>
                    <a:pt x="128" y="137"/>
                  </a:lnTo>
                  <a:cubicBezTo>
                    <a:pt x="73" y="152"/>
                    <a:pt x="27" y="190"/>
                    <a:pt x="0" y="242"/>
                  </a:cubicBezTo>
                  <a:lnTo>
                    <a:pt x="0" y="242"/>
                  </a:lnTo>
                  <a:cubicBezTo>
                    <a:pt x="44" y="291"/>
                    <a:pt x="108" y="321"/>
                    <a:pt x="180" y="32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1" name="RECTANGLE">
              <a:extLst>
                <a:ext uri="{FF2B5EF4-FFF2-40B4-BE49-F238E27FC236}">
                  <a16:creationId xmlns:a16="http://schemas.microsoft.com/office/drawing/2014/main" id="{A214B92D-5490-034B-8B61-6C072843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4633363"/>
              <a:ext cx="450421" cy="384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3" name="DASH TYPE 01-1">
              <a:extLst>
                <a:ext uri="{FF2B5EF4-FFF2-40B4-BE49-F238E27FC236}">
                  <a16:creationId xmlns:a16="http://schemas.microsoft.com/office/drawing/2014/main" id="{F6A4AE75-95E5-BF4B-B7D7-7952ACBFC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395" y="3589705"/>
              <a:ext cx="186760" cy="27463"/>
            </a:xfrm>
            <a:custGeom>
              <a:avLst/>
              <a:gdLst>
                <a:gd name="T0" fmla="*/ 137 w 149"/>
                <a:gd name="T1" fmla="*/ 22 h 23"/>
                <a:gd name="T2" fmla="*/ 12 w 149"/>
                <a:gd name="T3" fmla="*/ 22 h 23"/>
                <a:gd name="T4" fmla="*/ 12 w 149"/>
                <a:gd name="T5" fmla="*/ 22 h 23"/>
                <a:gd name="T6" fmla="*/ 0 w 149"/>
                <a:gd name="T7" fmla="*/ 11 h 23"/>
                <a:gd name="T8" fmla="*/ 0 w 149"/>
                <a:gd name="T9" fmla="*/ 11 h 23"/>
                <a:gd name="T10" fmla="*/ 12 w 149"/>
                <a:gd name="T11" fmla="*/ 0 h 23"/>
                <a:gd name="T12" fmla="*/ 137 w 149"/>
                <a:gd name="T13" fmla="*/ 0 h 23"/>
                <a:gd name="T14" fmla="*/ 137 w 149"/>
                <a:gd name="T15" fmla="*/ 0 h 23"/>
                <a:gd name="T16" fmla="*/ 148 w 149"/>
                <a:gd name="T17" fmla="*/ 11 h 23"/>
                <a:gd name="T18" fmla="*/ 148 w 149"/>
                <a:gd name="T19" fmla="*/ 11 h 23"/>
                <a:gd name="T20" fmla="*/ 137 w 149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3">
                  <a:moveTo>
                    <a:pt x="137" y="22"/>
                  </a:moveTo>
                  <a:lnTo>
                    <a:pt x="12" y="22"/>
                  </a:lnTo>
                  <a:lnTo>
                    <a:pt x="12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4"/>
                    <a:pt x="5" y="0"/>
                    <a:pt x="12" y="0"/>
                  </a:cubicBezTo>
                  <a:lnTo>
                    <a:pt x="137" y="0"/>
                  </a:lnTo>
                  <a:lnTo>
                    <a:pt x="137" y="0"/>
                  </a:lnTo>
                  <a:cubicBezTo>
                    <a:pt x="143" y="0"/>
                    <a:pt x="148" y="4"/>
                    <a:pt x="148" y="11"/>
                  </a:cubicBezTo>
                  <a:lnTo>
                    <a:pt x="148" y="11"/>
                  </a:lnTo>
                  <a:cubicBezTo>
                    <a:pt x="148" y="17"/>
                    <a:pt x="143" y="22"/>
                    <a:pt x="137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2" name="DASH TYPE 01-2">
              <a:extLst>
                <a:ext uri="{FF2B5EF4-FFF2-40B4-BE49-F238E27FC236}">
                  <a16:creationId xmlns:a16="http://schemas.microsoft.com/office/drawing/2014/main" id="{C2495CB2-47C6-F24E-9B16-74D94559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737" y="3589705"/>
              <a:ext cx="845912" cy="27463"/>
            </a:xfrm>
            <a:custGeom>
              <a:avLst/>
              <a:gdLst>
                <a:gd name="T0" fmla="*/ 664 w 677"/>
                <a:gd name="T1" fmla="*/ 22 h 23"/>
                <a:gd name="T2" fmla="*/ 11 w 677"/>
                <a:gd name="T3" fmla="*/ 22 h 23"/>
                <a:gd name="T4" fmla="*/ 11 w 677"/>
                <a:gd name="T5" fmla="*/ 22 h 23"/>
                <a:gd name="T6" fmla="*/ 0 w 677"/>
                <a:gd name="T7" fmla="*/ 11 h 23"/>
                <a:gd name="T8" fmla="*/ 0 w 677"/>
                <a:gd name="T9" fmla="*/ 11 h 23"/>
                <a:gd name="T10" fmla="*/ 11 w 677"/>
                <a:gd name="T11" fmla="*/ 0 h 23"/>
                <a:gd name="T12" fmla="*/ 664 w 677"/>
                <a:gd name="T13" fmla="*/ 0 h 23"/>
                <a:gd name="T14" fmla="*/ 664 w 677"/>
                <a:gd name="T15" fmla="*/ 0 h 23"/>
                <a:gd name="T16" fmla="*/ 676 w 677"/>
                <a:gd name="T17" fmla="*/ 11 h 23"/>
                <a:gd name="T18" fmla="*/ 676 w 677"/>
                <a:gd name="T19" fmla="*/ 11 h 23"/>
                <a:gd name="T20" fmla="*/ 664 w 677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7" h="23">
                  <a:moveTo>
                    <a:pt x="664" y="22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4"/>
                    <a:pt x="5" y="0"/>
                    <a:pt x="11" y="0"/>
                  </a:cubicBezTo>
                  <a:lnTo>
                    <a:pt x="664" y="0"/>
                  </a:lnTo>
                  <a:lnTo>
                    <a:pt x="664" y="0"/>
                  </a:lnTo>
                  <a:cubicBezTo>
                    <a:pt x="670" y="0"/>
                    <a:pt x="676" y="4"/>
                    <a:pt x="676" y="11"/>
                  </a:cubicBezTo>
                  <a:lnTo>
                    <a:pt x="676" y="11"/>
                  </a:lnTo>
                  <a:cubicBezTo>
                    <a:pt x="676" y="17"/>
                    <a:pt x="670" y="22"/>
                    <a:pt x="664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4" name="DASH TYPE 01-3">
              <a:extLst>
                <a:ext uri="{FF2B5EF4-FFF2-40B4-BE49-F238E27FC236}">
                  <a16:creationId xmlns:a16="http://schemas.microsoft.com/office/drawing/2014/main" id="{9DB218C2-0282-B04F-916F-5AC81AB7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3639140"/>
              <a:ext cx="422958" cy="620703"/>
            </a:xfrm>
            <a:custGeom>
              <a:avLst/>
              <a:gdLst>
                <a:gd name="T0" fmla="*/ 11 w 338"/>
                <a:gd name="T1" fmla="*/ 497 h 498"/>
                <a:gd name="T2" fmla="*/ 11 w 338"/>
                <a:gd name="T3" fmla="*/ 497 h 498"/>
                <a:gd name="T4" fmla="*/ 0 w 338"/>
                <a:gd name="T5" fmla="*/ 486 h 498"/>
                <a:gd name="T6" fmla="*/ 0 w 338"/>
                <a:gd name="T7" fmla="*/ 486 h 498"/>
                <a:gd name="T8" fmla="*/ 181 w 338"/>
                <a:gd name="T9" fmla="*/ 90 h 498"/>
                <a:gd name="T10" fmla="*/ 181 w 338"/>
                <a:gd name="T11" fmla="*/ 90 h 498"/>
                <a:gd name="T12" fmla="*/ 320 w 338"/>
                <a:gd name="T13" fmla="*/ 3 h 498"/>
                <a:gd name="T14" fmla="*/ 320 w 338"/>
                <a:gd name="T15" fmla="*/ 3 h 498"/>
                <a:gd name="T16" fmla="*/ 335 w 338"/>
                <a:gd name="T17" fmla="*/ 9 h 498"/>
                <a:gd name="T18" fmla="*/ 335 w 338"/>
                <a:gd name="T19" fmla="*/ 9 h 498"/>
                <a:gd name="T20" fmla="*/ 329 w 338"/>
                <a:gd name="T21" fmla="*/ 24 h 498"/>
                <a:gd name="T22" fmla="*/ 329 w 338"/>
                <a:gd name="T23" fmla="*/ 24 h 498"/>
                <a:gd name="T24" fmla="*/ 196 w 338"/>
                <a:gd name="T25" fmla="*/ 107 h 498"/>
                <a:gd name="T26" fmla="*/ 196 w 338"/>
                <a:gd name="T27" fmla="*/ 107 h 498"/>
                <a:gd name="T28" fmla="*/ 22 w 338"/>
                <a:gd name="T29" fmla="*/ 486 h 498"/>
                <a:gd name="T30" fmla="*/ 22 w 338"/>
                <a:gd name="T31" fmla="*/ 486 h 498"/>
                <a:gd name="T32" fmla="*/ 11 w 338"/>
                <a:gd name="T33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498">
                  <a:moveTo>
                    <a:pt x="11" y="497"/>
                  </a:moveTo>
                  <a:lnTo>
                    <a:pt x="11" y="497"/>
                  </a:lnTo>
                  <a:cubicBezTo>
                    <a:pt x="5" y="497"/>
                    <a:pt x="0" y="492"/>
                    <a:pt x="0" y="486"/>
                  </a:cubicBezTo>
                  <a:lnTo>
                    <a:pt x="0" y="486"/>
                  </a:lnTo>
                  <a:cubicBezTo>
                    <a:pt x="0" y="333"/>
                    <a:pt x="66" y="189"/>
                    <a:pt x="181" y="90"/>
                  </a:cubicBezTo>
                  <a:lnTo>
                    <a:pt x="181" y="90"/>
                  </a:lnTo>
                  <a:cubicBezTo>
                    <a:pt x="222" y="53"/>
                    <a:pt x="270" y="24"/>
                    <a:pt x="320" y="3"/>
                  </a:cubicBezTo>
                  <a:lnTo>
                    <a:pt x="320" y="3"/>
                  </a:lnTo>
                  <a:cubicBezTo>
                    <a:pt x="326" y="0"/>
                    <a:pt x="333" y="3"/>
                    <a:pt x="335" y="9"/>
                  </a:cubicBezTo>
                  <a:lnTo>
                    <a:pt x="335" y="9"/>
                  </a:lnTo>
                  <a:cubicBezTo>
                    <a:pt x="337" y="15"/>
                    <a:pt x="335" y="22"/>
                    <a:pt x="329" y="24"/>
                  </a:cubicBezTo>
                  <a:lnTo>
                    <a:pt x="329" y="24"/>
                  </a:lnTo>
                  <a:cubicBezTo>
                    <a:pt x="280" y="44"/>
                    <a:pt x="236" y="72"/>
                    <a:pt x="196" y="107"/>
                  </a:cubicBezTo>
                  <a:lnTo>
                    <a:pt x="196" y="107"/>
                  </a:lnTo>
                  <a:cubicBezTo>
                    <a:pt x="85" y="202"/>
                    <a:pt x="22" y="340"/>
                    <a:pt x="22" y="486"/>
                  </a:cubicBezTo>
                  <a:lnTo>
                    <a:pt x="22" y="486"/>
                  </a:lnTo>
                  <a:cubicBezTo>
                    <a:pt x="22" y="492"/>
                    <a:pt x="18" y="497"/>
                    <a:pt x="11" y="4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5" name="DASH TYPE 01-4">
              <a:extLst>
                <a:ext uri="{FF2B5EF4-FFF2-40B4-BE49-F238E27FC236}">
                  <a16:creationId xmlns:a16="http://schemas.microsoft.com/office/drawing/2014/main" id="{41ED0F72-54F1-B247-8E2F-6839BD8E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4962939"/>
              <a:ext cx="829435" cy="670138"/>
            </a:xfrm>
            <a:custGeom>
              <a:avLst/>
              <a:gdLst>
                <a:gd name="T0" fmla="*/ 652 w 664"/>
                <a:gd name="T1" fmla="*/ 536 h 537"/>
                <a:gd name="T2" fmla="*/ 524 w 664"/>
                <a:gd name="T3" fmla="*/ 536 h 537"/>
                <a:gd name="T4" fmla="*/ 524 w 664"/>
                <a:gd name="T5" fmla="*/ 536 h 537"/>
                <a:gd name="T6" fmla="*/ 0 w 664"/>
                <a:gd name="T7" fmla="*/ 11 h 537"/>
                <a:gd name="T8" fmla="*/ 0 w 664"/>
                <a:gd name="T9" fmla="*/ 11 h 537"/>
                <a:gd name="T10" fmla="*/ 11 w 664"/>
                <a:gd name="T11" fmla="*/ 0 h 537"/>
                <a:gd name="T12" fmla="*/ 11 w 664"/>
                <a:gd name="T13" fmla="*/ 0 h 537"/>
                <a:gd name="T14" fmla="*/ 22 w 664"/>
                <a:gd name="T15" fmla="*/ 11 h 537"/>
                <a:gd name="T16" fmla="*/ 22 w 664"/>
                <a:gd name="T17" fmla="*/ 11 h 537"/>
                <a:gd name="T18" fmla="*/ 524 w 664"/>
                <a:gd name="T19" fmla="*/ 513 h 537"/>
                <a:gd name="T20" fmla="*/ 652 w 664"/>
                <a:gd name="T21" fmla="*/ 513 h 537"/>
                <a:gd name="T22" fmla="*/ 652 w 664"/>
                <a:gd name="T23" fmla="*/ 513 h 537"/>
                <a:gd name="T24" fmla="*/ 663 w 664"/>
                <a:gd name="T25" fmla="*/ 524 h 537"/>
                <a:gd name="T26" fmla="*/ 663 w 664"/>
                <a:gd name="T27" fmla="*/ 524 h 537"/>
                <a:gd name="T28" fmla="*/ 652 w 664"/>
                <a:gd name="T29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4" h="537">
                  <a:moveTo>
                    <a:pt x="652" y="536"/>
                  </a:moveTo>
                  <a:lnTo>
                    <a:pt x="524" y="536"/>
                  </a:lnTo>
                  <a:lnTo>
                    <a:pt x="524" y="536"/>
                  </a:lnTo>
                  <a:cubicBezTo>
                    <a:pt x="235" y="536"/>
                    <a:pt x="0" y="300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2" y="5"/>
                    <a:pt x="22" y="11"/>
                  </a:cubicBezTo>
                  <a:lnTo>
                    <a:pt x="22" y="11"/>
                  </a:lnTo>
                  <a:cubicBezTo>
                    <a:pt x="22" y="288"/>
                    <a:pt x="248" y="513"/>
                    <a:pt x="524" y="513"/>
                  </a:cubicBezTo>
                  <a:lnTo>
                    <a:pt x="652" y="513"/>
                  </a:lnTo>
                  <a:lnTo>
                    <a:pt x="652" y="513"/>
                  </a:lnTo>
                  <a:cubicBezTo>
                    <a:pt x="658" y="513"/>
                    <a:pt x="663" y="518"/>
                    <a:pt x="663" y="524"/>
                  </a:cubicBezTo>
                  <a:lnTo>
                    <a:pt x="663" y="524"/>
                  </a:lnTo>
                  <a:cubicBezTo>
                    <a:pt x="663" y="530"/>
                    <a:pt x="658" y="536"/>
                    <a:pt x="652" y="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7" name="DASH TYPE 01-5">
              <a:extLst>
                <a:ext uri="{FF2B5EF4-FFF2-40B4-BE49-F238E27FC236}">
                  <a16:creationId xmlns:a16="http://schemas.microsoft.com/office/drawing/2014/main" id="{755FC2EA-8610-274E-A09A-9F066780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285" y="5600120"/>
              <a:ext cx="131830" cy="27463"/>
            </a:xfrm>
            <a:custGeom>
              <a:avLst/>
              <a:gdLst>
                <a:gd name="T0" fmla="*/ 92 w 104"/>
                <a:gd name="T1" fmla="*/ 23 h 24"/>
                <a:gd name="T2" fmla="*/ 11 w 104"/>
                <a:gd name="T3" fmla="*/ 23 h 24"/>
                <a:gd name="T4" fmla="*/ 11 w 104"/>
                <a:gd name="T5" fmla="*/ 23 h 24"/>
                <a:gd name="T6" fmla="*/ 0 w 104"/>
                <a:gd name="T7" fmla="*/ 11 h 24"/>
                <a:gd name="T8" fmla="*/ 0 w 104"/>
                <a:gd name="T9" fmla="*/ 11 h 24"/>
                <a:gd name="T10" fmla="*/ 11 w 104"/>
                <a:gd name="T11" fmla="*/ 0 h 24"/>
                <a:gd name="T12" fmla="*/ 92 w 104"/>
                <a:gd name="T13" fmla="*/ 0 h 24"/>
                <a:gd name="T14" fmla="*/ 92 w 104"/>
                <a:gd name="T15" fmla="*/ 0 h 24"/>
                <a:gd name="T16" fmla="*/ 103 w 104"/>
                <a:gd name="T17" fmla="*/ 11 h 24"/>
                <a:gd name="T18" fmla="*/ 103 w 104"/>
                <a:gd name="T19" fmla="*/ 11 h 24"/>
                <a:gd name="T20" fmla="*/ 92 w 104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4">
                  <a:moveTo>
                    <a:pt x="92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98" y="0"/>
                    <a:pt x="103" y="5"/>
                    <a:pt x="103" y="11"/>
                  </a:cubicBezTo>
                  <a:lnTo>
                    <a:pt x="103" y="11"/>
                  </a:lnTo>
                  <a:cubicBezTo>
                    <a:pt x="103" y="17"/>
                    <a:pt x="98" y="23"/>
                    <a:pt x="92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6" name="DASH TYPE 01-6">
              <a:extLst>
                <a:ext uri="{FF2B5EF4-FFF2-40B4-BE49-F238E27FC236}">
                  <a16:creationId xmlns:a16="http://schemas.microsoft.com/office/drawing/2014/main" id="{ECD5DF75-E139-EF4B-B335-E8B12327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55" y="5600120"/>
              <a:ext cx="763516" cy="27463"/>
            </a:xfrm>
            <a:custGeom>
              <a:avLst/>
              <a:gdLst>
                <a:gd name="T0" fmla="*/ 601 w 613"/>
                <a:gd name="T1" fmla="*/ 23 h 24"/>
                <a:gd name="T2" fmla="*/ 11 w 613"/>
                <a:gd name="T3" fmla="*/ 23 h 24"/>
                <a:gd name="T4" fmla="*/ 11 w 613"/>
                <a:gd name="T5" fmla="*/ 23 h 24"/>
                <a:gd name="T6" fmla="*/ 0 w 613"/>
                <a:gd name="T7" fmla="*/ 11 h 24"/>
                <a:gd name="T8" fmla="*/ 0 w 613"/>
                <a:gd name="T9" fmla="*/ 11 h 24"/>
                <a:gd name="T10" fmla="*/ 11 w 613"/>
                <a:gd name="T11" fmla="*/ 0 h 24"/>
                <a:gd name="T12" fmla="*/ 601 w 613"/>
                <a:gd name="T13" fmla="*/ 0 h 24"/>
                <a:gd name="T14" fmla="*/ 601 w 613"/>
                <a:gd name="T15" fmla="*/ 0 h 24"/>
                <a:gd name="T16" fmla="*/ 612 w 613"/>
                <a:gd name="T17" fmla="*/ 11 h 24"/>
                <a:gd name="T18" fmla="*/ 612 w 613"/>
                <a:gd name="T19" fmla="*/ 11 h 24"/>
                <a:gd name="T20" fmla="*/ 601 w 613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24">
                  <a:moveTo>
                    <a:pt x="601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601" y="0"/>
                  </a:lnTo>
                  <a:lnTo>
                    <a:pt x="601" y="0"/>
                  </a:lnTo>
                  <a:cubicBezTo>
                    <a:pt x="607" y="0"/>
                    <a:pt x="612" y="5"/>
                    <a:pt x="612" y="11"/>
                  </a:cubicBezTo>
                  <a:lnTo>
                    <a:pt x="612" y="11"/>
                  </a:lnTo>
                  <a:cubicBezTo>
                    <a:pt x="612" y="17"/>
                    <a:pt x="607" y="23"/>
                    <a:pt x="60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70" name="LINE STROKE 01">
            <a:extLst>
              <a:ext uri="{FF2B5EF4-FFF2-40B4-BE49-F238E27FC236}">
                <a16:creationId xmlns:a16="http://schemas.microsoft.com/office/drawing/2014/main" id="{C533422E-13E4-0D44-9CD0-727542CCA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760" y="4611391"/>
            <a:ext cx="756926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6" name="DOT LINE B 01">
            <a:extLst>
              <a:ext uri="{FF2B5EF4-FFF2-40B4-BE49-F238E27FC236}">
                <a16:creationId xmlns:a16="http://schemas.microsoft.com/office/drawing/2014/main" id="{D04E4579-66F7-4147-8FDE-492A4D3BE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732" y="4452094"/>
            <a:ext cx="313096" cy="3130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1" name="DOT LINE A 01">
            <a:extLst>
              <a:ext uri="{FF2B5EF4-FFF2-40B4-BE49-F238E27FC236}">
                <a16:creationId xmlns:a16="http://schemas.microsoft.com/office/drawing/2014/main" id="{E9864F99-2FA0-6949-B04D-2DAA4CC4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466" y="4452094"/>
            <a:ext cx="313096" cy="3130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8" name="SAMESIDE ROUND  CORNER 01">
            <a:extLst>
              <a:ext uri="{FF2B5EF4-FFF2-40B4-BE49-F238E27FC236}">
                <a16:creationId xmlns:a16="http://schemas.microsoft.com/office/drawing/2014/main" id="{A32EB810-89F2-A149-8F80-5939FB6D6AA3}"/>
              </a:ext>
            </a:extLst>
          </p:cNvPr>
          <p:cNvSpPr/>
          <p:nvPr/>
        </p:nvSpPr>
        <p:spPr>
          <a:xfrm rot="16200000">
            <a:off x="20840457" y="2056918"/>
            <a:ext cx="1976948" cy="50974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3" name="CIRCLE COLOR 01">
            <a:extLst>
              <a:ext uri="{FF2B5EF4-FFF2-40B4-BE49-F238E27FC236}">
                <a16:creationId xmlns:a16="http://schemas.microsoft.com/office/drawing/2014/main" id="{F8E2F732-C878-084B-9DB7-961AF917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008" y="3293087"/>
            <a:ext cx="2625623" cy="263111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4" name="CIRCLE SHADOW 01">
            <a:extLst>
              <a:ext uri="{FF2B5EF4-FFF2-40B4-BE49-F238E27FC236}">
                <a16:creationId xmlns:a16="http://schemas.microsoft.com/office/drawing/2014/main" id="{1555EA3A-F547-874F-BCB2-0129C12A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008" y="3293087"/>
            <a:ext cx="2625623" cy="2631114"/>
          </a:xfrm>
          <a:prstGeom prst="ellipse">
            <a:avLst/>
          </a:pr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5" name="CIRCLE BRIGHTNESS 01">
            <a:extLst>
              <a:ext uri="{FF2B5EF4-FFF2-40B4-BE49-F238E27FC236}">
                <a16:creationId xmlns:a16="http://schemas.microsoft.com/office/drawing/2014/main" id="{DC04E281-ADF9-D447-A8B1-F9638AAF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0206" y="3529281"/>
            <a:ext cx="2158722" cy="2158725"/>
          </a:xfrm>
          <a:prstGeom prst="ellips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PERCENTAGE 01">
            <a:extLst>
              <a:ext uri="{FF2B5EF4-FFF2-40B4-BE49-F238E27FC236}">
                <a16:creationId xmlns:a16="http://schemas.microsoft.com/office/drawing/2014/main" id="{7F35366B-53B5-7B4A-9206-ABFC061E1989}"/>
              </a:ext>
            </a:extLst>
          </p:cNvPr>
          <p:cNvSpPr txBox="1"/>
          <p:nvPr/>
        </p:nvSpPr>
        <p:spPr>
          <a:xfrm>
            <a:off x="19206930" y="4030454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2" name="TITLE 0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5001567" y="3702966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BODY 01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5001567" y="4227330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5" name="ROUND SAMESIDE CORNER 02">
            <a:extLst>
              <a:ext uri="{FF2B5EF4-FFF2-40B4-BE49-F238E27FC236}">
                <a16:creationId xmlns:a16="http://schemas.microsoft.com/office/drawing/2014/main" id="{C0AABA4E-8662-BB40-9BCE-8C88AC38E8EC}"/>
              </a:ext>
            </a:extLst>
          </p:cNvPr>
          <p:cNvSpPr/>
          <p:nvPr/>
        </p:nvSpPr>
        <p:spPr>
          <a:xfrm rot="5400000">
            <a:off x="7011730" y="4997906"/>
            <a:ext cx="604225" cy="48612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grpSp>
        <p:nvGrpSpPr>
          <p:cNvPr id="6" name="ICON ILUSTRATION 02">
            <a:extLst>
              <a:ext uri="{FF2B5EF4-FFF2-40B4-BE49-F238E27FC236}">
                <a16:creationId xmlns:a16="http://schemas.microsoft.com/office/drawing/2014/main" id="{E1E23F32-84BF-734A-B0CE-823E4F46BB7B}"/>
              </a:ext>
            </a:extLst>
          </p:cNvPr>
          <p:cNvGrpSpPr/>
          <p:nvPr/>
        </p:nvGrpSpPr>
        <p:grpSpPr>
          <a:xfrm>
            <a:off x="1510557" y="7110675"/>
            <a:ext cx="2949708" cy="2043372"/>
            <a:chOff x="1510557" y="7110675"/>
            <a:chExt cx="2949708" cy="2043372"/>
          </a:xfrm>
        </p:grpSpPr>
        <p:sp>
          <p:nvSpPr>
            <p:cNvPr id="328" name="ICON ILUSTRATION 02">
              <a:extLst>
                <a:ext uri="{FF2B5EF4-FFF2-40B4-BE49-F238E27FC236}">
                  <a16:creationId xmlns:a16="http://schemas.microsoft.com/office/drawing/2014/main" id="{1B807951-3BF2-5D4D-9508-0358507B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21" y="7368845"/>
              <a:ext cx="1285347" cy="10326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9" name="RECTANGLE">
              <a:extLst>
                <a:ext uri="{FF2B5EF4-FFF2-40B4-BE49-F238E27FC236}">
                  <a16:creationId xmlns:a16="http://schemas.microsoft.com/office/drawing/2014/main" id="{D089034C-2C5E-B644-8A32-C7EAB5FA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8335601"/>
              <a:ext cx="620700" cy="30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0" name="RECTANGLE BASE">
              <a:extLst>
                <a:ext uri="{FF2B5EF4-FFF2-40B4-BE49-F238E27FC236}">
                  <a16:creationId xmlns:a16="http://schemas.microsoft.com/office/drawing/2014/main" id="{8D8D8BF0-8753-7E40-9A56-CCA13B1B6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844" y="7127156"/>
              <a:ext cx="840421" cy="20159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1" name="RECT LINE">
              <a:extLst>
                <a:ext uri="{FF2B5EF4-FFF2-40B4-BE49-F238E27FC236}">
                  <a16:creationId xmlns:a16="http://schemas.microsoft.com/office/drawing/2014/main" id="{92924E08-CD64-7D42-8499-C70E3A91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39" y="8615739"/>
              <a:ext cx="1027177" cy="296618"/>
            </a:xfrm>
            <a:custGeom>
              <a:avLst/>
              <a:gdLst>
                <a:gd name="T0" fmla="*/ 811 w 824"/>
                <a:gd name="T1" fmla="*/ 236 h 237"/>
                <a:gd name="T2" fmla="*/ 12 w 824"/>
                <a:gd name="T3" fmla="*/ 236 h 237"/>
                <a:gd name="T4" fmla="*/ 12 w 824"/>
                <a:gd name="T5" fmla="*/ 236 h 237"/>
                <a:gd name="T6" fmla="*/ 0 w 824"/>
                <a:gd name="T7" fmla="*/ 225 h 237"/>
                <a:gd name="T8" fmla="*/ 0 w 824"/>
                <a:gd name="T9" fmla="*/ 12 h 237"/>
                <a:gd name="T10" fmla="*/ 0 w 824"/>
                <a:gd name="T11" fmla="*/ 12 h 237"/>
                <a:gd name="T12" fmla="*/ 12 w 824"/>
                <a:gd name="T13" fmla="*/ 0 h 237"/>
                <a:gd name="T14" fmla="*/ 12 w 824"/>
                <a:gd name="T15" fmla="*/ 0 h 237"/>
                <a:gd name="T16" fmla="*/ 23 w 824"/>
                <a:gd name="T17" fmla="*/ 12 h 237"/>
                <a:gd name="T18" fmla="*/ 23 w 824"/>
                <a:gd name="T19" fmla="*/ 214 h 237"/>
                <a:gd name="T20" fmla="*/ 811 w 824"/>
                <a:gd name="T21" fmla="*/ 214 h 237"/>
                <a:gd name="T22" fmla="*/ 811 w 824"/>
                <a:gd name="T23" fmla="*/ 214 h 237"/>
                <a:gd name="T24" fmla="*/ 823 w 824"/>
                <a:gd name="T25" fmla="*/ 225 h 237"/>
                <a:gd name="T26" fmla="*/ 823 w 824"/>
                <a:gd name="T27" fmla="*/ 225 h 237"/>
                <a:gd name="T28" fmla="*/ 811 w 824"/>
                <a:gd name="T29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4" h="237">
                  <a:moveTo>
                    <a:pt x="811" y="236"/>
                  </a:moveTo>
                  <a:lnTo>
                    <a:pt x="12" y="236"/>
                  </a:lnTo>
                  <a:lnTo>
                    <a:pt x="12" y="236"/>
                  </a:lnTo>
                  <a:cubicBezTo>
                    <a:pt x="6" y="236"/>
                    <a:pt x="0" y="232"/>
                    <a:pt x="0" y="225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3" y="5"/>
                    <a:pt x="23" y="12"/>
                  </a:cubicBezTo>
                  <a:lnTo>
                    <a:pt x="23" y="214"/>
                  </a:lnTo>
                  <a:lnTo>
                    <a:pt x="811" y="214"/>
                  </a:lnTo>
                  <a:lnTo>
                    <a:pt x="811" y="214"/>
                  </a:lnTo>
                  <a:cubicBezTo>
                    <a:pt x="817" y="214"/>
                    <a:pt x="823" y="219"/>
                    <a:pt x="823" y="225"/>
                  </a:cubicBezTo>
                  <a:lnTo>
                    <a:pt x="823" y="225"/>
                  </a:lnTo>
                  <a:cubicBezTo>
                    <a:pt x="823" y="232"/>
                    <a:pt x="817" y="236"/>
                    <a:pt x="811" y="2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2" name="OVAL BRIGHTNESS">
              <a:extLst>
                <a:ext uri="{FF2B5EF4-FFF2-40B4-BE49-F238E27FC236}">
                  <a16:creationId xmlns:a16="http://schemas.microsoft.com/office/drawing/2014/main" id="{E387AD21-5236-414A-905A-3A5D4DD7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610" y="7566590"/>
              <a:ext cx="807463" cy="642672"/>
            </a:xfrm>
            <a:custGeom>
              <a:avLst/>
              <a:gdLst>
                <a:gd name="T0" fmla="*/ 646 w 647"/>
                <a:gd name="T1" fmla="*/ 258 h 517"/>
                <a:gd name="T2" fmla="*/ 646 w 647"/>
                <a:gd name="T3" fmla="*/ 258 h 517"/>
                <a:gd name="T4" fmla="*/ 323 w 647"/>
                <a:gd name="T5" fmla="*/ 516 h 517"/>
                <a:gd name="T6" fmla="*/ 323 w 647"/>
                <a:gd name="T7" fmla="*/ 516 h 517"/>
                <a:gd name="T8" fmla="*/ 0 w 647"/>
                <a:gd name="T9" fmla="*/ 258 h 517"/>
                <a:gd name="T10" fmla="*/ 0 w 647"/>
                <a:gd name="T11" fmla="*/ 258 h 517"/>
                <a:gd name="T12" fmla="*/ 323 w 647"/>
                <a:gd name="T13" fmla="*/ 0 h 517"/>
                <a:gd name="T14" fmla="*/ 323 w 647"/>
                <a:gd name="T15" fmla="*/ 0 h 517"/>
                <a:gd name="T16" fmla="*/ 646 w 647"/>
                <a:gd name="T17" fmla="*/ 25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7" h="517">
                  <a:moveTo>
                    <a:pt x="646" y="258"/>
                  </a:moveTo>
                  <a:lnTo>
                    <a:pt x="646" y="258"/>
                  </a:lnTo>
                  <a:cubicBezTo>
                    <a:pt x="646" y="401"/>
                    <a:pt x="502" y="516"/>
                    <a:pt x="323" y="516"/>
                  </a:cubicBezTo>
                  <a:lnTo>
                    <a:pt x="323" y="516"/>
                  </a:lnTo>
                  <a:cubicBezTo>
                    <a:pt x="145" y="516"/>
                    <a:pt x="0" y="401"/>
                    <a:pt x="0" y="258"/>
                  </a:cubicBezTo>
                  <a:lnTo>
                    <a:pt x="0" y="258"/>
                  </a:lnTo>
                  <a:cubicBezTo>
                    <a:pt x="0" y="115"/>
                    <a:pt x="145" y="0"/>
                    <a:pt x="323" y="0"/>
                  </a:cubicBezTo>
                  <a:lnTo>
                    <a:pt x="323" y="0"/>
                  </a:lnTo>
                  <a:cubicBezTo>
                    <a:pt x="502" y="0"/>
                    <a:pt x="646" y="115"/>
                    <a:pt x="646" y="258"/>
                  </a:cubicBezTo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3" name="W DOTS">
              <a:extLst>
                <a:ext uri="{FF2B5EF4-FFF2-40B4-BE49-F238E27FC236}">
                  <a16:creationId xmlns:a16="http://schemas.microsoft.com/office/drawing/2014/main" id="{618D1B8D-7BA7-CC41-B5B9-8C6B6F918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034" y="7835742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4" name="W DOTS">
              <a:extLst>
                <a:ext uri="{FF2B5EF4-FFF2-40B4-BE49-F238E27FC236}">
                  <a16:creationId xmlns:a16="http://schemas.microsoft.com/office/drawing/2014/main" id="{A3CA8860-3383-A84B-B40F-24D44566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7835742"/>
              <a:ext cx="115350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5" name="W DOTS">
              <a:extLst>
                <a:ext uri="{FF2B5EF4-FFF2-40B4-BE49-F238E27FC236}">
                  <a16:creationId xmlns:a16="http://schemas.microsoft.com/office/drawing/2014/main" id="{A5BF97A9-7592-1948-9ACD-83AE2E95B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805" y="7835742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6" name="RECTANGLE BRIGHTNESS">
              <a:extLst>
                <a:ext uri="{FF2B5EF4-FFF2-40B4-BE49-F238E27FC236}">
                  <a16:creationId xmlns:a16="http://schemas.microsoft.com/office/drawing/2014/main" id="{D08FC519-839D-F640-B98F-15C747CFB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116" y="8335601"/>
              <a:ext cx="329576" cy="30211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7" name="RECTANGLE">
              <a:extLst>
                <a:ext uri="{FF2B5EF4-FFF2-40B4-BE49-F238E27FC236}">
                  <a16:creationId xmlns:a16="http://schemas.microsoft.com/office/drawing/2014/main" id="{874AD82C-52A8-5645-AE17-8196772F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8450951"/>
              <a:ext cx="620700" cy="604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8" name="STAR">
              <a:extLst>
                <a:ext uri="{FF2B5EF4-FFF2-40B4-BE49-F238E27FC236}">
                  <a16:creationId xmlns:a16="http://schemas.microsoft.com/office/drawing/2014/main" id="{1B9A7486-484F-1141-8104-9A78DC32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169" y="8357573"/>
              <a:ext cx="565771" cy="538308"/>
            </a:xfrm>
            <a:custGeom>
              <a:avLst/>
              <a:gdLst>
                <a:gd name="T0" fmla="*/ 228 w 456"/>
                <a:gd name="T1" fmla="*/ 0 h 432"/>
                <a:gd name="T2" fmla="*/ 310 w 456"/>
                <a:gd name="T3" fmla="*/ 127 h 432"/>
                <a:gd name="T4" fmla="*/ 455 w 456"/>
                <a:gd name="T5" fmla="*/ 164 h 432"/>
                <a:gd name="T6" fmla="*/ 362 w 456"/>
                <a:gd name="T7" fmla="*/ 278 h 432"/>
                <a:gd name="T8" fmla="*/ 368 w 456"/>
                <a:gd name="T9" fmla="*/ 431 h 432"/>
                <a:gd name="T10" fmla="*/ 228 w 456"/>
                <a:gd name="T11" fmla="*/ 372 h 432"/>
                <a:gd name="T12" fmla="*/ 87 w 456"/>
                <a:gd name="T13" fmla="*/ 431 h 432"/>
                <a:gd name="T14" fmla="*/ 93 w 456"/>
                <a:gd name="T15" fmla="*/ 278 h 432"/>
                <a:gd name="T16" fmla="*/ 0 w 456"/>
                <a:gd name="T17" fmla="*/ 164 h 432"/>
                <a:gd name="T18" fmla="*/ 145 w 456"/>
                <a:gd name="T19" fmla="*/ 127 h 432"/>
                <a:gd name="T20" fmla="*/ 228 w 456"/>
                <a:gd name="T2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2">
                  <a:moveTo>
                    <a:pt x="228" y="0"/>
                  </a:moveTo>
                  <a:lnTo>
                    <a:pt x="310" y="127"/>
                  </a:lnTo>
                  <a:lnTo>
                    <a:pt x="455" y="164"/>
                  </a:lnTo>
                  <a:lnTo>
                    <a:pt x="362" y="278"/>
                  </a:lnTo>
                  <a:lnTo>
                    <a:pt x="368" y="431"/>
                  </a:lnTo>
                  <a:lnTo>
                    <a:pt x="228" y="372"/>
                  </a:lnTo>
                  <a:lnTo>
                    <a:pt x="87" y="431"/>
                  </a:lnTo>
                  <a:lnTo>
                    <a:pt x="93" y="278"/>
                  </a:lnTo>
                  <a:lnTo>
                    <a:pt x="0" y="164"/>
                  </a:lnTo>
                  <a:lnTo>
                    <a:pt x="145" y="127"/>
                  </a:lnTo>
                  <a:lnTo>
                    <a:pt x="2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9" name="CIRCLE ICON">
              <a:extLst>
                <a:ext uri="{FF2B5EF4-FFF2-40B4-BE49-F238E27FC236}">
                  <a16:creationId xmlns:a16="http://schemas.microsoft.com/office/drawing/2014/main" id="{97C9C00C-06AC-D943-8FAE-DD3AE157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689" y="7335887"/>
              <a:ext cx="598732" cy="582251"/>
            </a:xfrm>
            <a:custGeom>
              <a:avLst/>
              <a:gdLst>
                <a:gd name="T0" fmla="*/ 0 w 480"/>
                <a:gd name="T1" fmla="*/ 233 h 467"/>
                <a:gd name="T2" fmla="*/ 0 w 480"/>
                <a:gd name="T3" fmla="*/ 233 h 467"/>
                <a:gd name="T4" fmla="*/ 240 w 480"/>
                <a:gd name="T5" fmla="*/ 0 h 467"/>
                <a:gd name="T6" fmla="*/ 240 w 480"/>
                <a:gd name="T7" fmla="*/ 0 h 467"/>
                <a:gd name="T8" fmla="*/ 479 w 480"/>
                <a:gd name="T9" fmla="*/ 233 h 467"/>
                <a:gd name="T10" fmla="*/ 479 w 480"/>
                <a:gd name="T11" fmla="*/ 233 h 467"/>
                <a:gd name="T12" fmla="*/ 240 w 480"/>
                <a:gd name="T13" fmla="*/ 466 h 467"/>
                <a:gd name="T14" fmla="*/ 240 w 480"/>
                <a:gd name="T15" fmla="*/ 466 h 467"/>
                <a:gd name="T16" fmla="*/ 0 w 480"/>
                <a:gd name="T17" fmla="*/ 23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467">
                  <a:moveTo>
                    <a:pt x="0" y="233"/>
                  </a:moveTo>
                  <a:lnTo>
                    <a:pt x="0" y="233"/>
                  </a:lnTo>
                  <a:cubicBezTo>
                    <a:pt x="0" y="105"/>
                    <a:pt x="107" y="0"/>
                    <a:pt x="240" y="0"/>
                  </a:cubicBezTo>
                  <a:lnTo>
                    <a:pt x="240" y="0"/>
                  </a:lnTo>
                  <a:cubicBezTo>
                    <a:pt x="372" y="0"/>
                    <a:pt x="479" y="105"/>
                    <a:pt x="479" y="233"/>
                  </a:cubicBezTo>
                  <a:lnTo>
                    <a:pt x="479" y="233"/>
                  </a:lnTo>
                  <a:cubicBezTo>
                    <a:pt x="479" y="362"/>
                    <a:pt x="372" y="466"/>
                    <a:pt x="240" y="466"/>
                  </a:cubicBezTo>
                  <a:lnTo>
                    <a:pt x="240" y="466"/>
                  </a:lnTo>
                  <a:cubicBezTo>
                    <a:pt x="107" y="466"/>
                    <a:pt x="0" y="362"/>
                    <a:pt x="0" y="23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0" name="ICON PEOPLE">
              <a:extLst>
                <a:ext uri="{FF2B5EF4-FFF2-40B4-BE49-F238E27FC236}">
                  <a16:creationId xmlns:a16="http://schemas.microsoft.com/office/drawing/2014/main" id="{BDAB99CB-E71A-DE4A-BD31-17FA0026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7517152"/>
              <a:ext cx="450421" cy="400986"/>
            </a:xfrm>
            <a:custGeom>
              <a:avLst/>
              <a:gdLst>
                <a:gd name="T0" fmla="*/ 180 w 360"/>
                <a:gd name="T1" fmla="*/ 321 h 322"/>
                <a:gd name="T2" fmla="*/ 180 w 360"/>
                <a:gd name="T3" fmla="*/ 321 h 322"/>
                <a:gd name="T4" fmla="*/ 359 w 360"/>
                <a:gd name="T5" fmla="*/ 242 h 322"/>
                <a:gd name="T6" fmla="*/ 359 w 360"/>
                <a:gd name="T7" fmla="*/ 242 h 322"/>
                <a:gd name="T8" fmla="*/ 231 w 360"/>
                <a:gd name="T9" fmla="*/ 137 h 322"/>
                <a:gd name="T10" fmla="*/ 231 w 360"/>
                <a:gd name="T11" fmla="*/ 137 h 322"/>
                <a:gd name="T12" fmla="*/ 258 w 360"/>
                <a:gd name="T13" fmla="*/ 79 h 322"/>
                <a:gd name="T14" fmla="*/ 258 w 360"/>
                <a:gd name="T15" fmla="*/ 79 h 322"/>
                <a:gd name="T16" fmla="*/ 180 w 360"/>
                <a:gd name="T17" fmla="*/ 0 h 322"/>
                <a:gd name="T18" fmla="*/ 180 w 360"/>
                <a:gd name="T19" fmla="*/ 0 h 322"/>
                <a:gd name="T20" fmla="*/ 102 w 360"/>
                <a:gd name="T21" fmla="*/ 79 h 322"/>
                <a:gd name="T22" fmla="*/ 102 w 360"/>
                <a:gd name="T23" fmla="*/ 79 h 322"/>
                <a:gd name="T24" fmla="*/ 128 w 360"/>
                <a:gd name="T25" fmla="*/ 137 h 322"/>
                <a:gd name="T26" fmla="*/ 128 w 360"/>
                <a:gd name="T27" fmla="*/ 137 h 322"/>
                <a:gd name="T28" fmla="*/ 0 w 360"/>
                <a:gd name="T29" fmla="*/ 242 h 322"/>
                <a:gd name="T30" fmla="*/ 0 w 360"/>
                <a:gd name="T31" fmla="*/ 242 h 322"/>
                <a:gd name="T32" fmla="*/ 180 w 360"/>
                <a:gd name="T33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22">
                  <a:moveTo>
                    <a:pt x="180" y="321"/>
                  </a:moveTo>
                  <a:lnTo>
                    <a:pt x="180" y="321"/>
                  </a:lnTo>
                  <a:cubicBezTo>
                    <a:pt x="251" y="321"/>
                    <a:pt x="316" y="291"/>
                    <a:pt x="359" y="242"/>
                  </a:cubicBezTo>
                  <a:lnTo>
                    <a:pt x="359" y="242"/>
                  </a:lnTo>
                  <a:cubicBezTo>
                    <a:pt x="332" y="189"/>
                    <a:pt x="287" y="151"/>
                    <a:pt x="231" y="137"/>
                  </a:cubicBezTo>
                  <a:lnTo>
                    <a:pt x="231" y="137"/>
                  </a:lnTo>
                  <a:cubicBezTo>
                    <a:pt x="247" y="123"/>
                    <a:pt x="258" y="102"/>
                    <a:pt x="258" y="79"/>
                  </a:cubicBezTo>
                  <a:lnTo>
                    <a:pt x="258" y="79"/>
                  </a:lnTo>
                  <a:cubicBezTo>
                    <a:pt x="258" y="35"/>
                    <a:pt x="223" y="0"/>
                    <a:pt x="180" y="0"/>
                  </a:cubicBezTo>
                  <a:lnTo>
                    <a:pt x="180" y="0"/>
                  </a:lnTo>
                  <a:cubicBezTo>
                    <a:pt x="136" y="0"/>
                    <a:pt x="102" y="35"/>
                    <a:pt x="102" y="79"/>
                  </a:cubicBezTo>
                  <a:lnTo>
                    <a:pt x="102" y="79"/>
                  </a:lnTo>
                  <a:cubicBezTo>
                    <a:pt x="102" y="102"/>
                    <a:pt x="112" y="123"/>
                    <a:pt x="128" y="137"/>
                  </a:cubicBezTo>
                  <a:lnTo>
                    <a:pt x="128" y="137"/>
                  </a:lnTo>
                  <a:cubicBezTo>
                    <a:pt x="73" y="151"/>
                    <a:pt x="27" y="189"/>
                    <a:pt x="0" y="242"/>
                  </a:cubicBezTo>
                  <a:lnTo>
                    <a:pt x="0" y="242"/>
                  </a:lnTo>
                  <a:cubicBezTo>
                    <a:pt x="44" y="291"/>
                    <a:pt x="108" y="321"/>
                    <a:pt x="180" y="32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1" name="RECTANGLE">
              <a:extLst>
                <a:ext uri="{FF2B5EF4-FFF2-40B4-BE49-F238E27FC236}">
                  <a16:creationId xmlns:a16="http://schemas.microsoft.com/office/drawing/2014/main" id="{B3D5EE5E-0ADE-D84D-8E19-8E1B9E16D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8154333"/>
              <a:ext cx="450421" cy="384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3" name="DASH TYPE 02-1">
              <a:extLst>
                <a:ext uri="{FF2B5EF4-FFF2-40B4-BE49-F238E27FC236}">
                  <a16:creationId xmlns:a16="http://schemas.microsoft.com/office/drawing/2014/main" id="{8C68D79B-AD2C-9E4C-913F-4A228BAE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395" y="7110675"/>
              <a:ext cx="186760" cy="27466"/>
            </a:xfrm>
            <a:custGeom>
              <a:avLst/>
              <a:gdLst>
                <a:gd name="T0" fmla="*/ 137 w 149"/>
                <a:gd name="T1" fmla="*/ 22 h 23"/>
                <a:gd name="T2" fmla="*/ 12 w 149"/>
                <a:gd name="T3" fmla="*/ 22 h 23"/>
                <a:gd name="T4" fmla="*/ 12 w 149"/>
                <a:gd name="T5" fmla="*/ 22 h 23"/>
                <a:gd name="T6" fmla="*/ 0 w 149"/>
                <a:gd name="T7" fmla="*/ 11 h 23"/>
                <a:gd name="T8" fmla="*/ 0 w 149"/>
                <a:gd name="T9" fmla="*/ 11 h 23"/>
                <a:gd name="T10" fmla="*/ 12 w 149"/>
                <a:gd name="T11" fmla="*/ 0 h 23"/>
                <a:gd name="T12" fmla="*/ 137 w 149"/>
                <a:gd name="T13" fmla="*/ 0 h 23"/>
                <a:gd name="T14" fmla="*/ 137 w 149"/>
                <a:gd name="T15" fmla="*/ 0 h 23"/>
                <a:gd name="T16" fmla="*/ 148 w 149"/>
                <a:gd name="T17" fmla="*/ 11 h 23"/>
                <a:gd name="T18" fmla="*/ 148 w 149"/>
                <a:gd name="T19" fmla="*/ 11 h 23"/>
                <a:gd name="T20" fmla="*/ 137 w 149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3">
                  <a:moveTo>
                    <a:pt x="137" y="22"/>
                  </a:moveTo>
                  <a:lnTo>
                    <a:pt x="12" y="22"/>
                  </a:lnTo>
                  <a:lnTo>
                    <a:pt x="12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37" y="0"/>
                  </a:lnTo>
                  <a:lnTo>
                    <a:pt x="137" y="0"/>
                  </a:lnTo>
                  <a:cubicBezTo>
                    <a:pt x="143" y="0"/>
                    <a:pt x="148" y="5"/>
                    <a:pt x="148" y="11"/>
                  </a:cubicBezTo>
                  <a:lnTo>
                    <a:pt x="148" y="11"/>
                  </a:lnTo>
                  <a:cubicBezTo>
                    <a:pt x="148" y="17"/>
                    <a:pt x="143" y="22"/>
                    <a:pt x="137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2" name="DASH TYPE 02-2">
              <a:extLst>
                <a:ext uri="{FF2B5EF4-FFF2-40B4-BE49-F238E27FC236}">
                  <a16:creationId xmlns:a16="http://schemas.microsoft.com/office/drawing/2014/main" id="{FF52AD60-AEEA-9647-A9FA-370D9F123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737" y="7110675"/>
              <a:ext cx="845912" cy="27466"/>
            </a:xfrm>
            <a:custGeom>
              <a:avLst/>
              <a:gdLst>
                <a:gd name="T0" fmla="*/ 664 w 677"/>
                <a:gd name="T1" fmla="*/ 22 h 23"/>
                <a:gd name="T2" fmla="*/ 11 w 677"/>
                <a:gd name="T3" fmla="*/ 22 h 23"/>
                <a:gd name="T4" fmla="*/ 11 w 677"/>
                <a:gd name="T5" fmla="*/ 22 h 23"/>
                <a:gd name="T6" fmla="*/ 0 w 677"/>
                <a:gd name="T7" fmla="*/ 11 h 23"/>
                <a:gd name="T8" fmla="*/ 0 w 677"/>
                <a:gd name="T9" fmla="*/ 11 h 23"/>
                <a:gd name="T10" fmla="*/ 11 w 677"/>
                <a:gd name="T11" fmla="*/ 0 h 23"/>
                <a:gd name="T12" fmla="*/ 664 w 677"/>
                <a:gd name="T13" fmla="*/ 0 h 23"/>
                <a:gd name="T14" fmla="*/ 664 w 677"/>
                <a:gd name="T15" fmla="*/ 0 h 23"/>
                <a:gd name="T16" fmla="*/ 676 w 677"/>
                <a:gd name="T17" fmla="*/ 11 h 23"/>
                <a:gd name="T18" fmla="*/ 676 w 677"/>
                <a:gd name="T19" fmla="*/ 11 h 23"/>
                <a:gd name="T20" fmla="*/ 664 w 677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7" h="23">
                  <a:moveTo>
                    <a:pt x="664" y="22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664" y="0"/>
                  </a:lnTo>
                  <a:lnTo>
                    <a:pt x="664" y="0"/>
                  </a:lnTo>
                  <a:cubicBezTo>
                    <a:pt x="670" y="0"/>
                    <a:pt x="676" y="5"/>
                    <a:pt x="676" y="11"/>
                  </a:cubicBezTo>
                  <a:lnTo>
                    <a:pt x="676" y="11"/>
                  </a:lnTo>
                  <a:cubicBezTo>
                    <a:pt x="676" y="17"/>
                    <a:pt x="670" y="22"/>
                    <a:pt x="664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4" name="DASH TYPE 02-3">
              <a:extLst>
                <a:ext uri="{FF2B5EF4-FFF2-40B4-BE49-F238E27FC236}">
                  <a16:creationId xmlns:a16="http://schemas.microsoft.com/office/drawing/2014/main" id="{0C026597-1686-3248-AC17-7206145E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7160113"/>
              <a:ext cx="422958" cy="620700"/>
            </a:xfrm>
            <a:custGeom>
              <a:avLst/>
              <a:gdLst>
                <a:gd name="T0" fmla="*/ 11 w 338"/>
                <a:gd name="T1" fmla="*/ 497 h 498"/>
                <a:gd name="T2" fmla="*/ 11 w 338"/>
                <a:gd name="T3" fmla="*/ 497 h 498"/>
                <a:gd name="T4" fmla="*/ 0 w 338"/>
                <a:gd name="T5" fmla="*/ 486 h 498"/>
                <a:gd name="T6" fmla="*/ 0 w 338"/>
                <a:gd name="T7" fmla="*/ 486 h 498"/>
                <a:gd name="T8" fmla="*/ 181 w 338"/>
                <a:gd name="T9" fmla="*/ 89 h 498"/>
                <a:gd name="T10" fmla="*/ 181 w 338"/>
                <a:gd name="T11" fmla="*/ 89 h 498"/>
                <a:gd name="T12" fmla="*/ 320 w 338"/>
                <a:gd name="T13" fmla="*/ 3 h 498"/>
                <a:gd name="T14" fmla="*/ 320 w 338"/>
                <a:gd name="T15" fmla="*/ 3 h 498"/>
                <a:gd name="T16" fmla="*/ 335 w 338"/>
                <a:gd name="T17" fmla="*/ 9 h 498"/>
                <a:gd name="T18" fmla="*/ 335 w 338"/>
                <a:gd name="T19" fmla="*/ 9 h 498"/>
                <a:gd name="T20" fmla="*/ 329 w 338"/>
                <a:gd name="T21" fmla="*/ 24 h 498"/>
                <a:gd name="T22" fmla="*/ 329 w 338"/>
                <a:gd name="T23" fmla="*/ 24 h 498"/>
                <a:gd name="T24" fmla="*/ 196 w 338"/>
                <a:gd name="T25" fmla="*/ 107 h 498"/>
                <a:gd name="T26" fmla="*/ 196 w 338"/>
                <a:gd name="T27" fmla="*/ 107 h 498"/>
                <a:gd name="T28" fmla="*/ 22 w 338"/>
                <a:gd name="T29" fmla="*/ 486 h 498"/>
                <a:gd name="T30" fmla="*/ 22 w 338"/>
                <a:gd name="T31" fmla="*/ 486 h 498"/>
                <a:gd name="T32" fmla="*/ 11 w 338"/>
                <a:gd name="T33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498">
                  <a:moveTo>
                    <a:pt x="11" y="497"/>
                  </a:moveTo>
                  <a:lnTo>
                    <a:pt x="11" y="497"/>
                  </a:lnTo>
                  <a:cubicBezTo>
                    <a:pt x="5" y="497"/>
                    <a:pt x="0" y="492"/>
                    <a:pt x="0" y="486"/>
                  </a:cubicBezTo>
                  <a:lnTo>
                    <a:pt x="0" y="486"/>
                  </a:lnTo>
                  <a:cubicBezTo>
                    <a:pt x="0" y="334"/>
                    <a:pt x="66" y="189"/>
                    <a:pt x="181" y="89"/>
                  </a:cubicBezTo>
                  <a:lnTo>
                    <a:pt x="181" y="89"/>
                  </a:lnTo>
                  <a:cubicBezTo>
                    <a:pt x="222" y="54"/>
                    <a:pt x="270" y="24"/>
                    <a:pt x="320" y="3"/>
                  </a:cubicBezTo>
                  <a:lnTo>
                    <a:pt x="320" y="3"/>
                  </a:lnTo>
                  <a:cubicBezTo>
                    <a:pt x="326" y="0"/>
                    <a:pt x="333" y="3"/>
                    <a:pt x="335" y="9"/>
                  </a:cubicBezTo>
                  <a:lnTo>
                    <a:pt x="335" y="9"/>
                  </a:lnTo>
                  <a:cubicBezTo>
                    <a:pt x="337" y="14"/>
                    <a:pt x="335" y="21"/>
                    <a:pt x="329" y="24"/>
                  </a:cubicBezTo>
                  <a:lnTo>
                    <a:pt x="329" y="24"/>
                  </a:lnTo>
                  <a:cubicBezTo>
                    <a:pt x="280" y="44"/>
                    <a:pt x="236" y="72"/>
                    <a:pt x="196" y="107"/>
                  </a:cubicBezTo>
                  <a:lnTo>
                    <a:pt x="196" y="107"/>
                  </a:lnTo>
                  <a:cubicBezTo>
                    <a:pt x="85" y="202"/>
                    <a:pt x="22" y="340"/>
                    <a:pt x="22" y="486"/>
                  </a:cubicBezTo>
                  <a:lnTo>
                    <a:pt x="22" y="486"/>
                  </a:lnTo>
                  <a:cubicBezTo>
                    <a:pt x="22" y="492"/>
                    <a:pt x="18" y="497"/>
                    <a:pt x="11" y="4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5" name="DASH TYPE 02-4">
              <a:extLst>
                <a:ext uri="{FF2B5EF4-FFF2-40B4-BE49-F238E27FC236}">
                  <a16:creationId xmlns:a16="http://schemas.microsoft.com/office/drawing/2014/main" id="{A3130B93-969E-294E-AB8A-E11898C2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8483909"/>
              <a:ext cx="829435" cy="670138"/>
            </a:xfrm>
            <a:custGeom>
              <a:avLst/>
              <a:gdLst>
                <a:gd name="T0" fmla="*/ 652 w 664"/>
                <a:gd name="T1" fmla="*/ 535 h 536"/>
                <a:gd name="T2" fmla="*/ 524 w 664"/>
                <a:gd name="T3" fmla="*/ 535 h 536"/>
                <a:gd name="T4" fmla="*/ 524 w 664"/>
                <a:gd name="T5" fmla="*/ 535 h 536"/>
                <a:gd name="T6" fmla="*/ 0 w 664"/>
                <a:gd name="T7" fmla="*/ 11 h 536"/>
                <a:gd name="T8" fmla="*/ 0 w 664"/>
                <a:gd name="T9" fmla="*/ 11 h 536"/>
                <a:gd name="T10" fmla="*/ 11 w 664"/>
                <a:gd name="T11" fmla="*/ 0 h 536"/>
                <a:gd name="T12" fmla="*/ 11 w 664"/>
                <a:gd name="T13" fmla="*/ 0 h 536"/>
                <a:gd name="T14" fmla="*/ 22 w 664"/>
                <a:gd name="T15" fmla="*/ 11 h 536"/>
                <a:gd name="T16" fmla="*/ 22 w 664"/>
                <a:gd name="T17" fmla="*/ 11 h 536"/>
                <a:gd name="T18" fmla="*/ 524 w 664"/>
                <a:gd name="T19" fmla="*/ 512 h 536"/>
                <a:gd name="T20" fmla="*/ 652 w 664"/>
                <a:gd name="T21" fmla="*/ 512 h 536"/>
                <a:gd name="T22" fmla="*/ 652 w 664"/>
                <a:gd name="T23" fmla="*/ 512 h 536"/>
                <a:gd name="T24" fmla="*/ 663 w 664"/>
                <a:gd name="T25" fmla="*/ 524 h 536"/>
                <a:gd name="T26" fmla="*/ 663 w 664"/>
                <a:gd name="T27" fmla="*/ 524 h 536"/>
                <a:gd name="T28" fmla="*/ 652 w 664"/>
                <a:gd name="T29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4" h="536">
                  <a:moveTo>
                    <a:pt x="652" y="535"/>
                  </a:moveTo>
                  <a:lnTo>
                    <a:pt x="524" y="535"/>
                  </a:lnTo>
                  <a:lnTo>
                    <a:pt x="524" y="535"/>
                  </a:lnTo>
                  <a:cubicBezTo>
                    <a:pt x="235" y="535"/>
                    <a:pt x="0" y="300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2" y="5"/>
                    <a:pt x="22" y="11"/>
                  </a:cubicBezTo>
                  <a:lnTo>
                    <a:pt x="22" y="11"/>
                  </a:lnTo>
                  <a:cubicBezTo>
                    <a:pt x="22" y="287"/>
                    <a:pt x="248" y="512"/>
                    <a:pt x="524" y="512"/>
                  </a:cubicBezTo>
                  <a:lnTo>
                    <a:pt x="652" y="512"/>
                  </a:lnTo>
                  <a:lnTo>
                    <a:pt x="652" y="512"/>
                  </a:lnTo>
                  <a:cubicBezTo>
                    <a:pt x="658" y="512"/>
                    <a:pt x="663" y="518"/>
                    <a:pt x="663" y="524"/>
                  </a:cubicBezTo>
                  <a:lnTo>
                    <a:pt x="663" y="524"/>
                  </a:lnTo>
                  <a:cubicBezTo>
                    <a:pt x="663" y="530"/>
                    <a:pt x="658" y="535"/>
                    <a:pt x="652" y="5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7" name="DASH TYPE 02-5">
              <a:extLst>
                <a:ext uri="{FF2B5EF4-FFF2-40B4-BE49-F238E27FC236}">
                  <a16:creationId xmlns:a16="http://schemas.microsoft.com/office/drawing/2014/main" id="{DBF33B70-CB74-2A40-B9A0-DA1E6A97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285" y="9121089"/>
              <a:ext cx="131830" cy="27466"/>
            </a:xfrm>
            <a:custGeom>
              <a:avLst/>
              <a:gdLst>
                <a:gd name="T0" fmla="*/ 92 w 104"/>
                <a:gd name="T1" fmla="*/ 23 h 24"/>
                <a:gd name="T2" fmla="*/ 11 w 104"/>
                <a:gd name="T3" fmla="*/ 23 h 24"/>
                <a:gd name="T4" fmla="*/ 11 w 104"/>
                <a:gd name="T5" fmla="*/ 23 h 24"/>
                <a:gd name="T6" fmla="*/ 0 w 104"/>
                <a:gd name="T7" fmla="*/ 12 h 24"/>
                <a:gd name="T8" fmla="*/ 0 w 104"/>
                <a:gd name="T9" fmla="*/ 12 h 24"/>
                <a:gd name="T10" fmla="*/ 11 w 104"/>
                <a:gd name="T11" fmla="*/ 0 h 24"/>
                <a:gd name="T12" fmla="*/ 92 w 104"/>
                <a:gd name="T13" fmla="*/ 0 h 24"/>
                <a:gd name="T14" fmla="*/ 92 w 104"/>
                <a:gd name="T15" fmla="*/ 0 h 24"/>
                <a:gd name="T16" fmla="*/ 103 w 104"/>
                <a:gd name="T17" fmla="*/ 12 h 24"/>
                <a:gd name="T18" fmla="*/ 103 w 104"/>
                <a:gd name="T19" fmla="*/ 12 h 24"/>
                <a:gd name="T20" fmla="*/ 92 w 104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4">
                  <a:moveTo>
                    <a:pt x="92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1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98" y="0"/>
                    <a:pt x="103" y="6"/>
                    <a:pt x="103" y="12"/>
                  </a:cubicBezTo>
                  <a:lnTo>
                    <a:pt x="103" y="12"/>
                  </a:lnTo>
                  <a:cubicBezTo>
                    <a:pt x="103" y="18"/>
                    <a:pt x="98" y="23"/>
                    <a:pt x="92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6" name="DASH TYPE 02-6">
              <a:extLst>
                <a:ext uri="{FF2B5EF4-FFF2-40B4-BE49-F238E27FC236}">
                  <a16:creationId xmlns:a16="http://schemas.microsoft.com/office/drawing/2014/main" id="{8188A6DA-F902-E348-AF47-2285AC24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55" y="9121089"/>
              <a:ext cx="763516" cy="27466"/>
            </a:xfrm>
            <a:custGeom>
              <a:avLst/>
              <a:gdLst>
                <a:gd name="T0" fmla="*/ 601 w 613"/>
                <a:gd name="T1" fmla="*/ 23 h 24"/>
                <a:gd name="T2" fmla="*/ 11 w 613"/>
                <a:gd name="T3" fmla="*/ 23 h 24"/>
                <a:gd name="T4" fmla="*/ 11 w 613"/>
                <a:gd name="T5" fmla="*/ 23 h 24"/>
                <a:gd name="T6" fmla="*/ 0 w 613"/>
                <a:gd name="T7" fmla="*/ 12 h 24"/>
                <a:gd name="T8" fmla="*/ 0 w 613"/>
                <a:gd name="T9" fmla="*/ 12 h 24"/>
                <a:gd name="T10" fmla="*/ 11 w 613"/>
                <a:gd name="T11" fmla="*/ 0 h 24"/>
                <a:gd name="T12" fmla="*/ 601 w 613"/>
                <a:gd name="T13" fmla="*/ 0 h 24"/>
                <a:gd name="T14" fmla="*/ 601 w 613"/>
                <a:gd name="T15" fmla="*/ 0 h 24"/>
                <a:gd name="T16" fmla="*/ 612 w 613"/>
                <a:gd name="T17" fmla="*/ 12 h 24"/>
                <a:gd name="T18" fmla="*/ 612 w 613"/>
                <a:gd name="T19" fmla="*/ 12 h 24"/>
                <a:gd name="T20" fmla="*/ 601 w 613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24">
                  <a:moveTo>
                    <a:pt x="601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1" y="0"/>
                  </a:cubicBezTo>
                  <a:lnTo>
                    <a:pt x="601" y="0"/>
                  </a:lnTo>
                  <a:lnTo>
                    <a:pt x="601" y="0"/>
                  </a:lnTo>
                  <a:cubicBezTo>
                    <a:pt x="607" y="0"/>
                    <a:pt x="612" y="6"/>
                    <a:pt x="612" y="12"/>
                  </a:cubicBezTo>
                  <a:lnTo>
                    <a:pt x="612" y="12"/>
                  </a:lnTo>
                  <a:cubicBezTo>
                    <a:pt x="612" y="18"/>
                    <a:pt x="607" y="23"/>
                    <a:pt x="60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69" name="LINE STROKE 02">
            <a:extLst>
              <a:ext uri="{FF2B5EF4-FFF2-40B4-BE49-F238E27FC236}">
                <a16:creationId xmlns:a16="http://schemas.microsoft.com/office/drawing/2014/main" id="{353A03E5-5FE6-3645-A25D-2E4C19DF6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760" y="8132361"/>
            <a:ext cx="5487445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5" name="DOT LINE B 02">
            <a:extLst>
              <a:ext uri="{FF2B5EF4-FFF2-40B4-BE49-F238E27FC236}">
                <a16:creationId xmlns:a16="http://schemas.microsoft.com/office/drawing/2014/main" id="{7CC4A861-77A4-874F-ADF9-1293615D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1908" y="7973068"/>
            <a:ext cx="313099" cy="3130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2" name="DOT LINE A 02">
            <a:extLst>
              <a:ext uri="{FF2B5EF4-FFF2-40B4-BE49-F238E27FC236}">
                <a16:creationId xmlns:a16="http://schemas.microsoft.com/office/drawing/2014/main" id="{835511E2-43BC-7A45-A2AF-A27E38B9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466" y="7973068"/>
            <a:ext cx="313096" cy="3130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7" name="SAMESIDE ROUND  CORNER 02">
            <a:extLst>
              <a:ext uri="{FF2B5EF4-FFF2-40B4-BE49-F238E27FC236}">
                <a16:creationId xmlns:a16="http://schemas.microsoft.com/office/drawing/2014/main" id="{D6ECFFD5-5C43-B54C-AE60-131857C74862}"/>
              </a:ext>
            </a:extLst>
          </p:cNvPr>
          <p:cNvSpPr/>
          <p:nvPr/>
        </p:nvSpPr>
        <p:spPr>
          <a:xfrm rot="16200000">
            <a:off x="19799289" y="4542723"/>
            <a:ext cx="1971966" cy="71847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77" name="CIRCLE COLOR 02">
            <a:extLst>
              <a:ext uri="{FF2B5EF4-FFF2-40B4-BE49-F238E27FC236}">
                <a16:creationId xmlns:a16="http://schemas.microsoft.com/office/drawing/2014/main" id="{21E8429E-274A-AF48-98E7-E732472D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693" y="6819551"/>
            <a:ext cx="2631118" cy="262562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8" name="CIRCLE SHADOW 02">
            <a:extLst>
              <a:ext uri="{FF2B5EF4-FFF2-40B4-BE49-F238E27FC236}">
                <a16:creationId xmlns:a16="http://schemas.microsoft.com/office/drawing/2014/main" id="{4DEA5D3F-494E-5944-9A83-07F88605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6693" y="6819551"/>
            <a:ext cx="2631118" cy="2625623"/>
          </a:xfrm>
          <a:prstGeom prst="ellipse">
            <a:avLst/>
          </a:pr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9" name="CIRCLE BRIGHTNESS 02">
            <a:extLst>
              <a:ext uri="{FF2B5EF4-FFF2-40B4-BE49-F238E27FC236}">
                <a16:creationId xmlns:a16="http://schemas.microsoft.com/office/drawing/2014/main" id="{60A4B5F7-978A-7C48-8311-6CA302BD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91" y="7055746"/>
            <a:ext cx="2158722" cy="2158725"/>
          </a:xfrm>
          <a:prstGeom prst="ellips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PERCENTAGE 02">
            <a:extLst>
              <a:ext uri="{FF2B5EF4-FFF2-40B4-BE49-F238E27FC236}">
                <a16:creationId xmlns:a16="http://schemas.microsoft.com/office/drawing/2014/main" id="{B4AF48A6-982B-F14F-B5E3-A8D6C2A58DA1}"/>
              </a:ext>
            </a:extLst>
          </p:cNvPr>
          <p:cNvSpPr txBox="1"/>
          <p:nvPr/>
        </p:nvSpPr>
        <p:spPr>
          <a:xfrm>
            <a:off x="17110050" y="7557773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14" name="TITLE 02">
            <a:extLst>
              <a:ext uri="{FF2B5EF4-FFF2-40B4-BE49-F238E27FC236}">
                <a16:creationId xmlns:a16="http://schemas.microsoft.com/office/drawing/2014/main" id="{AA082375-1FDF-EC4E-981B-BA415E1BDFC5}"/>
              </a:ext>
            </a:extLst>
          </p:cNvPr>
          <p:cNvSpPr txBox="1"/>
          <p:nvPr/>
        </p:nvSpPr>
        <p:spPr>
          <a:xfrm>
            <a:off x="5001566" y="7128888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" name="BODY 02">
            <a:extLst>
              <a:ext uri="{FF2B5EF4-FFF2-40B4-BE49-F238E27FC236}">
                <a16:creationId xmlns:a16="http://schemas.microsoft.com/office/drawing/2014/main" id="{255496C2-CEED-394B-9AF5-93E35600591D}"/>
              </a:ext>
            </a:extLst>
          </p:cNvPr>
          <p:cNvSpPr txBox="1"/>
          <p:nvPr/>
        </p:nvSpPr>
        <p:spPr>
          <a:xfrm>
            <a:off x="5001566" y="7749616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ROUND SAMESIDE CORNER 03">
            <a:extLst>
              <a:ext uri="{FF2B5EF4-FFF2-40B4-BE49-F238E27FC236}">
                <a16:creationId xmlns:a16="http://schemas.microsoft.com/office/drawing/2014/main" id="{6B38980C-A0E8-AC40-A293-AEBA292DE46F}"/>
              </a:ext>
            </a:extLst>
          </p:cNvPr>
          <p:cNvSpPr/>
          <p:nvPr/>
        </p:nvSpPr>
        <p:spPr>
          <a:xfrm rot="5400000">
            <a:off x="7011730" y="8521630"/>
            <a:ext cx="604225" cy="486125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grpSp>
        <p:nvGrpSpPr>
          <p:cNvPr id="5" name="ICON ILUSTRATION 03">
            <a:extLst>
              <a:ext uri="{FF2B5EF4-FFF2-40B4-BE49-F238E27FC236}">
                <a16:creationId xmlns:a16="http://schemas.microsoft.com/office/drawing/2014/main" id="{3BBAB5CC-6776-4B49-B0FB-4B800A08FEEE}"/>
              </a:ext>
            </a:extLst>
          </p:cNvPr>
          <p:cNvGrpSpPr/>
          <p:nvPr/>
        </p:nvGrpSpPr>
        <p:grpSpPr>
          <a:xfrm>
            <a:off x="1510557" y="10637139"/>
            <a:ext cx="2949708" cy="2043372"/>
            <a:chOff x="1510557" y="10637139"/>
            <a:chExt cx="2949708" cy="2043372"/>
          </a:xfrm>
        </p:grpSpPr>
        <p:sp>
          <p:nvSpPr>
            <p:cNvPr id="348" name="OVAL">
              <a:extLst>
                <a:ext uri="{FF2B5EF4-FFF2-40B4-BE49-F238E27FC236}">
                  <a16:creationId xmlns:a16="http://schemas.microsoft.com/office/drawing/2014/main" id="{B0E679DC-EA81-7B4C-8847-9BE623D5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21" y="10895309"/>
              <a:ext cx="1285347" cy="10326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49" name="RECTANGLE">
              <a:extLst>
                <a:ext uri="{FF2B5EF4-FFF2-40B4-BE49-F238E27FC236}">
                  <a16:creationId xmlns:a16="http://schemas.microsoft.com/office/drawing/2014/main" id="{6BBA90DE-F54C-5445-B205-A2E80C1BD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11856571"/>
              <a:ext cx="620700" cy="302113"/>
            </a:xfrm>
            <a:custGeom>
              <a:avLst/>
              <a:gdLst>
                <a:gd name="T0" fmla="*/ 0 w 497"/>
                <a:gd name="T1" fmla="*/ 0 h 241"/>
                <a:gd name="T2" fmla="*/ 0 w 497"/>
                <a:gd name="T3" fmla="*/ 107 h 241"/>
                <a:gd name="T4" fmla="*/ 0 w 497"/>
                <a:gd name="T5" fmla="*/ 240 h 241"/>
                <a:gd name="T6" fmla="*/ 496 w 497"/>
                <a:gd name="T7" fmla="*/ 240 h 241"/>
                <a:gd name="T8" fmla="*/ 496 w 497"/>
                <a:gd name="T9" fmla="*/ 107 h 241"/>
                <a:gd name="T10" fmla="*/ 496 w 497"/>
                <a:gd name="T11" fmla="*/ 0 h 241"/>
                <a:gd name="T12" fmla="*/ 0 w 49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241">
                  <a:moveTo>
                    <a:pt x="0" y="0"/>
                  </a:moveTo>
                  <a:lnTo>
                    <a:pt x="0" y="107"/>
                  </a:lnTo>
                  <a:lnTo>
                    <a:pt x="0" y="240"/>
                  </a:lnTo>
                  <a:lnTo>
                    <a:pt x="496" y="240"/>
                  </a:lnTo>
                  <a:lnTo>
                    <a:pt x="496" y="107"/>
                  </a:lnTo>
                  <a:lnTo>
                    <a:pt x="496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0" name="RECTANGLE BASE">
              <a:extLst>
                <a:ext uri="{FF2B5EF4-FFF2-40B4-BE49-F238E27FC236}">
                  <a16:creationId xmlns:a16="http://schemas.microsoft.com/office/drawing/2014/main" id="{7F336F28-AC28-F643-8AB1-C7F3B9FB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844" y="10648125"/>
              <a:ext cx="840421" cy="20159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1" name="RECT LINE">
              <a:extLst>
                <a:ext uri="{FF2B5EF4-FFF2-40B4-BE49-F238E27FC236}">
                  <a16:creationId xmlns:a16="http://schemas.microsoft.com/office/drawing/2014/main" id="{D3239C7C-6127-4144-9560-39CA0077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39" y="12142204"/>
              <a:ext cx="1027177" cy="296618"/>
            </a:xfrm>
            <a:custGeom>
              <a:avLst/>
              <a:gdLst>
                <a:gd name="T0" fmla="*/ 811 w 824"/>
                <a:gd name="T1" fmla="*/ 236 h 237"/>
                <a:gd name="T2" fmla="*/ 12 w 824"/>
                <a:gd name="T3" fmla="*/ 236 h 237"/>
                <a:gd name="T4" fmla="*/ 12 w 824"/>
                <a:gd name="T5" fmla="*/ 236 h 237"/>
                <a:gd name="T6" fmla="*/ 0 w 824"/>
                <a:gd name="T7" fmla="*/ 224 h 237"/>
                <a:gd name="T8" fmla="*/ 0 w 824"/>
                <a:gd name="T9" fmla="*/ 11 h 237"/>
                <a:gd name="T10" fmla="*/ 0 w 824"/>
                <a:gd name="T11" fmla="*/ 11 h 237"/>
                <a:gd name="T12" fmla="*/ 12 w 824"/>
                <a:gd name="T13" fmla="*/ 0 h 237"/>
                <a:gd name="T14" fmla="*/ 12 w 824"/>
                <a:gd name="T15" fmla="*/ 0 h 237"/>
                <a:gd name="T16" fmla="*/ 23 w 824"/>
                <a:gd name="T17" fmla="*/ 11 h 237"/>
                <a:gd name="T18" fmla="*/ 23 w 824"/>
                <a:gd name="T19" fmla="*/ 213 h 237"/>
                <a:gd name="T20" fmla="*/ 811 w 824"/>
                <a:gd name="T21" fmla="*/ 213 h 237"/>
                <a:gd name="T22" fmla="*/ 811 w 824"/>
                <a:gd name="T23" fmla="*/ 213 h 237"/>
                <a:gd name="T24" fmla="*/ 823 w 824"/>
                <a:gd name="T25" fmla="*/ 224 h 237"/>
                <a:gd name="T26" fmla="*/ 823 w 824"/>
                <a:gd name="T27" fmla="*/ 224 h 237"/>
                <a:gd name="T28" fmla="*/ 811 w 824"/>
                <a:gd name="T29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4" h="237">
                  <a:moveTo>
                    <a:pt x="811" y="236"/>
                  </a:moveTo>
                  <a:lnTo>
                    <a:pt x="12" y="236"/>
                  </a:lnTo>
                  <a:lnTo>
                    <a:pt x="12" y="236"/>
                  </a:lnTo>
                  <a:cubicBezTo>
                    <a:pt x="6" y="236"/>
                    <a:pt x="0" y="230"/>
                    <a:pt x="0" y="224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4"/>
                    <a:pt x="6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3" y="4"/>
                    <a:pt x="23" y="11"/>
                  </a:cubicBezTo>
                  <a:lnTo>
                    <a:pt x="23" y="213"/>
                  </a:lnTo>
                  <a:lnTo>
                    <a:pt x="811" y="213"/>
                  </a:lnTo>
                  <a:lnTo>
                    <a:pt x="811" y="213"/>
                  </a:lnTo>
                  <a:cubicBezTo>
                    <a:pt x="817" y="213"/>
                    <a:pt x="823" y="218"/>
                    <a:pt x="823" y="224"/>
                  </a:cubicBezTo>
                  <a:lnTo>
                    <a:pt x="823" y="224"/>
                  </a:lnTo>
                  <a:cubicBezTo>
                    <a:pt x="823" y="230"/>
                    <a:pt x="817" y="236"/>
                    <a:pt x="811" y="2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2" name="OVAL BRIGHTNESS">
              <a:extLst>
                <a:ext uri="{FF2B5EF4-FFF2-40B4-BE49-F238E27FC236}">
                  <a16:creationId xmlns:a16="http://schemas.microsoft.com/office/drawing/2014/main" id="{EEE09EA1-A101-E042-A5B7-B17E42A6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610" y="11087560"/>
              <a:ext cx="807463" cy="64267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3" name="W DOTS">
              <a:extLst>
                <a:ext uri="{FF2B5EF4-FFF2-40B4-BE49-F238E27FC236}">
                  <a16:creationId xmlns:a16="http://schemas.microsoft.com/office/drawing/2014/main" id="{F0596C69-72D8-8643-B2F9-89FB95AA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034" y="11362207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4" name="W DOTS">
              <a:extLst>
                <a:ext uri="{FF2B5EF4-FFF2-40B4-BE49-F238E27FC236}">
                  <a16:creationId xmlns:a16="http://schemas.microsoft.com/office/drawing/2014/main" id="{1348A91F-8B5A-CE48-8EEE-6293A3B1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11362207"/>
              <a:ext cx="115350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5" name="W DOTS">
              <a:extLst>
                <a:ext uri="{FF2B5EF4-FFF2-40B4-BE49-F238E27FC236}">
                  <a16:creationId xmlns:a16="http://schemas.microsoft.com/office/drawing/2014/main" id="{F07DC500-6983-344E-B9A3-D0555DF5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805" y="11362207"/>
              <a:ext cx="109859" cy="988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6" name="RECTANGLE BRIGHTNESS">
              <a:extLst>
                <a:ext uri="{FF2B5EF4-FFF2-40B4-BE49-F238E27FC236}">
                  <a16:creationId xmlns:a16="http://schemas.microsoft.com/office/drawing/2014/main" id="{B0568CDA-81E6-A641-8DD3-C15A9C65A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116" y="11856571"/>
              <a:ext cx="329576" cy="302113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7" name="RECTANGLE">
              <a:extLst>
                <a:ext uri="{FF2B5EF4-FFF2-40B4-BE49-F238E27FC236}">
                  <a16:creationId xmlns:a16="http://schemas.microsoft.com/office/drawing/2014/main" id="{C0AE87D4-49F4-2A4B-9F2C-A10E9C9E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92" y="11977416"/>
              <a:ext cx="620700" cy="604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8" name="STAR">
              <a:extLst>
                <a:ext uri="{FF2B5EF4-FFF2-40B4-BE49-F238E27FC236}">
                  <a16:creationId xmlns:a16="http://schemas.microsoft.com/office/drawing/2014/main" id="{93847227-20B2-4F44-8E52-70A7C9DA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169" y="11878543"/>
              <a:ext cx="565771" cy="538308"/>
            </a:xfrm>
            <a:custGeom>
              <a:avLst/>
              <a:gdLst>
                <a:gd name="T0" fmla="*/ 228 w 456"/>
                <a:gd name="T1" fmla="*/ 0 h 433"/>
                <a:gd name="T2" fmla="*/ 310 w 456"/>
                <a:gd name="T3" fmla="*/ 128 h 433"/>
                <a:gd name="T4" fmla="*/ 455 w 456"/>
                <a:gd name="T5" fmla="*/ 165 h 433"/>
                <a:gd name="T6" fmla="*/ 362 w 456"/>
                <a:gd name="T7" fmla="*/ 280 h 433"/>
                <a:gd name="T8" fmla="*/ 368 w 456"/>
                <a:gd name="T9" fmla="*/ 432 h 433"/>
                <a:gd name="T10" fmla="*/ 228 w 456"/>
                <a:gd name="T11" fmla="*/ 373 h 433"/>
                <a:gd name="T12" fmla="*/ 87 w 456"/>
                <a:gd name="T13" fmla="*/ 432 h 433"/>
                <a:gd name="T14" fmla="*/ 93 w 456"/>
                <a:gd name="T15" fmla="*/ 280 h 433"/>
                <a:gd name="T16" fmla="*/ 0 w 456"/>
                <a:gd name="T17" fmla="*/ 165 h 433"/>
                <a:gd name="T18" fmla="*/ 145 w 456"/>
                <a:gd name="T19" fmla="*/ 128 h 433"/>
                <a:gd name="T20" fmla="*/ 228 w 456"/>
                <a:gd name="T2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3">
                  <a:moveTo>
                    <a:pt x="228" y="0"/>
                  </a:moveTo>
                  <a:lnTo>
                    <a:pt x="310" y="128"/>
                  </a:lnTo>
                  <a:lnTo>
                    <a:pt x="455" y="165"/>
                  </a:lnTo>
                  <a:lnTo>
                    <a:pt x="362" y="280"/>
                  </a:lnTo>
                  <a:lnTo>
                    <a:pt x="368" y="432"/>
                  </a:lnTo>
                  <a:lnTo>
                    <a:pt x="228" y="373"/>
                  </a:lnTo>
                  <a:lnTo>
                    <a:pt x="87" y="432"/>
                  </a:lnTo>
                  <a:lnTo>
                    <a:pt x="93" y="280"/>
                  </a:lnTo>
                  <a:lnTo>
                    <a:pt x="0" y="165"/>
                  </a:lnTo>
                  <a:lnTo>
                    <a:pt x="145" y="128"/>
                  </a:lnTo>
                  <a:lnTo>
                    <a:pt x="2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9" name="CIRCLE ICON">
              <a:extLst>
                <a:ext uri="{FF2B5EF4-FFF2-40B4-BE49-F238E27FC236}">
                  <a16:creationId xmlns:a16="http://schemas.microsoft.com/office/drawing/2014/main" id="{569C4764-664A-F848-9568-6FB63849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689" y="10856857"/>
              <a:ext cx="598732" cy="58225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0" name="ICON PEOPLE">
              <a:extLst>
                <a:ext uri="{FF2B5EF4-FFF2-40B4-BE49-F238E27FC236}">
                  <a16:creationId xmlns:a16="http://schemas.microsoft.com/office/drawing/2014/main" id="{5F983349-C863-1C47-A92D-ADE91AA3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11038125"/>
              <a:ext cx="450421" cy="400983"/>
            </a:xfrm>
            <a:custGeom>
              <a:avLst/>
              <a:gdLst>
                <a:gd name="T0" fmla="*/ 180 w 360"/>
                <a:gd name="T1" fmla="*/ 321 h 322"/>
                <a:gd name="T2" fmla="*/ 180 w 360"/>
                <a:gd name="T3" fmla="*/ 321 h 322"/>
                <a:gd name="T4" fmla="*/ 359 w 360"/>
                <a:gd name="T5" fmla="*/ 243 h 322"/>
                <a:gd name="T6" fmla="*/ 359 w 360"/>
                <a:gd name="T7" fmla="*/ 243 h 322"/>
                <a:gd name="T8" fmla="*/ 231 w 360"/>
                <a:gd name="T9" fmla="*/ 137 h 322"/>
                <a:gd name="T10" fmla="*/ 231 w 360"/>
                <a:gd name="T11" fmla="*/ 137 h 322"/>
                <a:gd name="T12" fmla="*/ 258 w 360"/>
                <a:gd name="T13" fmla="*/ 78 h 322"/>
                <a:gd name="T14" fmla="*/ 258 w 360"/>
                <a:gd name="T15" fmla="*/ 78 h 322"/>
                <a:gd name="T16" fmla="*/ 180 w 360"/>
                <a:gd name="T17" fmla="*/ 0 h 322"/>
                <a:gd name="T18" fmla="*/ 180 w 360"/>
                <a:gd name="T19" fmla="*/ 0 h 322"/>
                <a:gd name="T20" fmla="*/ 102 w 360"/>
                <a:gd name="T21" fmla="*/ 78 h 322"/>
                <a:gd name="T22" fmla="*/ 102 w 360"/>
                <a:gd name="T23" fmla="*/ 78 h 322"/>
                <a:gd name="T24" fmla="*/ 128 w 360"/>
                <a:gd name="T25" fmla="*/ 137 h 322"/>
                <a:gd name="T26" fmla="*/ 128 w 360"/>
                <a:gd name="T27" fmla="*/ 137 h 322"/>
                <a:gd name="T28" fmla="*/ 0 w 360"/>
                <a:gd name="T29" fmla="*/ 243 h 322"/>
                <a:gd name="T30" fmla="*/ 0 w 360"/>
                <a:gd name="T31" fmla="*/ 243 h 322"/>
                <a:gd name="T32" fmla="*/ 180 w 360"/>
                <a:gd name="T33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22">
                  <a:moveTo>
                    <a:pt x="180" y="321"/>
                  </a:moveTo>
                  <a:lnTo>
                    <a:pt x="180" y="321"/>
                  </a:lnTo>
                  <a:cubicBezTo>
                    <a:pt x="251" y="321"/>
                    <a:pt x="316" y="291"/>
                    <a:pt x="359" y="243"/>
                  </a:cubicBezTo>
                  <a:lnTo>
                    <a:pt x="359" y="243"/>
                  </a:lnTo>
                  <a:cubicBezTo>
                    <a:pt x="332" y="189"/>
                    <a:pt x="287" y="151"/>
                    <a:pt x="231" y="137"/>
                  </a:cubicBezTo>
                  <a:lnTo>
                    <a:pt x="231" y="137"/>
                  </a:lnTo>
                  <a:cubicBezTo>
                    <a:pt x="247" y="123"/>
                    <a:pt x="258" y="102"/>
                    <a:pt x="258" y="78"/>
                  </a:cubicBezTo>
                  <a:lnTo>
                    <a:pt x="258" y="78"/>
                  </a:lnTo>
                  <a:cubicBezTo>
                    <a:pt x="258" y="35"/>
                    <a:pt x="223" y="0"/>
                    <a:pt x="180" y="0"/>
                  </a:cubicBezTo>
                  <a:lnTo>
                    <a:pt x="180" y="0"/>
                  </a:lnTo>
                  <a:cubicBezTo>
                    <a:pt x="136" y="0"/>
                    <a:pt x="102" y="35"/>
                    <a:pt x="102" y="78"/>
                  </a:cubicBezTo>
                  <a:lnTo>
                    <a:pt x="102" y="78"/>
                  </a:lnTo>
                  <a:cubicBezTo>
                    <a:pt x="102" y="102"/>
                    <a:pt x="112" y="123"/>
                    <a:pt x="128" y="137"/>
                  </a:cubicBezTo>
                  <a:lnTo>
                    <a:pt x="128" y="137"/>
                  </a:lnTo>
                  <a:cubicBezTo>
                    <a:pt x="73" y="151"/>
                    <a:pt x="27" y="189"/>
                    <a:pt x="0" y="243"/>
                  </a:cubicBezTo>
                  <a:lnTo>
                    <a:pt x="0" y="243"/>
                  </a:lnTo>
                  <a:cubicBezTo>
                    <a:pt x="44" y="291"/>
                    <a:pt x="108" y="321"/>
                    <a:pt x="180" y="32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1" name="RECTANGLE ">
              <a:extLst>
                <a:ext uri="{FF2B5EF4-FFF2-40B4-BE49-F238E27FC236}">
                  <a16:creationId xmlns:a16="http://schemas.microsoft.com/office/drawing/2014/main" id="{1AF8A27B-E4CF-734E-92DE-CD1BA1D2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90" y="11675306"/>
              <a:ext cx="450421" cy="384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3" name="DASH TYPE 03-1">
              <a:extLst>
                <a:ext uri="{FF2B5EF4-FFF2-40B4-BE49-F238E27FC236}">
                  <a16:creationId xmlns:a16="http://schemas.microsoft.com/office/drawing/2014/main" id="{3F853C3F-0FFF-DA4E-8DB9-57BF13F1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395" y="10637139"/>
              <a:ext cx="186760" cy="27466"/>
            </a:xfrm>
            <a:custGeom>
              <a:avLst/>
              <a:gdLst>
                <a:gd name="T0" fmla="*/ 137 w 149"/>
                <a:gd name="T1" fmla="*/ 22 h 23"/>
                <a:gd name="T2" fmla="*/ 12 w 149"/>
                <a:gd name="T3" fmla="*/ 22 h 23"/>
                <a:gd name="T4" fmla="*/ 12 w 149"/>
                <a:gd name="T5" fmla="*/ 22 h 23"/>
                <a:gd name="T6" fmla="*/ 0 w 149"/>
                <a:gd name="T7" fmla="*/ 11 h 23"/>
                <a:gd name="T8" fmla="*/ 0 w 149"/>
                <a:gd name="T9" fmla="*/ 11 h 23"/>
                <a:gd name="T10" fmla="*/ 12 w 149"/>
                <a:gd name="T11" fmla="*/ 0 h 23"/>
                <a:gd name="T12" fmla="*/ 137 w 149"/>
                <a:gd name="T13" fmla="*/ 0 h 23"/>
                <a:gd name="T14" fmla="*/ 137 w 149"/>
                <a:gd name="T15" fmla="*/ 0 h 23"/>
                <a:gd name="T16" fmla="*/ 148 w 149"/>
                <a:gd name="T17" fmla="*/ 11 h 23"/>
                <a:gd name="T18" fmla="*/ 148 w 149"/>
                <a:gd name="T19" fmla="*/ 11 h 23"/>
                <a:gd name="T20" fmla="*/ 137 w 149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3">
                  <a:moveTo>
                    <a:pt x="137" y="22"/>
                  </a:moveTo>
                  <a:lnTo>
                    <a:pt x="12" y="22"/>
                  </a:lnTo>
                  <a:lnTo>
                    <a:pt x="12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37" y="0"/>
                  </a:lnTo>
                  <a:lnTo>
                    <a:pt x="137" y="0"/>
                  </a:lnTo>
                  <a:cubicBezTo>
                    <a:pt x="143" y="0"/>
                    <a:pt x="148" y="5"/>
                    <a:pt x="148" y="11"/>
                  </a:cubicBezTo>
                  <a:lnTo>
                    <a:pt x="148" y="11"/>
                  </a:lnTo>
                  <a:cubicBezTo>
                    <a:pt x="148" y="17"/>
                    <a:pt x="143" y="22"/>
                    <a:pt x="137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2" name="DASH TYPE 03-2">
              <a:extLst>
                <a:ext uri="{FF2B5EF4-FFF2-40B4-BE49-F238E27FC236}">
                  <a16:creationId xmlns:a16="http://schemas.microsoft.com/office/drawing/2014/main" id="{02827881-1CA6-7046-955C-FE725B40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737" y="10637139"/>
              <a:ext cx="845912" cy="27466"/>
            </a:xfrm>
            <a:custGeom>
              <a:avLst/>
              <a:gdLst>
                <a:gd name="T0" fmla="*/ 664 w 677"/>
                <a:gd name="T1" fmla="*/ 22 h 23"/>
                <a:gd name="T2" fmla="*/ 11 w 677"/>
                <a:gd name="T3" fmla="*/ 22 h 23"/>
                <a:gd name="T4" fmla="*/ 11 w 677"/>
                <a:gd name="T5" fmla="*/ 22 h 23"/>
                <a:gd name="T6" fmla="*/ 0 w 677"/>
                <a:gd name="T7" fmla="*/ 11 h 23"/>
                <a:gd name="T8" fmla="*/ 0 w 677"/>
                <a:gd name="T9" fmla="*/ 11 h 23"/>
                <a:gd name="T10" fmla="*/ 11 w 677"/>
                <a:gd name="T11" fmla="*/ 0 h 23"/>
                <a:gd name="T12" fmla="*/ 664 w 677"/>
                <a:gd name="T13" fmla="*/ 0 h 23"/>
                <a:gd name="T14" fmla="*/ 664 w 677"/>
                <a:gd name="T15" fmla="*/ 0 h 23"/>
                <a:gd name="T16" fmla="*/ 676 w 677"/>
                <a:gd name="T17" fmla="*/ 11 h 23"/>
                <a:gd name="T18" fmla="*/ 676 w 677"/>
                <a:gd name="T19" fmla="*/ 11 h 23"/>
                <a:gd name="T20" fmla="*/ 664 w 677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7" h="23">
                  <a:moveTo>
                    <a:pt x="664" y="22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664" y="0"/>
                  </a:lnTo>
                  <a:lnTo>
                    <a:pt x="664" y="0"/>
                  </a:lnTo>
                  <a:cubicBezTo>
                    <a:pt x="670" y="0"/>
                    <a:pt x="676" y="5"/>
                    <a:pt x="676" y="11"/>
                  </a:cubicBezTo>
                  <a:lnTo>
                    <a:pt x="676" y="11"/>
                  </a:lnTo>
                  <a:cubicBezTo>
                    <a:pt x="676" y="17"/>
                    <a:pt x="670" y="22"/>
                    <a:pt x="664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4" name="DASH TYPE 03-3">
              <a:extLst>
                <a:ext uri="{FF2B5EF4-FFF2-40B4-BE49-F238E27FC236}">
                  <a16:creationId xmlns:a16="http://schemas.microsoft.com/office/drawing/2014/main" id="{1AD18252-5DBE-4244-8731-7B4369796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10681083"/>
              <a:ext cx="422958" cy="620703"/>
            </a:xfrm>
            <a:custGeom>
              <a:avLst/>
              <a:gdLst>
                <a:gd name="T0" fmla="*/ 11 w 338"/>
                <a:gd name="T1" fmla="*/ 497 h 498"/>
                <a:gd name="T2" fmla="*/ 11 w 338"/>
                <a:gd name="T3" fmla="*/ 497 h 498"/>
                <a:gd name="T4" fmla="*/ 0 w 338"/>
                <a:gd name="T5" fmla="*/ 486 h 498"/>
                <a:gd name="T6" fmla="*/ 0 w 338"/>
                <a:gd name="T7" fmla="*/ 486 h 498"/>
                <a:gd name="T8" fmla="*/ 181 w 338"/>
                <a:gd name="T9" fmla="*/ 90 h 498"/>
                <a:gd name="T10" fmla="*/ 181 w 338"/>
                <a:gd name="T11" fmla="*/ 90 h 498"/>
                <a:gd name="T12" fmla="*/ 320 w 338"/>
                <a:gd name="T13" fmla="*/ 3 h 498"/>
                <a:gd name="T14" fmla="*/ 320 w 338"/>
                <a:gd name="T15" fmla="*/ 3 h 498"/>
                <a:gd name="T16" fmla="*/ 335 w 338"/>
                <a:gd name="T17" fmla="*/ 9 h 498"/>
                <a:gd name="T18" fmla="*/ 335 w 338"/>
                <a:gd name="T19" fmla="*/ 9 h 498"/>
                <a:gd name="T20" fmla="*/ 329 w 338"/>
                <a:gd name="T21" fmla="*/ 24 h 498"/>
                <a:gd name="T22" fmla="*/ 329 w 338"/>
                <a:gd name="T23" fmla="*/ 24 h 498"/>
                <a:gd name="T24" fmla="*/ 196 w 338"/>
                <a:gd name="T25" fmla="*/ 107 h 498"/>
                <a:gd name="T26" fmla="*/ 196 w 338"/>
                <a:gd name="T27" fmla="*/ 107 h 498"/>
                <a:gd name="T28" fmla="*/ 22 w 338"/>
                <a:gd name="T29" fmla="*/ 486 h 498"/>
                <a:gd name="T30" fmla="*/ 22 w 338"/>
                <a:gd name="T31" fmla="*/ 486 h 498"/>
                <a:gd name="T32" fmla="*/ 11 w 338"/>
                <a:gd name="T33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498">
                  <a:moveTo>
                    <a:pt x="11" y="497"/>
                  </a:moveTo>
                  <a:lnTo>
                    <a:pt x="11" y="497"/>
                  </a:lnTo>
                  <a:cubicBezTo>
                    <a:pt x="5" y="497"/>
                    <a:pt x="0" y="492"/>
                    <a:pt x="0" y="486"/>
                  </a:cubicBezTo>
                  <a:lnTo>
                    <a:pt x="0" y="486"/>
                  </a:lnTo>
                  <a:cubicBezTo>
                    <a:pt x="0" y="334"/>
                    <a:pt x="66" y="189"/>
                    <a:pt x="181" y="90"/>
                  </a:cubicBezTo>
                  <a:lnTo>
                    <a:pt x="181" y="90"/>
                  </a:lnTo>
                  <a:cubicBezTo>
                    <a:pt x="222" y="53"/>
                    <a:pt x="270" y="24"/>
                    <a:pt x="320" y="3"/>
                  </a:cubicBezTo>
                  <a:lnTo>
                    <a:pt x="320" y="3"/>
                  </a:lnTo>
                  <a:cubicBezTo>
                    <a:pt x="326" y="0"/>
                    <a:pt x="333" y="3"/>
                    <a:pt x="335" y="9"/>
                  </a:cubicBezTo>
                  <a:lnTo>
                    <a:pt x="335" y="9"/>
                  </a:lnTo>
                  <a:cubicBezTo>
                    <a:pt x="337" y="14"/>
                    <a:pt x="335" y="21"/>
                    <a:pt x="329" y="24"/>
                  </a:cubicBezTo>
                  <a:lnTo>
                    <a:pt x="329" y="24"/>
                  </a:lnTo>
                  <a:cubicBezTo>
                    <a:pt x="280" y="44"/>
                    <a:pt x="236" y="72"/>
                    <a:pt x="196" y="107"/>
                  </a:cubicBezTo>
                  <a:lnTo>
                    <a:pt x="196" y="107"/>
                  </a:lnTo>
                  <a:cubicBezTo>
                    <a:pt x="85" y="202"/>
                    <a:pt x="22" y="340"/>
                    <a:pt x="22" y="486"/>
                  </a:cubicBezTo>
                  <a:lnTo>
                    <a:pt x="22" y="486"/>
                  </a:lnTo>
                  <a:cubicBezTo>
                    <a:pt x="22" y="492"/>
                    <a:pt x="18" y="497"/>
                    <a:pt x="11" y="4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5" name="DASH TYPE 03-4">
              <a:extLst>
                <a:ext uri="{FF2B5EF4-FFF2-40B4-BE49-F238E27FC236}">
                  <a16:creationId xmlns:a16="http://schemas.microsoft.com/office/drawing/2014/main" id="{4AC2CABB-2681-1247-80B1-8A118574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557" y="12010373"/>
              <a:ext cx="829435" cy="670138"/>
            </a:xfrm>
            <a:custGeom>
              <a:avLst/>
              <a:gdLst>
                <a:gd name="T0" fmla="*/ 652 w 664"/>
                <a:gd name="T1" fmla="*/ 536 h 537"/>
                <a:gd name="T2" fmla="*/ 524 w 664"/>
                <a:gd name="T3" fmla="*/ 536 h 537"/>
                <a:gd name="T4" fmla="*/ 524 w 664"/>
                <a:gd name="T5" fmla="*/ 536 h 537"/>
                <a:gd name="T6" fmla="*/ 0 w 664"/>
                <a:gd name="T7" fmla="*/ 12 h 537"/>
                <a:gd name="T8" fmla="*/ 0 w 664"/>
                <a:gd name="T9" fmla="*/ 12 h 537"/>
                <a:gd name="T10" fmla="*/ 11 w 664"/>
                <a:gd name="T11" fmla="*/ 0 h 537"/>
                <a:gd name="T12" fmla="*/ 11 w 664"/>
                <a:gd name="T13" fmla="*/ 0 h 537"/>
                <a:gd name="T14" fmla="*/ 22 w 664"/>
                <a:gd name="T15" fmla="*/ 12 h 537"/>
                <a:gd name="T16" fmla="*/ 22 w 664"/>
                <a:gd name="T17" fmla="*/ 12 h 537"/>
                <a:gd name="T18" fmla="*/ 524 w 664"/>
                <a:gd name="T19" fmla="*/ 513 h 537"/>
                <a:gd name="T20" fmla="*/ 652 w 664"/>
                <a:gd name="T21" fmla="*/ 513 h 537"/>
                <a:gd name="T22" fmla="*/ 652 w 664"/>
                <a:gd name="T23" fmla="*/ 513 h 537"/>
                <a:gd name="T24" fmla="*/ 663 w 664"/>
                <a:gd name="T25" fmla="*/ 525 h 537"/>
                <a:gd name="T26" fmla="*/ 663 w 664"/>
                <a:gd name="T27" fmla="*/ 525 h 537"/>
                <a:gd name="T28" fmla="*/ 652 w 664"/>
                <a:gd name="T29" fmla="*/ 53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4" h="537">
                  <a:moveTo>
                    <a:pt x="652" y="536"/>
                  </a:moveTo>
                  <a:lnTo>
                    <a:pt x="524" y="536"/>
                  </a:lnTo>
                  <a:lnTo>
                    <a:pt x="524" y="536"/>
                  </a:lnTo>
                  <a:cubicBezTo>
                    <a:pt x="235" y="536"/>
                    <a:pt x="0" y="301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2" y="6"/>
                    <a:pt x="22" y="12"/>
                  </a:cubicBezTo>
                  <a:lnTo>
                    <a:pt x="22" y="12"/>
                  </a:lnTo>
                  <a:cubicBezTo>
                    <a:pt x="22" y="288"/>
                    <a:pt x="248" y="513"/>
                    <a:pt x="524" y="513"/>
                  </a:cubicBezTo>
                  <a:lnTo>
                    <a:pt x="652" y="513"/>
                  </a:lnTo>
                  <a:lnTo>
                    <a:pt x="652" y="513"/>
                  </a:lnTo>
                  <a:cubicBezTo>
                    <a:pt x="658" y="513"/>
                    <a:pt x="663" y="518"/>
                    <a:pt x="663" y="525"/>
                  </a:cubicBezTo>
                  <a:lnTo>
                    <a:pt x="663" y="525"/>
                  </a:lnTo>
                  <a:cubicBezTo>
                    <a:pt x="663" y="531"/>
                    <a:pt x="658" y="536"/>
                    <a:pt x="652" y="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7" name="DASH TYPE 03-5">
              <a:extLst>
                <a:ext uri="{FF2B5EF4-FFF2-40B4-BE49-F238E27FC236}">
                  <a16:creationId xmlns:a16="http://schemas.microsoft.com/office/drawing/2014/main" id="{6CCA7D14-C368-DF40-A11F-4C0017B5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285" y="12647554"/>
              <a:ext cx="131830" cy="27466"/>
            </a:xfrm>
            <a:custGeom>
              <a:avLst/>
              <a:gdLst>
                <a:gd name="T0" fmla="*/ 92 w 104"/>
                <a:gd name="T1" fmla="*/ 23 h 24"/>
                <a:gd name="T2" fmla="*/ 11 w 104"/>
                <a:gd name="T3" fmla="*/ 23 h 24"/>
                <a:gd name="T4" fmla="*/ 11 w 104"/>
                <a:gd name="T5" fmla="*/ 23 h 24"/>
                <a:gd name="T6" fmla="*/ 0 w 104"/>
                <a:gd name="T7" fmla="*/ 12 h 24"/>
                <a:gd name="T8" fmla="*/ 0 w 104"/>
                <a:gd name="T9" fmla="*/ 12 h 24"/>
                <a:gd name="T10" fmla="*/ 11 w 104"/>
                <a:gd name="T11" fmla="*/ 0 h 24"/>
                <a:gd name="T12" fmla="*/ 92 w 104"/>
                <a:gd name="T13" fmla="*/ 0 h 24"/>
                <a:gd name="T14" fmla="*/ 92 w 104"/>
                <a:gd name="T15" fmla="*/ 0 h 24"/>
                <a:gd name="T16" fmla="*/ 103 w 104"/>
                <a:gd name="T17" fmla="*/ 12 h 24"/>
                <a:gd name="T18" fmla="*/ 103 w 104"/>
                <a:gd name="T19" fmla="*/ 12 h 24"/>
                <a:gd name="T20" fmla="*/ 92 w 104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24">
                  <a:moveTo>
                    <a:pt x="92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98" y="0"/>
                    <a:pt x="103" y="5"/>
                    <a:pt x="103" y="12"/>
                  </a:cubicBezTo>
                  <a:lnTo>
                    <a:pt x="103" y="12"/>
                  </a:lnTo>
                  <a:cubicBezTo>
                    <a:pt x="103" y="18"/>
                    <a:pt x="98" y="23"/>
                    <a:pt x="92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6" name="DASH TYPE 03-6">
              <a:extLst>
                <a:ext uri="{FF2B5EF4-FFF2-40B4-BE49-F238E27FC236}">
                  <a16:creationId xmlns:a16="http://schemas.microsoft.com/office/drawing/2014/main" id="{850FDF00-7CA2-BF42-BF51-2D54B0C5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55" y="12647554"/>
              <a:ext cx="763516" cy="27466"/>
            </a:xfrm>
            <a:custGeom>
              <a:avLst/>
              <a:gdLst>
                <a:gd name="T0" fmla="*/ 601 w 613"/>
                <a:gd name="T1" fmla="*/ 23 h 24"/>
                <a:gd name="T2" fmla="*/ 11 w 613"/>
                <a:gd name="T3" fmla="*/ 23 h 24"/>
                <a:gd name="T4" fmla="*/ 11 w 613"/>
                <a:gd name="T5" fmla="*/ 23 h 24"/>
                <a:gd name="T6" fmla="*/ 0 w 613"/>
                <a:gd name="T7" fmla="*/ 12 h 24"/>
                <a:gd name="T8" fmla="*/ 0 w 613"/>
                <a:gd name="T9" fmla="*/ 12 h 24"/>
                <a:gd name="T10" fmla="*/ 11 w 613"/>
                <a:gd name="T11" fmla="*/ 0 h 24"/>
                <a:gd name="T12" fmla="*/ 601 w 613"/>
                <a:gd name="T13" fmla="*/ 0 h 24"/>
                <a:gd name="T14" fmla="*/ 601 w 613"/>
                <a:gd name="T15" fmla="*/ 0 h 24"/>
                <a:gd name="T16" fmla="*/ 612 w 613"/>
                <a:gd name="T17" fmla="*/ 12 h 24"/>
                <a:gd name="T18" fmla="*/ 612 w 613"/>
                <a:gd name="T19" fmla="*/ 12 h 24"/>
                <a:gd name="T20" fmla="*/ 601 w 613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24">
                  <a:moveTo>
                    <a:pt x="601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601" y="0"/>
                  </a:lnTo>
                  <a:lnTo>
                    <a:pt x="601" y="0"/>
                  </a:lnTo>
                  <a:cubicBezTo>
                    <a:pt x="607" y="0"/>
                    <a:pt x="612" y="5"/>
                    <a:pt x="612" y="12"/>
                  </a:cubicBezTo>
                  <a:lnTo>
                    <a:pt x="612" y="12"/>
                  </a:lnTo>
                  <a:cubicBezTo>
                    <a:pt x="612" y="18"/>
                    <a:pt x="607" y="23"/>
                    <a:pt x="60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68" name="LINE STROKE 03">
            <a:extLst>
              <a:ext uri="{FF2B5EF4-FFF2-40B4-BE49-F238E27FC236}">
                <a16:creationId xmlns:a16="http://schemas.microsoft.com/office/drawing/2014/main" id="{B437B91A-0185-854D-BADD-F4FEFB24C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760" y="11658825"/>
            <a:ext cx="3109002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4" name="DOT LINE B 03">
            <a:extLst>
              <a:ext uri="{FF2B5EF4-FFF2-40B4-BE49-F238E27FC236}">
                <a16:creationId xmlns:a16="http://schemas.microsoft.com/office/drawing/2014/main" id="{090CEEB8-EC5F-D24D-9F51-E30DA4496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68" y="11499532"/>
            <a:ext cx="313096" cy="31309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3" name="DOT LINE A 03">
            <a:extLst>
              <a:ext uri="{FF2B5EF4-FFF2-40B4-BE49-F238E27FC236}">
                <a16:creationId xmlns:a16="http://schemas.microsoft.com/office/drawing/2014/main" id="{5487A3F0-6E98-2B43-9470-EF0AA486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466" y="11499532"/>
            <a:ext cx="313096" cy="31309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9" name="SAMESIDE ROUND  CORNER 03">
            <a:extLst>
              <a:ext uri="{FF2B5EF4-FFF2-40B4-BE49-F238E27FC236}">
                <a16:creationId xmlns:a16="http://schemas.microsoft.com/office/drawing/2014/main" id="{D1D58663-F740-BF4E-A314-C36A30B47B5C}"/>
              </a:ext>
            </a:extLst>
          </p:cNvPr>
          <p:cNvSpPr/>
          <p:nvPr/>
        </p:nvSpPr>
        <p:spPr>
          <a:xfrm rot="16200000">
            <a:off x="18607313" y="6880473"/>
            <a:ext cx="1971966" cy="95632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9" name="CIRCLE COLOR 03">
            <a:extLst>
              <a:ext uri="{FF2B5EF4-FFF2-40B4-BE49-F238E27FC236}">
                <a16:creationId xmlns:a16="http://schemas.microsoft.com/office/drawing/2014/main" id="{565B388D-54BB-0F48-B941-FE70A082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744" y="10340521"/>
            <a:ext cx="2625623" cy="26311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0" name="CIRCLE SHADOW 03">
            <a:extLst>
              <a:ext uri="{FF2B5EF4-FFF2-40B4-BE49-F238E27FC236}">
                <a16:creationId xmlns:a16="http://schemas.microsoft.com/office/drawing/2014/main" id="{F66A8E86-34C3-724B-97C4-1F26D948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744" y="10340521"/>
            <a:ext cx="2625623" cy="2631118"/>
          </a:xfrm>
          <a:prstGeom prst="ellipse">
            <a:avLst/>
          </a:pr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1" name="CIRCLE BRIGHTNESS 03">
            <a:extLst>
              <a:ext uri="{FF2B5EF4-FFF2-40B4-BE49-F238E27FC236}">
                <a16:creationId xmlns:a16="http://schemas.microsoft.com/office/drawing/2014/main" id="{C8083848-DC7F-F645-9F40-62E5CA4F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448" y="10576719"/>
            <a:ext cx="2158726" cy="2158722"/>
          </a:xfrm>
          <a:prstGeom prst="ellipse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PERCENTAGE 03">
            <a:extLst>
              <a:ext uri="{FF2B5EF4-FFF2-40B4-BE49-F238E27FC236}">
                <a16:creationId xmlns:a16="http://schemas.microsoft.com/office/drawing/2014/main" id="{904F51AF-0CFA-5F42-AFF5-7B41607197D0}"/>
              </a:ext>
            </a:extLst>
          </p:cNvPr>
          <p:cNvSpPr txBox="1"/>
          <p:nvPr/>
        </p:nvSpPr>
        <p:spPr>
          <a:xfrm>
            <a:off x="14744538" y="11088255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16" name="TITLE 03">
            <a:extLst>
              <a:ext uri="{FF2B5EF4-FFF2-40B4-BE49-F238E27FC236}">
                <a16:creationId xmlns:a16="http://schemas.microsoft.com/office/drawing/2014/main" id="{D85F39D1-BF04-B84B-AB92-858F3ADF056B}"/>
              </a:ext>
            </a:extLst>
          </p:cNvPr>
          <p:cNvSpPr txBox="1"/>
          <p:nvPr/>
        </p:nvSpPr>
        <p:spPr>
          <a:xfrm>
            <a:off x="5001566" y="10651174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" name="BODY 03">
            <a:extLst>
              <a:ext uri="{FF2B5EF4-FFF2-40B4-BE49-F238E27FC236}">
                <a16:creationId xmlns:a16="http://schemas.microsoft.com/office/drawing/2014/main" id="{1AC29456-2A65-3A4B-8FB2-A1A52FF051E5}"/>
              </a:ext>
            </a:extLst>
          </p:cNvPr>
          <p:cNvSpPr txBox="1"/>
          <p:nvPr/>
        </p:nvSpPr>
        <p:spPr>
          <a:xfrm>
            <a:off x="5001566" y="11271902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C7623D61-582E-1F47-8333-234ABDCB452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385940B2-5FA6-1D4B-92C7-DD1B687704D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LETTER A">
            <a:extLst>
              <a:ext uri="{FF2B5EF4-FFF2-40B4-BE49-F238E27FC236}">
                <a16:creationId xmlns:a16="http://schemas.microsoft.com/office/drawing/2014/main" id="{9723DE99-271D-9046-B2CA-75E1F9691258}"/>
              </a:ext>
            </a:extLst>
          </p:cNvPr>
          <p:cNvSpPr txBox="1"/>
          <p:nvPr/>
        </p:nvSpPr>
        <p:spPr>
          <a:xfrm>
            <a:off x="14622316" y="4762004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" name="TITLE 01">
            <a:extLst>
              <a:ext uri="{FF2B5EF4-FFF2-40B4-BE49-F238E27FC236}">
                <a16:creationId xmlns:a16="http://schemas.microsoft.com/office/drawing/2014/main" id="{BFDCF6F8-B26A-D343-86A6-0B565EFE4061}"/>
              </a:ext>
            </a:extLst>
          </p:cNvPr>
          <p:cNvSpPr txBox="1"/>
          <p:nvPr/>
        </p:nvSpPr>
        <p:spPr>
          <a:xfrm>
            <a:off x="17204098" y="4546183"/>
            <a:ext cx="589007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1" name="BODY 01">
            <a:extLst>
              <a:ext uri="{FF2B5EF4-FFF2-40B4-BE49-F238E27FC236}">
                <a16:creationId xmlns:a16="http://schemas.microsoft.com/office/drawing/2014/main" id="{198297F1-1CA7-DD40-88EA-8FE8DFE8B02C}"/>
              </a:ext>
            </a:extLst>
          </p:cNvPr>
          <p:cNvSpPr txBox="1"/>
          <p:nvPr/>
        </p:nvSpPr>
        <p:spPr>
          <a:xfrm>
            <a:off x="17204099" y="5222513"/>
            <a:ext cx="589007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LETTER B">
            <a:extLst>
              <a:ext uri="{FF2B5EF4-FFF2-40B4-BE49-F238E27FC236}">
                <a16:creationId xmlns:a16="http://schemas.microsoft.com/office/drawing/2014/main" id="{AB5A3153-5852-CA46-B35E-929F7A688293}"/>
              </a:ext>
            </a:extLst>
          </p:cNvPr>
          <p:cNvSpPr txBox="1"/>
          <p:nvPr/>
        </p:nvSpPr>
        <p:spPr>
          <a:xfrm>
            <a:off x="14610124" y="7480399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2" name="TITLE 02">
            <a:extLst>
              <a:ext uri="{FF2B5EF4-FFF2-40B4-BE49-F238E27FC236}">
                <a16:creationId xmlns:a16="http://schemas.microsoft.com/office/drawing/2014/main" id="{E0D40D6D-1529-2747-B6D5-F1E74A822865}"/>
              </a:ext>
            </a:extLst>
          </p:cNvPr>
          <p:cNvSpPr txBox="1"/>
          <p:nvPr/>
        </p:nvSpPr>
        <p:spPr>
          <a:xfrm>
            <a:off x="17204098" y="7267081"/>
            <a:ext cx="589007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" name="BODY 02">
            <a:extLst>
              <a:ext uri="{FF2B5EF4-FFF2-40B4-BE49-F238E27FC236}">
                <a16:creationId xmlns:a16="http://schemas.microsoft.com/office/drawing/2014/main" id="{06FCDDA6-2F3F-8444-B134-D453C63F7B85}"/>
              </a:ext>
            </a:extLst>
          </p:cNvPr>
          <p:cNvSpPr txBox="1"/>
          <p:nvPr/>
        </p:nvSpPr>
        <p:spPr>
          <a:xfrm>
            <a:off x="17204099" y="7943411"/>
            <a:ext cx="589007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LETTER C">
            <a:extLst>
              <a:ext uri="{FF2B5EF4-FFF2-40B4-BE49-F238E27FC236}">
                <a16:creationId xmlns:a16="http://schemas.microsoft.com/office/drawing/2014/main" id="{B54CEF7A-FE68-F844-9EF2-F17D8724BDEB}"/>
              </a:ext>
            </a:extLst>
          </p:cNvPr>
          <p:cNvSpPr txBox="1"/>
          <p:nvPr/>
        </p:nvSpPr>
        <p:spPr>
          <a:xfrm>
            <a:off x="14610124" y="10187023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" name="TITLE 03">
            <a:extLst>
              <a:ext uri="{FF2B5EF4-FFF2-40B4-BE49-F238E27FC236}">
                <a16:creationId xmlns:a16="http://schemas.microsoft.com/office/drawing/2014/main" id="{3F2B7F77-AB37-EE43-85E5-AE4A8FA77D3E}"/>
              </a:ext>
            </a:extLst>
          </p:cNvPr>
          <p:cNvSpPr txBox="1"/>
          <p:nvPr/>
        </p:nvSpPr>
        <p:spPr>
          <a:xfrm>
            <a:off x="17204098" y="9976828"/>
            <a:ext cx="589007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BODY 03">
            <a:extLst>
              <a:ext uri="{FF2B5EF4-FFF2-40B4-BE49-F238E27FC236}">
                <a16:creationId xmlns:a16="http://schemas.microsoft.com/office/drawing/2014/main" id="{F5457A2B-1CCD-3843-ABC5-8BE1D22726BF}"/>
              </a:ext>
            </a:extLst>
          </p:cNvPr>
          <p:cNvSpPr txBox="1"/>
          <p:nvPr/>
        </p:nvSpPr>
        <p:spPr>
          <a:xfrm>
            <a:off x="17204099" y="10653158"/>
            <a:ext cx="589007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76EF3-E291-864D-B1B5-7A329FA40994}"/>
              </a:ext>
            </a:extLst>
          </p:cNvPr>
          <p:cNvGrpSpPr/>
          <p:nvPr/>
        </p:nvGrpSpPr>
        <p:grpSpPr>
          <a:xfrm>
            <a:off x="1505065" y="4979416"/>
            <a:ext cx="11903191" cy="6305889"/>
            <a:chOff x="1505065" y="4979416"/>
            <a:chExt cx="11903191" cy="6305889"/>
          </a:xfrm>
        </p:grpSpPr>
        <p:sp>
          <p:nvSpPr>
            <p:cNvPr id="347" name="ROUND SAMESIDECORNER RECT">
              <a:extLst>
                <a:ext uri="{FF2B5EF4-FFF2-40B4-BE49-F238E27FC236}">
                  <a16:creationId xmlns:a16="http://schemas.microsoft.com/office/drawing/2014/main" id="{2C48C136-B6FB-5549-9E8B-F7255E414912}"/>
                </a:ext>
              </a:extLst>
            </p:cNvPr>
            <p:cNvSpPr/>
            <p:nvPr/>
          </p:nvSpPr>
          <p:spPr>
            <a:xfrm rot="5400000">
              <a:off x="5962581" y="3850618"/>
              <a:ext cx="5525893" cy="8618416"/>
            </a:xfrm>
            <a:prstGeom prst="round2SameRect">
              <a:avLst>
                <a:gd name="adj1" fmla="val 12485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grpSp>
          <p:nvGrpSpPr>
            <p:cNvPr id="346" name="CLOCK">
              <a:extLst>
                <a:ext uri="{FF2B5EF4-FFF2-40B4-BE49-F238E27FC236}">
                  <a16:creationId xmlns:a16="http://schemas.microsoft.com/office/drawing/2014/main" id="{A25745BB-F55A-DF4D-B948-29C084849814}"/>
                </a:ext>
              </a:extLst>
            </p:cNvPr>
            <p:cNvGrpSpPr/>
            <p:nvPr/>
          </p:nvGrpSpPr>
          <p:grpSpPr>
            <a:xfrm>
              <a:off x="1878585" y="5133218"/>
              <a:ext cx="5064487" cy="5899413"/>
              <a:chOff x="1878585" y="5133218"/>
              <a:chExt cx="5064487" cy="5899413"/>
            </a:xfrm>
          </p:grpSpPr>
          <p:sp>
            <p:nvSpPr>
              <p:cNvPr id="86" name="CLOCK BASE">
                <a:extLst>
                  <a:ext uri="{FF2B5EF4-FFF2-40B4-BE49-F238E27FC236}">
                    <a16:creationId xmlns:a16="http://schemas.microsoft.com/office/drawing/2014/main" id="{FF4625C8-6727-854C-9FBC-422DCADC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585" y="5616597"/>
                <a:ext cx="5064487" cy="5416034"/>
              </a:xfrm>
              <a:custGeom>
                <a:avLst/>
                <a:gdLst>
                  <a:gd name="T0" fmla="*/ 2599 w 4066"/>
                  <a:gd name="T1" fmla="*/ 362 h 4346"/>
                  <a:gd name="T2" fmla="*/ 2599 w 4066"/>
                  <a:gd name="T3" fmla="*/ 259 h 4346"/>
                  <a:gd name="T4" fmla="*/ 2599 w 4066"/>
                  <a:gd name="T5" fmla="*/ 106 h 4346"/>
                  <a:gd name="T6" fmla="*/ 2599 w 4066"/>
                  <a:gd name="T7" fmla="*/ 106 h 4346"/>
                  <a:gd name="T8" fmla="*/ 2567 w 4066"/>
                  <a:gd name="T9" fmla="*/ 31 h 4346"/>
                  <a:gd name="T10" fmla="*/ 2567 w 4066"/>
                  <a:gd name="T11" fmla="*/ 31 h 4346"/>
                  <a:gd name="T12" fmla="*/ 2492 w 4066"/>
                  <a:gd name="T13" fmla="*/ 0 h 4346"/>
                  <a:gd name="T14" fmla="*/ 2032 w 4066"/>
                  <a:gd name="T15" fmla="*/ 0 h 4346"/>
                  <a:gd name="T16" fmla="*/ 1572 w 4066"/>
                  <a:gd name="T17" fmla="*/ 0 h 4346"/>
                  <a:gd name="T18" fmla="*/ 1572 w 4066"/>
                  <a:gd name="T19" fmla="*/ 0 h 4346"/>
                  <a:gd name="T20" fmla="*/ 1497 w 4066"/>
                  <a:gd name="T21" fmla="*/ 31 h 4346"/>
                  <a:gd name="T22" fmla="*/ 1497 w 4066"/>
                  <a:gd name="T23" fmla="*/ 31 h 4346"/>
                  <a:gd name="T24" fmla="*/ 1466 w 4066"/>
                  <a:gd name="T25" fmla="*/ 106 h 4346"/>
                  <a:gd name="T26" fmla="*/ 1466 w 4066"/>
                  <a:gd name="T27" fmla="*/ 259 h 4346"/>
                  <a:gd name="T28" fmla="*/ 1466 w 4066"/>
                  <a:gd name="T29" fmla="*/ 362 h 4346"/>
                  <a:gd name="T30" fmla="*/ 1466 w 4066"/>
                  <a:gd name="T31" fmla="*/ 362 h 4346"/>
                  <a:gd name="T32" fmla="*/ 0 w 4066"/>
                  <a:gd name="T33" fmla="*/ 2313 h 4346"/>
                  <a:gd name="T34" fmla="*/ 0 w 4066"/>
                  <a:gd name="T35" fmla="*/ 2313 h 4346"/>
                  <a:gd name="T36" fmla="*/ 2032 w 4066"/>
                  <a:gd name="T37" fmla="*/ 4345 h 4346"/>
                  <a:gd name="T38" fmla="*/ 2032 w 4066"/>
                  <a:gd name="T39" fmla="*/ 4345 h 4346"/>
                  <a:gd name="T40" fmla="*/ 4065 w 4066"/>
                  <a:gd name="T41" fmla="*/ 2313 h 4346"/>
                  <a:gd name="T42" fmla="*/ 4065 w 4066"/>
                  <a:gd name="T43" fmla="*/ 2313 h 4346"/>
                  <a:gd name="T44" fmla="*/ 2599 w 4066"/>
                  <a:gd name="T45" fmla="*/ 362 h 4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66" h="4346">
                    <a:moveTo>
                      <a:pt x="2599" y="362"/>
                    </a:moveTo>
                    <a:lnTo>
                      <a:pt x="2599" y="259"/>
                    </a:lnTo>
                    <a:lnTo>
                      <a:pt x="2599" y="106"/>
                    </a:lnTo>
                    <a:lnTo>
                      <a:pt x="2599" y="106"/>
                    </a:lnTo>
                    <a:cubicBezTo>
                      <a:pt x="2599" y="77"/>
                      <a:pt x="2586" y="50"/>
                      <a:pt x="2567" y="31"/>
                    </a:cubicBezTo>
                    <a:lnTo>
                      <a:pt x="2567" y="31"/>
                    </a:lnTo>
                    <a:cubicBezTo>
                      <a:pt x="2548" y="12"/>
                      <a:pt x="2521" y="0"/>
                      <a:pt x="2492" y="0"/>
                    </a:cubicBezTo>
                    <a:lnTo>
                      <a:pt x="2032" y="0"/>
                    </a:lnTo>
                    <a:lnTo>
                      <a:pt x="1572" y="0"/>
                    </a:lnTo>
                    <a:lnTo>
                      <a:pt x="1572" y="0"/>
                    </a:lnTo>
                    <a:cubicBezTo>
                      <a:pt x="1543" y="0"/>
                      <a:pt x="1517" y="12"/>
                      <a:pt x="1497" y="31"/>
                    </a:cubicBezTo>
                    <a:lnTo>
                      <a:pt x="1497" y="31"/>
                    </a:lnTo>
                    <a:cubicBezTo>
                      <a:pt x="1478" y="50"/>
                      <a:pt x="1466" y="77"/>
                      <a:pt x="1466" y="106"/>
                    </a:cubicBezTo>
                    <a:lnTo>
                      <a:pt x="1466" y="259"/>
                    </a:lnTo>
                    <a:lnTo>
                      <a:pt x="1466" y="362"/>
                    </a:lnTo>
                    <a:lnTo>
                      <a:pt x="1466" y="362"/>
                    </a:lnTo>
                    <a:cubicBezTo>
                      <a:pt x="619" y="607"/>
                      <a:pt x="0" y="1386"/>
                      <a:pt x="0" y="2313"/>
                    </a:cubicBezTo>
                    <a:lnTo>
                      <a:pt x="0" y="2313"/>
                    </a:lnTo>
                    <a:cubicBezTo>
                      <a:pt x="0" y="3435"/>
                      <a:pt x="910" y="4345"/>
                      <a:pt x="2032" y="4345"/>
                    </a:cubicBezTo>
                    <a:lnTo>
                      <a:pt x="2032" y="4345"/>
                    </a:lnTo>
                    <a:cubicBezTo>
                      <a:pt x="3155" y="4345"/>
                      <a:pt x="4065" y="3435"/>
                      <a:pt x="4065" y="2313"/>
                    </a:cubicBezTo>
                    <a:lnTo>
                      <a:pt x="4065" y="2313"/>
                    </a:lnTo>
                    <a:cubicBezTo>
                      <a:pt x="4065" y="1386"/>
                      <a:pt x="3445" y="607"/>
                      <a:pt x="2599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7" name="RECTANGLE ROUND">
                <a:extLst>
                  <a:ext uri="{FF2B5EF4-FFF2-40B4-BE49-F238E27FC236}">
                    <a16:creationId xmlns:a16="http://schemas.microsoft.com/office/drawing/2014/main" id="{BB10BE65-A588-2645-BD46-4E3ECD3A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240" y="5133218"/>
                <a:ext cx="1411683" cy="263661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8" name="CIRCLE">
                <a:extLst>
                  <a:ext uri="{FF2B5EF4-FFF2-40B4-BE49-F238E27FC236}">
                    <a16:creationId xmlns:a16="http://schemas.microsoft.com/office/drawing/2014/main" id="{54929EB3-2D11-BC4C-9907-FECCF2206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2384" y="6511947"/>
                <a:ext cx="3976886" cy="3976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0A914A28-8467-9945-915D-BA904E86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124" y="5396879"/>
                <a:ext cx="455915" cy="2197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0" name="SHAPE ROUND">
                <a:extLst>
                  <a:ext uri="{FF2B5EF4-FFF2-40B4-BE49-F238E27FC236}">
                    <a16:creationId xmlns:a16="http://schemas.microsoft.com/office/drawing/2014/main" id="{C465CEC9-797F-EC4F-BA4B-954C5D2E8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414" y="6374622"/>
                <a:ext cx="807460" cy="812954"/>
              </a:xfrm>
              <a:custGeom>
                <a:avLst/>
                <a:gdLst>
                  <a:gd name="T0" fmla="*/ 238 w 649"/>
                  <a:gd name="T1" fmla="*/ 607 h 653"/>
                  <a:gd name="T2" fmla="*/ 137 w 649"/>
                  <a:gd name="T3" fmla="*/ 497 h 653"/>
                  <a:gd name="T4" fmla="*/ 36 w 649"/>
                  <a:gd name="T5" fmla="*/ 387 h 653"/>
                  <a:gd name="T6" fmla="*/ 36 w 649"/>
                  <a:gd name="T7" fmla="*/ 387 h 653"/>
                  <a:gd name="T8" fmla="*/ 1 w 649"/>
                  <a:gd name="T9" fmla="*/ 292 h 653"/>
                  <a:gd name="T10" fmla="*/ 1 w 649"/>
                  <a:gd name="T11" fmla="*/ 292 h 653"/>
                  <a:gd name="T12" fmla="*/ 44 w 649"/>
                  <a:gd name="T13" fmla="*/ 199 h 653"/>
                  <a:gd name="T14" fmla="*/ 132 w 649"/>
                  <a:gd name="T15" fmla="*/ 118 h 653"/>
                  <a:gd name="T16" fmla="*/ 221 w 649"/>
                  <a:gd name="T17" fmla="*/ 37 h 653"/>
                  <a:gd name="T18" fmla="*/ 221 w 649"/>
                  <a:gd name="T19" fmla="*/ 37 h 653"/>
                  <a:gd name="T20" fmla="*/ 317 w 649"/>
                  <a:gd name="T21" fmla="*/ 2 h 653"/>
                  <a:gd name="T22" fmla="*/ 317 w 649"/>
                  <a:gd name="T23" fmla="*/ 2 h 653"/>
                  <a:gd name="T24" fmla="*/ 410 w 649"/>
                  <a:gd name="T25" fmla="*/ 45 h 653"/>
                  <a:gd name="T26" fmla="*/ 511 w 649"/>
                  <a:gd name="T27" fmla="*/ 155 h 653"/>
                  <a:gd name="T28" fmla="*/ 612 w 649"/>
                  <a:gd name="T29" fmla="*/ 265 h 653"/>
                  <a:gd name="T30" fmla="*/ 612 w 649"/>
                  <a:gd name="T31" fmla="*/ 265 h 653"/>
                  <a:gd name="T32" fmla="*/ 647 w 649"/>
                  <a:gd name="T33" fmla="*/ 361 h 653"/>
                  <a:gd name="T34" fmla="*/ 647 w 649"/>
                  <a:gd name="T35" fmla="*/ 361 h 653"/>
                  <a:gd name="T36" fmla="*/ 604 w 649"/>
                  <a:gd name="T37" fmla="*/ 453 h 653"/>
                  <a:gd name="T38" fmla="*/ 516 w 649"/>
                  <a:gd name="T39" fmla="*/ 533 h 653"/>
                  <a:gd name="T40" fmla="*/ 427 w 649"/>
                  <a:gd name="T41" fmla="*/ 615 h 653"/>
                  <a:gd name="T42" fmla="*/ 427 w 649"/>
                  <a:gd name="T43" fmla="*/ 615 h 653"/>
                  <a:gd name="T44" fmla="*/ 331 w 649"/>
                  <a:gd name="T45" fmla="*/ 649 h 653"/>
                  <a:gd name="T46" fmla="*/ 331 w 649"/>
                  <a:gd name="T47" fmla="*/ 649 h 653"/>
                  <a:gd name="T48" fmla="*/ 238 w 649"/>
                  <a:gd name="T49" fmla="*/ 60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9" h="653">
                    <a:moveTo>
                      <a:pt x="238" y="607"/>
                    </a:moveTo>
                    <a:lnTo>
                      <a:pt x="137" y="497"/>
                    </a:lnTo>
                    <a:lnTo>
                      <a:pt x="36" y="387"/>
                    </a:lnTo>
                    <a:lnTo>
                      <a:pt x="36" y="387"/>
                    </a:lnTo>
                    <a:cubicBezTo>
                      <a:pt x="11" y="361"/>
                      <a:pt x="0" y="326"/>
                      <a:pt x="1" y="292"/>
                    </a:cubicBezTo>
                    <a:lnTo>
                      <a:pt x="1" y="292"/>
                    </a:lnTo>
                    <a:cubicBezTo>
                      <a:pt x="3" y="257"/>
                      <a:pt x="17" y="224"/>
                      <a:pt x="44" y="199"/>
                    </a:cubicBezTo>
                    <a:lnTo>
                      <a:pt x="132" y="118"/>
                    </a:lnTo>
                    <a:lnTo>
                      <a:pt x="221" y="37"/>
                    </a:lnTo>
                    <a:lnTo>
                      <a:pt x="221" y="37"/>
                    </a:lnTo>
                    <a:cubicBezTo>
                      <a:pt x="248" y="12"/>
                      <a:pt x="283" y="0"/>
                      <a:pt x="317" y="2"/>
                    </a:cubicBezTo>
                    <a:lnTo>
                      <a:pt x="317" y="2"/>
                    </a:lnTo>
                    <a:cubicBezTo>
                      <a:pt x="351" y="3"/>
                      <a:pt x="385" y="18"/>
                      <a:pt x="410" y="45"/>
                    </a:cubicBezTo>
                    <a:lnTo>
                      <a:pt x="511" y="155"/>
                    </a:lnTo>
                    <a:lnTo>
                      <a:pt x="612" y="265"/>
                    </a:lnTo>
                    <a:lnTo>
                      <a:pt x="612" y="265"/>
                    </a:lnTo>
                    <a:cubicBezTo>
                      <a:pt x="637" y="292"/>
                      <a:pt x="648" y="327"/>
                      <a:pt x="647" y="361"/>
                    </a:cubicBezTo>
                    <a:lnTo>
                      <a:pt x="647" y="361"/>
                    </a:lnTo>
                    <a:cubicBezTo>
                      <a:pt x="645" y="394"/>
                      <a:pt x="631" y="428"/>
                      <a:pt x="604" y="453"/>
                    </a:cubicBezTo>
                    <a:lnTo>
                      <a:pt x="516" y="533"/>
                    </a:lnTo>
                    <a:lnTo>
                      <a:pt x="427" y="615"/>
                    </a:lnTo>
                    <a:lnTo>
                      <a:pt x="427" y="615"/>
                    </a:lnTo>
                    <a:cubicBezTo>
                      <a:pt x="400" y="640"/>
                      <a:pt x="365" y="652"/>
                      <a:pt x="331" y="649"/>
                    </a:cubicBezTo>
                    <a:lnTo>
                      <a:pt x="331" y="649"/>
                    </a:lnTo>
                    <a:cubicBezTo>
                      <a:pt x="297" y="648"/>
                      <a:pt x="263" y="634"/>
                      <a:pt x="238" y="60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1" name="SHAPE ROUND">
                <a:extLst>
                  <a:ext uri="{FF2B5EF4-FFF2-40B4-BE49-F238E27FC236}">
                    <a16:creationId xmlns:a16="http://schemas.microsoft.com/office/drawing/2014/main" id="{5BA95414-DB20-8B42-B8C0-AFA199D87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780" y="6374622"/>
                <a:ext cx="807463" cy="812954"/>
              </a:xfrm>
              <a:custGeom>
                <a:avLst/>
                <a:gdLst>
                  <a:gd name="T0" fmla="*/ 613 w 649"/>
                  <a:gd name="T1" fmla="*/ 384 h 654"/>
                  <a:gd name="T2" fmla="*/ 514 w 649"/>
                  <a:gd name="T3" fmla="*/ 494 h 654"/>
                  <a:gd name="T4" fmla="*/ 414 w 649"/>
                  <a:gd name="T5" fmla="*/ 606 h 654"/>
                  <a:gd name="T6" fmla="*/ 414 w 649"/>
                  <a:gd name="T7" fmla="*/ 606 h 654"/>
                  <a:gd name="T8" fmla="*/ 323 w 649"/>
                  <a:gd name="T9" fmla="*/ 650 h 654"/>
                  <a:gd name="T10" fmla="*/ 323 w 649"/>
                  <a:gd name="T11" fmla="*/ 650 h 654"/>
                  <a:gd name="T12" fmla="*/ 226 w 649"/>
                  <a:gd name="T13" fmla="*/ 618 h 654"/>
                  <a:gd name="T14" fmla="*/ 136 w 649"/>
                  <a:gd name="T15" fmla="*/ 538 h 654"/>
                  <a:gd name="T16" fmla="*/ 46 w 649"/>
                  <a:gd name="T17" fmla="*/ 458 h 654"/>
                  <a:gd name="T18" fmla="*/ 46 w 649"/>
                  <a:gd name="T19" fmla="*/ 458 h 654"/>
                  <a:gd name="T20" fmla="*/ 2 w 649"/>
                  <a:gd name="T21" fmla="*/ 367 h 654"/>
                  <a:gd name="T22" fmla="*/ 2 w 649"/>
                  <a:gd name="T23" fmla="*/ 367 h 654"/>
                  <a:gd name="T24" fmla="*/ 35 w 649"/>
                  <a:gd name="T25" fmla="*/ 271 h 654"/>
                  <a:gd name="T26" fmla="*/ 134 w 649"/>
                  <a:gd name="T27" fmla="*/ 159 h 654"/>
                  <a:gd name="T28" fmla="*/ 234 w 649"/>
                  <a:gd name="T29" fmla="*/ 47 h 654"/>
                  <a:gd name="T30" fmla="*/ 234 w 649"/>
                  <a:gd name="T31" fmla="*/ 47 h 654"/>
                  <a:gd name="T32" fmla="*/ 325 w 649"/>
                  <a:gd name="T33" fmla="*/ 2 h 654"/>
                  <a:gd name="T34" fmla="*/ 325 w 649"/>
                  <a:gd name="T35" fmla="*/ 2 h 654"/>
                  <a:gd name="T36" fmla="*/ 422 w 649"/>
                  <a:gd name="T37" fmla="*/ 36 h 654"/>
                  <a:gd name="T38" fmla="*/ 512 w 649"/>
                  <a:gd name="T39" fmla="*/ 115 h 654"/>
                  <a:gd name="T40" fmla="*/ 602 w 649"/>
                  <a:gd name="T41" fmla="*/ 195 h 654"/>
                  <a:gd name="T42" fmla="*/ 602 w 649"/>
                  <a:gd name="T43" fmla="*/ 195 h 654"/>
                  <a:gd name="T44" fmla="*/ 646 w 649"/>
                  <a:gd name="T45" fmla="*/ 287 h 654"/>
                  <a:gd name="T46" fmla="*/ 646 w 649"/>
                  <a:gd name="T47" fmla="*/ 287 h 654"/>
                  <a:gd name="T48" fmla="*/ 613 w 649"/>
                  <a:gd name="T49" fmla="*/ 38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9" h="654">
                    <a:moveTo>
                      <a:pt x="613" y="384"/>
                    </a:moveTo>
                    <a:lnTo>
                      <a:pt x="514" y="494"/>
                    </a:lnTo>
                    <a:lnTo>
                      <a:pt x="414" y="606"/>
                    </a:lnTo>
                    <a:lnTo>
                      <a:pt x="414" y="606"/>
                    </a:lnTo>
                    <a:cubicBezTo>
                      <a:pt x="390" y="633"/>
                      <a:pt x="357" y="649"/>
                      <a:pt x="323" y="650"/>
                    </a:cubicBezTo>
                    <a:lnTo>
                      <a:pt x="323" y="650"/>
                    </a:lnTo>
                    <a:cubicBezTo>
                      <a:pt x="288" y="653"/>
                      <a:pt x="254" y="642"/>
                      <a:pt x="226" y="618"/>
                    </a:cubicBezTo>
                    <a:lnTo>
                      <a:pt x="136" y="538"/>
                    </a:lnTo>
                    <a:lnTo>
                      <a:pt x="46" y="458"/>
                    </a:lnTo>
                    <a:lnTo>
                      <a:pt x="46" y="458"/>
                    </a:lnTo>
                    <a:cubicBezTo>
                      <a:pt x="19" y="434"/>
                      <a:pt x="4" y="401"/>
                      <a:pt x="2" y="367"/>
                    </a:cubicBezTo>
                    <a:lnTo>
                      <a:pt x="2" y="367"/>
                    </a:lnTo>
                    <a:cubicBezTo>
                      <a:pt x="0" y="333"/>
                      <a:pt x="11" y="298"/>
                      <a:pt x="35" y="271"/>
                    </a:cubicBezTo>
                    <a:lnTo>
                      <a:pt x="134" y="159"/>
                    </a:lnTo>
                    <a:lnTo>
                      <a:pt x="234" y="47"/>
                    </a:lnTo>
                    <a:lnTo>
                      <a:pt x="234" y="47"/>
                    </a:lnTo>
                    <a:cubicBezTo>
                      <a:pt x="258" y="19"/>
                      <a:pt x="292" y="5"/>
                      <a:pt x="325" y="2"/>
                    </a:cubicBezTo>
                    <a:lnTo>
                      <a:pt x="325" y="2"/>
                    </a:lnTo>
                    <a:cubicBezTo>
                      <a:pt x="360" y="0"/>
                      <a:pt x="394" y="11"/>
                      <a:pt x="422" y="36"/>
                    </a:cubicBezTo>
                    <a:lnTo>
                      <a:pt x="512" y="115"/>
                    </a:lnTo>
                    <a:lnTo>
                      <a:pt x="602" y="195"/>
                    </a:lnTo>
                    <a:lnTo>
                      <a:pt x="602" y="195"/>
                    </a:lnTo>
                    <a:cubicBezTo>
                      <a:pt x="629" y="219"/>
                      <a:pt x="644" y="253"/>
                      <a:pt x="646" y="287"/>
                    </a:cubicBezTo>
                    <a:lnTo>
                      <a:pt x="646" y="287"/>
                    </a:lnTo>
                    <a:cubicBezTo>
                      <a:pt x="648" y="321"/>
                      <a:pt x="637" y="356"/>
                      <a:pt x="613" y="38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04" name="SHADOW CLOCK">
                <a:extLst>
                  <a:ext uri="{FF2B5EF4-FFF2-40B4-BE49-F238E27FC236}">
                    <a16:creationId xmlns:a16="http://schemas.microsoft.com/office/drawing/2014/main" id="{BC2CBDC0-79A8-3D4B-A055-2888B117E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322" y="6511947"/>
                <a:ext cx="1982948" cy="3976885"/>
              </a:xfrm>
              <a:custGeom>
                <a:avLst/>
                <a:gdLst>
                  <a:gd name="T0" fmla="*/ 1591 w 1592"/>
                  <a:gd name="T1" fmla="*/ 1595 h 3192"/>
                  <a:gd name="T2" fmla="*/ 1591 w 1592"/>
                  <a:gd name="T3" fmla="*/ 1595 h 3192"/>
                  <a:gd name="T4" fmla="*/ 0 w 1592"/>
                  <a:gd name="T5" fmla="*/ 0 h 3192"/>
                  <a:gd name="T6" fmla="*/ 0 w 1592"/>
                  <a:gd name="T7" fmla="*/ 3191 h 3192"/>
                  <a:gd name="T8" fmla="*/ 0 w 1592"/>
                  <a:gd name="T9" fmla="*/ 3191 h 3192"/>
                  <a:gd name="T10" fmla="*/ 1591 w 1592"/>
                  <a:gd name="T11" fmla="*/ 1595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2" h="3192">
                    <a:moveTo>
                      <a:pt x="1591" y="1595"/>
                    </a:moveTo>
                    <a:lnTo>
                      <a:pt x="1591" y="1595"/>
                    </a:lnTo>
                    <a:cubicBezTo>
                      <a:pt x="1591" y="715"/>
                      <a:pt x="879" y="3"/>
                      <a:pt x="0" y="0"/>
                    </a:cubicBezTo>
                    <a:lnTo>
                      <a:pt x="0" y="3191"/>
                    </a:lnTo>
                    <a:lnTo>
                      <a:pt x="0" y="3191"/>
                    </a:lnTo>
                    <a:cubicBezTo>
                      <a:pt x="879" y="3188"/>
                      <a:pt x="1591" y="2475"/>
                      <a:pt x="1591" y="1595"/>
                    </a:cubicBezTo>
                  </a:path>
                </a:pathLst>
              </a:custGeom>
              <a:solidFill>
                <a:schemeClr val="accent6">
                  <a:alpha val="3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05" name="CLOCK HAND">
                <a:extLst>
                  <a:ext uri="{FF2B5EF4-FFF2-40B4-BE49-F238E27FC236}">
                    <a16:creationId xmlns:a16="http://schemas.microsoft.com/office/drawing/2014/main" id="{9F8BAA3A-0A9A-4A4E-9D5C-57241F220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186" y="8159827"/>
                <a:ext cx="2103793" cy="1076615"/>
              </a:xfrm>
              <a:custGeom>
                <a:avLst/>
                <a:gdLst>
                  <a:gd name="T0" fmla="*/ 33 w 1689"/>
                  <a:gd name="T1" fmla="*/ 863 h 864"/>
                  <a:gd name="T2" fmla="*/ 33 w 1689"/>
                  <a:gd name="T3" fmla="*/ 863 h 864"/>
                  <a:gd name="T4" fmla="*/ 7 w 1689"/>
                  <a:gd name="T5" fmla="*/ 847 h 864"/>
                  <a:gd name="T6" fmla="*/ 7 w 1689"/>
                  <a:gd name="T7" fmla="*/ 847 h 864"/>
                  <a:gd name="T8" fmla="*/ 20 w 1689"/>
                  <a:gd name="T9" fmla="*/ 809 h 864"/>
                  <a:gd name="T10" fmla="*/ 1643 w 1689"/>
                  <a:gd name="T11" fmla="*/ 8 h 864"/>
                  <a:gd name="T12" fmla="*/ 1643 w 1689"/>
                  <a:gd name="T13" fmla="*/ 8 h 864"/>
                  <a:gd name="T14" fmla="*/ 1681 w 1689"/>
                  <a:gd name="T15" fmla="*/ 21 h 864"/>
                  <a:gd name="T16" fmla="*/ 1681 w 1689"/>
                  <a:gd name="T17" fmla="*/ 21 h 864"/>
                  <a:gd name="T18" fmla="*/ 1669 w 1689"/>
                  <a:gd name="T19" fmla="*/ 59 h 864"/>
                  <a:gd name="T20" fmla="*/ 45 w 1689"/>
                  <a:gd name="T21" fmla="*/ 860 h 864"/>
                  <a:gd name="T22" fmla="*/ 45 w 1689"/>
                  <a:gd name="T23" fmla="*/ 860 h 864"/>
                  <a:gd name="T24" fmla="*/ 33 w 1689"/>
                  <a:gd name="T25" fmla="*/ 863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9" h="864">
                    <a:moveTo>
                      <a:pt x="33" y="863"/>
                    </a:moveTo>
                    <a:lnTo>
                      <a:pt x="33" y="863"/>
                    </a:lnTo>
                    <a:cubicBezTo>
                      <a:pt x="22" y="863"/>
                      <a:pt x="12" y="857"/>
                      <a:pt x="7" y="847"/>
                    </a:cubicBezTo>
                    <a:lnTo>
                      <a:pt x="7" y="847"/>
                    </a:lnTo>
                    <a:cubicBezTo>
                      <a:pt x="0" y="833"/>
                      <a:pt x="6" y="816"/>
                      <a:pt x="20" y="809"/>
                    </a:cubicBezTo>
                    <a:lnTo>
                      <a:pt x="1643" y="8"/>
                    </a:lnTo>
                    <a:lnTo>
                      <a:pt x="1643" y="8"/>
                    </a:lnTo>
                    <a:cubicBezTo>
                      <a:pt x="1658" y="0"/>
                      <a:pt x="1675" y="7"/>
                      <a:pt x="1681" y="21"/>
                    </a:cubicBezTo>
                    <a:lnTo>
                      <a:pt x="1681" y="21"/>
                    </a:lnTo>
                    <a:cubicBezTo>
                      <a:pt x="1688" y="35"/>
                      <a:pt x="1683" y="52"/>
                      <a:pt x="1669" y="59"/>
                    </a:cubicBezTo>
                    <a:lnTo>
                      <a:pt x="45" y="860"/>
                    </a:lnTo>
                    <a:lnTo>
                      <a:pt x="45" y="860"/>
                    </a:lnTo>
                    <a:cubicBezTo>
                      <a:pt x="41" y="862"/>
                      <a:pt x="37" y="863"/>
                      <a:pt x="33" y="86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06" name="CLOCK HAND">
                <a:extLst>
                  <a:ext uri="{FF2B5EF4-FFF2-40B4-BE49-F238E27FC236}">
                    <a16:creationId xmlns:a16="http://schemas.microsoft.com/office/drawing/2014/main" id="{4B587DCF-A725-804F-9379-58FA43BD3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7172" y="7769827"/>
                <a:ext cx="1988443" cy="1049152"/>
              </a:xfrm>
              <a:custGeom>
                <a:avLst/>
                <a:gdLst>
                  <a:gd name="T0" fmla="*/ 1562 w 1595"/>
                  <a:gd name="T1" fmla="*/ 843 h 844"/>
                  <a:gd name="T2" fmla="*/ 1562 w 1595"/>
                  <a:gd name="T3" fmla="*/ 843 h 844"/>
                  <a:gd name="T4" fmla="*/ 1549 w 1595"/>
                  <a:gd name="T5" fmla="*/ 841 h 844"/>
                  <a:gd name="T6" fmla="*/ 20 w 1595"/>
                  <a:gd name="T7" fmla="*/ 58 h 844"/>
                  <a:gd name="T8" fmla="*/ 20 w 1595"/>
                  <a:gd name="T9" fmla="*/ 58 h 844"/>
                  <a:gd name="T10" fmla="*/ 7 w 1595"/>
                  <a:gd name="T11" fmla="*/ 20 h 844"/>
                  <a:gd name="T12" fmla="*/ 7 w 1595"/>
                  <a:gd name="T13" fmla="*/ 20 h 844"/>
                  <a:gd name="T14" fmla="*/ 45 w 1595"/>
                  <a:gd name="T15" fmla="*/ 8 h 844"/>
                  <a:gd name="T16" fmla="*/ 1575 w 1595"/>
                  <a:gd name="T17" fmla="*/ 790 h 844"/>
                  <a:gd name="T18" fmla="*/ 1575 w 1595"/>
                  <a:gd name="T19" fmla="*/ 790 h 844"/>
                  <a:gd name="T20" fmla="*/ 1587 w 1595"/>
                  <a:gd name="T21" fmla="*/ 828 h 844"/>
                  <a:gd name="T22" fmla="*/ 1587 w 1595"/>
                  <a:gd name="T23" fmla="*/ 828 h 844"/>
                  <a:gd name="T24" fmla="*/ 1562 w 1595"/>
                  <a:gd name="T25" fmla="*/ 843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5" h="844">
                    <a:moveTo>
                      <a:pt x="1562" y="843"/>
                    </a:moveTo>
                    <a:lnTo>
                      <a:pt x="1562" y="843"/>
                    </a:lnTo>
                    <a:cubicBezTo>
                      <a:pt x="1558" y="843"/>
                      <a:pt x="1553" y="843"/>
                      <a:pt x="1549" y="841"/>
                    </a:cubicBezTo>
                    <a:lnTo>
                      <a:pt x="20" y="58"/>
                    </a:lnTo>
                    <a:lnTo>
                      <a:pt x="20" y="58"/>
                    </a:lnTo>
                    <a:cubicBezTo>
                      <a:pt x="6" y="51"/>
                      <a:pt x="0" y="34"/>
                      <a:pt x="7" y="20"/>
                    </a:cubicBezTo>
                    <a:lnTo>
                      <a:pt x="7" y="20"/>
                    </a:lnTo>
                    <a:cubicBezTo>
                      <a:pt x="14" y="6"/>
                      <a:pt x="31" y="0"/>
                      <a:pt x="45" y="8"/>
                    </a:cubicBezTo>
                    <a:lnTo>
                      <a:pt x="1575" y="790"/>
                    </a:lnTo>
                    <a:lnTo>
                      <a:pt x="1575" y="790"/>
                    </a:lnTo>
                    <a:cubicBezTo>
                      <a:pt x="1589" y="797"/>
                      <a:pt x="1594" y="814"/>
                      <a:pt x="1587" y="828"/>
                    </a:cubicBezTo>
                    <a:lnTo>
                      <a:pt x="1587" y="828"/>
                    </a:lnTo>
                    <a:cubicBezTo>
                      <a:pt x="1582" y="838"/>
                      <a:pt x="1572" y="843"/>
                      <a:pt x="1562" y="84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07" name="CLOCK HAND">
                <a:extLst>
                  <a:ext uri="{FF2B5EF4-FFF2-40B4-BE49-F238E27FC236}">
                    <a16:creationId xmlns:a16="http://schemas.microsoft.com/office/drawing/2014/main" id="{896B0AC9-083A-6946-8C2F-25098FAFC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869" y="7764336"/>
                <a:ext cx="71410" cy="769011"/>
              </a:xfrm>
              <a:custGeom>
                <a:avLst/>
                <a:gdLst>
                  <a:gd name="T0" fmla="*/ 29 w 58"/>
                  <a:gd name="T1" fmla="*/ 616 h 617"/>
                  <a:gd name="T2" fmla="*/ 29 w 58"/>
                  <a:gd name="T3" fmla="*/ 616 h 617"/>
                  <a:gd name="T4" fmla="*/ 0 w 58"/>
                  <a:gd name="T5" fmla="*/ 588 h 617"/>
                  <a:gd name="T6" fmla="*/ 0 w 58"/>
                  <a:gd name="T7" fmla="*/ 29 h 617"/>
                  <a:gd name="T8" fmla="*/ 0 w 58"/>
                  <a:gd name="T9" fmla="*/ 29 h 617"/>
                  <a:gd name="T10" fmla="*/ 29 w 58"/>
                  <a:gd name="T11" fmla="*/ 0 h 617"/>
                  <a:gd name="T12" fmla="*/ 29 w 58"/>
                  <a:gd name="T13" fmla="*/ 0 h 617"/>
                  <a:gd name="T14" fmla="*/ 57 w 58"/>
                  <a:gd name="T15" fmla="*/ 29 h 617"/>
                  <a:gd name="T16" fmla="*/ 57 w 58"/>
                  <a:gd name="T17" fmla="*/ 588 h 617"/>
                  <a:gd name="T18" fmla="*/ 57 w 58"/>
                  <a:gd name="T19" fmla="*/ 588 h 617"/>
                  <a:gd name="T20" fmla="*/ 29 w 58"/>
                  <a:gd name="T21" fmla="*/ 616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617">
                    <a:moveTo>
                      <a:pt x="29" y="616"/>
                    </a:moveTo>
                    <a:lnTo>
                      <a:pt x="29" y="616"/>
                    </a:lnTo>
                    <a:cubicBezTo>
                      <a:pt x="13" y="616"/>
                      <a:pt x="0" y="603"/>
                      <a:pt x="0" y="588"/>
                    </a:cubicBezTo>
                    <a:lnTo>
                      <a:pt x="0" y="29"/>
                    </a:lnTo>
                    <a:lnTo>
                      <a:pt x="0" y="29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29" y="0"/>
                    </a:lnTo>
                    <a:cubicBezTo>
                      <a:pt x="44" y="0"/>
                      <a:pt x="57" y="13"/>
                      <a:pt x="57" y="29"/>
                    </a:cubicBezTo>
                    <a:lnTo>
                      <a:pt x="57" y="588"/>
                    </a:lnTo>
                    <a:lnTo>
                      <a:pt x="57" y="588"/>
                    </a:lnTo>
                    <a:cubicBezTo>
                      <a:pt x="57" y="603"/>
                      <a:pt x="44" y="616"/>
                      <a:pt x="29" y="61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345" name="NEEDLES">
                <a:extLst>
                  <a:ext uri="{FF2B5EF4-FFF2-40B4-BE49-F238E27FC236}">
                    <a16:creationId xmlns:a16="http://schemas.microsoft.com/office/drawing/2014/main" id="{E3678407-EE2E-0744-92A4-3F91C4AD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025" y="8346587"/>
                <a:ext cx="306359" cy="306359"/>
              </a:xfrm>
              <a:custGeom>
                <a:avLst/>
                <a:gdLst>
                  <a:gd name="connsiteX0" fmla="*/ 153180 w 306359"/>
                  <a:gd name="connsiteY0" fmla="*/ 0 h 306359"/>
                  <a:gd name="connsiteX1" fmla="*/ 306359 w 306359"/>
                  <a:gd name="connsiteY1" fmla="*/ 153179 h 306359"/>
                  <a:gd name="connsiteX2" fmla="*/ 153180 w 306359"/>
                  <a:gd name="connsiteY2" fmla="*/ 306359 h 306359"/>
                  <a:gd name="connsiteX3" fmla="*/ 0 w 306359"/>
                  <a:gd name="connsiteY3" fmla="*/ 153179 h 306359"/>
                  <a:gd name="connsiteX4" fmla="*/ 153180 w 306359"/>
                  <a:gd name="connsiteY4" fmla="*/ 0 h 30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359" h="306359">
                    <a:moveTo>
                      <a:pt x="153180" y="0"/>
                    </a:moveTo>
                    <a:cubicBezTo>
                      <a:pt x="237864" y="0"/>
                      <a:pt x="306359" y="68495"/>
                      <a:pt x="306359" y="153179"/>
                    </a:cubicBezTo>
                    <a:cubicBezTo>
                      <a:pt x="306359" y="236618"/>
                      <a:pt x="237864" y="306359"/>
                      <a:pt x="153180" y="306359"/>
                    </a:cubicBezTo>
                    <a:cubicBezTo>
                      <a:pt x="68495" y="306359"/>
                      <a:pt x="0" y="236618"/>
                      <a:pt x="0" y="153179"/>
                    </a:cubicBezTo>
                    <a:cubicBezTo>
                      <a:pt x="0" y="68495"/>
                      <a:pt x="68495" y="0"/>
                      <a:pt x="153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0" name="STROKE LINE">
                <a:extLst>
                  <a:ext uri="{FF2B5EF4-FFF2-40B4-BE49-F238E27FC236}">
                    <a16:creationId xmlns:a16="http://schemas.microsoft.com/office/drawing/2014/main" id="{D80AF11E-BA55-7441-85D8-050278CF4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378" y="6446032"/>
                <a:ext cx="71406" cy="527322"/>
              </a:xfrm>
              <a:custGeom>
                <a:avLst/>
                <a:gdLst>
                  <a:gd name="T0" fmla="*/ 28 w 58"/>
                  <a:gd name="T1" fmla="*/ 424 h 425"/>
                  <a:gd name="T2" fmla="*/ 28 w 58"/>
                  <a:gd name="T3" fmla="*/ 424 h 425"/>
                  <a:gd name="T4" fmla="*/ 0 w 58"/>
                  <a:gd name="T5" fmla="*/ 395 h 425"/>
                  <a:gd name="T6" fmla="*/ 0 w 58"/>
                  <a:gd name="T7" fmla="*/ 28 h 425"/>
                  <a:gd name="T8" fmla="*/ 0 w 58"/>
                  <a:gd name="T9" fmla="*/ 28 h 425"/>
                  <a:gd name="T10" fmla="*/ 28 w 58"/>
                  <a:gd name="T11" fmla="*/ 0 h 425"/>
                  <a:gd name="T12" fmla="*/ 28 w 58"/>
                  <a:gd name="T13" fmla="*/ 0 h 425"/>
                  <a:gd name="T14" fmla="*/ 57 w 58"/>
                  <a:gd name="T15" fmla="*/ 28 h 425"/>
                  <a:gd name="T16" fmla="*/ 57 w 58"/>
                  <a:gd name="T17" fmla="*/ 395 h 425"/>
                  <a:gd name="T18" fmla="*/ 57 w 58"/>
                  <a:gd name="T19" fmla="*/ 395 h 425"/>
                  <a:gd name="T20" fmla="*/ 28 w 58"/>
                  <a:gd name="T21" fmla="*/ 42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25">
                    <a:moveTo>
                      <a:pt x="28" y="424"/>
                    </a:moveTo>
                    <a:lnTo>
                      <a:pt x="28" y="424"/>
                    </a:lnTo>
                    <a:cubicBezTo>
                      <a:pt x="12" y="424"/>
                      <a:pt x="0" y="411"/>
                      <a:pt x="0" y="395"/>
                    </a:cubicBezTo>
                    <a:lnTo>
                      <a:pt x="0" y="28"/>
                    </a:lnTo>
                    <a:lnTo>
                      <a:pt x="0" y="28"/>
                    </a:lnTo>
                    <a:cubicBezTo>
                      <a:pt x="0" y="12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2"/>
                      <a:pt x="57" y="28"/>
                    </a:cubicBezTo>
                    <a:lnTo>
                      <a:pt x="57" y="395"/>
                    </a:lnTo>
                    <a:lnTo>
                      <a:pt x="57" y="395"/>
                    </a:lnTo>
                    <a:cubicBezTo>
                      <a:pt x="57" y="411"/>
                      <a:pt x="44" y="424"/>
                      <a:pt x="28" y="4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1" name="STROKE LINE">
                <a:extLst>
                  <a:ext uri="{FF2B5EF4-FFF2-40B4-BE49-F238E27FC236}">
                    <a16:creationId xmlns:a16="http://schemas.microsoft.com/office/drawing/2014/main" id="{6F6DA3C0-BB4F-5F43-BC91-287210C86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215" y="7028283"/>
                <a:ext cx="400983" cy="400983"/>
              </a:xfrm>
              <a:custGeom>
                <a:avLst/>
                <a:gdLst>
                  <a:gd name="T0" fmla="*/ 292 w 324"/>
                  <a:gd name="T1" fmla="*/ 321 h 322"/>
                  <a:gd name="T2" fmla="*/ 292 w 324"/>
                  <a:gd name="T3" fmla="*/ 321 h 322"/>
                  <a:gd name="T4" fmla="*/ 271 w 324"/>
                  <a:gd name="T5" fmla="*/ 312 h 322"/>
                  <a:gd name="T6" fmla="*/ 11 w 324"/>
                  <a:gd name="T7" fmla="*/ 52 h 322"/>
                  <a:gd name="T8" fmla="*/ 11 w 324"/>
                  <a:gd name="T9" fmla="*/ 52 h 322"/>
                  <a:gd name="T10" fmla="*/ 11 w 324"/>
                  <a:gd name="T11" fmla="*/ 12 h 322"/>
                  <a:gd name="T12" fmla="*/ 11 w 324"/>
                  <a:gd name="T13" fmla="*/ 12 h 322"/>
                  <a:gd name="T14" fmla="*/ 51 w 324"/>
                  <a:gd name="T15" fmla="*/ 12 h 322"/>
                  <a:gd name="T16" fmla="*/ 312 w 324"/>
                  <a:gd name="T17" fmla="*/ 272 h 322"/>
                  <a:gd name="T18" fmla="*/ 312 w 324"/>
                  <a:gd name="T19" fmla="*/ 272 h 322"/>
                  <a:gd name="T20" fmla="*/ 312 w 324"/>
                  <a:gd name="T21" fmla="*/ 312 h 322"/>
                  <a:gd name="T22" fmla="*/ 312 w 324"/>
                  <a:gd name="T23" fmla="*/ 312 h 322"/>
                  <a:gd name="T24" fmla="*/ 292 w 324"/>
                  <a:gd name="T25" fmla="*/ 3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4" h="322">
                    <a:moveTo>
                      <a:pt x="292" y="321"/>
                    </a:moveTo>
                    <a:lnTo>
                      <a:pt x="292" y="321"/>
                    </a:lnTo>
                    <a:cubicBezTo>
                      <a:pt x="284" y="321"/>
                      <a:pt x="277" y="318"/>
                      <a:pt x="271" y="312"/>
                    </a:cubicBezTo>
                    <a:lnTo>
                      <a:pt x="11" y="52"/>
                    </a:lnTo>
                    <a:lnTo>
                      <a:pt x="11" y="52"/>
                    </a:lnTo>
                    <a:cubicBezTo>
                      <a:pt x="0" y="41"/>
                      <a:pt x="0" y="23"/>
                      <a:pt x="11" y="12"/>
                    </a:cubicBezTo>
                    <a:lnTo>
                      <a:pt x="11" y="12"/>
                    </a:lnTo>
                    <a:cubicBezTo>
                      <a:pt x="22" y="0"/>
                      <a:pt x="40" y="0"/>
                      <a:pt x="51" y="12"/>
                    </a:cubicBezTo>
                    <a:lnTo>
                      <a:pt x="312" y="272"/>
                    </a:lnTo>
                    <a:lnTo>
                      <a:pt x="312" y="272"/>
                    </a:lnTo>
                    <a:cubicBezTo>
                      <a:pt x="323" y="283"/>
                      <a:pt x="323" y="301"/>
                      <a:pt x="312" y="312"/>
                    </a:cubicBezTo>
                    <a:lnTo>
                      <a:pt x="312" y="312"/>
                    </a:lnTo>
                    <a:cubicBezTo>
                      <a:pt x="306" y="318"/>
                      <a:pt x="299" y="321"/>
                      <a:pt x="292" y="32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2" name="STROKE LINE">
                <a:extLst>
                  <a:ext uri="{FF2B5EF4-FFF2-40B4-BE49-F238E27FC236}">
                    <a16:creationId xmlns:a16="http://schemas.microsoft.com/office/drawing/2014/main" id="{5FAE7043-A3CA-884B-9667-DD10F49C5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469" y="8461937"/>
                <a:ext cx="532817" cy="71410"/>
              </a:xfrm>
              <a:custGeom>
                <a:avLst/>
                <a:gdLst>
                  <a:gd name="T0" fmla="*/ 397 w 426"/>
                  <a:gd name="T1" fmla="*/ 57 h 58"/>
                  <a:gd name="T2" fmla="*/ 29 w 426"/>
                  <a:gd name="T3" fmla="*/ 57 h 58"/>
                  <a:gd name="T4" fmla="*/ 29 w 426"/>
                  <a:gd name="T5" fmla="*/ 57 h 58"/>
                  <a:gd name="T6" fmla="*/ 0 w 426"/>
                  <a:gd name="T7" fmla="*/ 29 h 58"/>
                  <a:gd name="T8" fmla="*/ 0 w 426"/>
                  <a:gd name="T9" fmla="*/ 29 h 58"/>
                  <a:gd name="T10" fmla="*/ 29 w 426"/>
                  <a:gd name="T11" fmla="*/ 0 h 58"/>
                  <a:gd name="T12" fmla="*/ 397 w 426"/>
                  <a:gd name="T13" fmla="*/ 0 h 58"/>
                  <a:gd name="T14" fmla="*/ 397 w 426"/>
                  <a:gd name="T15" fmla="*/ 0 h 58"/>
                  <a:gd name="T16" fmla="*/ 425 w 426"/>
                  <a:gd name="T17" fmla="*/ 29 h 58"/>
                  <a:gd name="T18" fmla="*/ 425 w 426"/>
                  <a:gd name="T19" fmla="*/ 29 h 58"/>
                  <a:gd name="T20" fmla="*/ 397 w 426"/>
                  <a:gd name="T21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6" h="58">
                    <a:moveTo>
                      <a:pt x="397" y="57"/>
                    </a:moveTo>
                    <a:lnTo>
                      <a:pt x="29" y="57"/>
                    </a:lnTo>
                    <a:lnTo>
                      <a:pt x="29" y="57"/>
                    </a:lnTo>
                    <a:cubicBezTo>
                      <a:pt x="13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397" y="0"/>
                    </a:lnTo>
                    <a:lnTo>
                      <a:pt x="397" y="0"/>
                    </a:lnTo>
                    <a:cubicBezTo>
                      <a:pt x="412" y="0"/>
                      <a:pt x="425" y="13"/>
                      <a:pt x="425" y="29"/>
                    </a:cubicBezTo>
                    <a:lnTo>
                      <a:pt x="425" y="29"/>
                    </a:lnTo>
                    <a:cubicBezTo>
                      <a:pt x="425" y="44"/>
                      <a:pt x="412" y="57"/>
                      <a:pt x="397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3" name="STROKE LINE">
                <a:extLst>
                  <a:ext uri="{FF2B5EF4-FFF2-40B4-BE49-F238E27FC236}">
                    <a16:creationId xmlns:a16="http://schemas.microsoft.com/office/drawing/2014/main" id="{B6D9E315-4F61-5846-A36F-9A1300ACB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215" y="9560524"/>
                <a:ext cx="400983" cy="400986"/>
              </a:xfrm>
              <a:custGeom>
                <a:avLst/>
                <a:gdLst>
                  <a:gd name="T0" fmla="*/ 31 w 324"/>
                  <a:gd name="T1" fmla="*/ 320 h 321"/>
                  <a:gd name="T2" fmla="*/ 31 w 324"/>
                  <a:gd name="T3" fmla="*/ 320 h 321"/>
                  <a:gd name="T4" fmla="*/ 11 w 324"/>
                  <a:gd name="T5" fmla="*/ 312 h 321"/>
                  <a:gd name="T6" fmla="*/ 11 w 324"/>
                  <a:gd name="T7" fmla="*/ 312 h 321"/>
                  <a:gd name="T8" fmla="*/ 11 w 324"/>
                  <a:gd name="T9" fmla="*/ 272 h 321"/>
                  <a:gd name="T10" fmla="*/ 271 w 324"/>
                  <a:gd name="T11" fmla="*/ 11 h 321"/>
                  <a:gd name="T12" fmla="*/ 271 w 324"/>
                  <a:gd name="T13" fmla="*/ 11 h 321"/>
                  <a:gd name="T14" fmla="*/ 312 w 324"/>
                  <a:gd name="T15" fmla="*/ 11 h 321"/>
                  <a:gd name="T16" fmla="*/ 312 w 324"/>
                  <a:gd name="T17" fmla="*/ 11 h 321"/>
                  <a:gd name="T18" fmla="*/ 312 w 324"/>
                  <a:gd name="T19" fmla="*/ 52 h 321"/>
                  <a:gd name="T20" fmla="*/ 51 w 324"/>
                  <a:gd name="T21" fmla="*/ 312 h 321"/>
                  <a:gd name="T22" fmla="*/ 51 w 324"/>
                  <a:gd name="T23" fmla="*/ 312 h 321"/>
                  <a:gd name="T24" fmla="*/ 31 w 324"/>
                  <a:gd name="T25" fmla="*/ 32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4" h="321">
                    <a:moveTo>
                      <a:pt x="31" y="320"/>
                    </a:moveTo>
                    <a:lnTo>
                      <a:pt x="31" y="320"/>
                    </a:lnTo>
                    <a:cubicBezTo>
                      <a:pt x="24" y="320"/>
                      <a:pt x="16" y="318"/>
                      <a:pt x="11" y="312"/>
                    </a:cubicBezTo>
                    <a:lnTo>
                      <a:pt x="11" y="312"/>
                    </a:lnTo>
                    <a:cubicBezTo>
                      <a:pt x="0" y="301"/>
                      <a:pt x="0" y="283"/>
                      <a:pt x="11" y="272"/>
                    </a:cubicBezTo>
                    <a:lnTo>
                      <a:pt x="271" y="11"/>
                    </a:lnTo>
                    <a:lnTo>
                      <a:pt x="271" y="11"/>
                    </a:lnTo>
                    <a:cubicBezTo>
                      <a:pt x="282" y="0"/>
                      <a:pt x="300" y="0"/>
                      <a:pt x="312" y="11"/>
                    </a:cubicBezTo>
                    <a:lnTo>
                      <a:pt x="312" y="11"/>
                    </a:lnTo>
                    <a:cubicBezTo>
                      <a:pt x="323" y="22"/>
                      <a:pt x="323" y="41"/>
                      <a:pt x="312" y="52"/>
                    </a:cubicBezTo>
                    <a:lnTo>
                      <a:pt x="51" y="312"/>
                    </a:lnTo>
                    <a:lnTo>
                      <a:pt x="51" y="312"/>
                    </a:lnTo>
                    <a:cubicBezTo>
                      <a:pt x="46" y="318"/>
                      <a:pt x="38" y="320"/>
                      <a:pt x="31" y="3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4" name="STROKE LINE">
                <a:extLst>
                  <a:ext uri="{FF2B5EF4-FFF2-40B4-BE49-F238E27FC236}">
                    <a16:creationId xmlns:a16="http://schemas.microsoft.com/office/drawing/2014/main" id="{5766EE67-D61F-6240-BCFC-D5B3806A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378" y="10021931"/>
                <a:ext cx="71406" cy="532816"/>
              </a:xfrm>
              <a:custGeom>
                <a:avLst/>
                <a:gdLst>
                  <a:gd name="T0" fmla="*/ 28 w 58"/>
                  <a:gd name="T1" fmla="*/ 425 h 426"/>
                  <a:gd name="T2" fmla="*/ 28 w 58"/>
                  <a:gd name="T3" fmla="*/ 425 h 426"/>
                  <a:gd name="T4" fmla="*/ 0 w 58"/>
                  <a:gd name="T5" fmla="*/ 396 h 426"/>
                  <a:gd name="T6" fmla="*/ 0 w 58"/>
                  <a:gd name="T7" fmla="*/ 28 h 426"/>
                  <a:gd name="T8" fmla="*/ 0 w 58"/>
                  <a:gd name="T9" fmla="*/ 28 h 426"/>
                  <a:gd name="T10" fmla="*/ 28 w 58"/>
                  <a:gd name="T11" fmla="*/ 0 h 426"/>
                  <a:gd name="T12" fmla="*/ 28 w 58"/>
                  <a:gd name="T13" fmla="*/ 0 h 426"/>
                  <a:gd name="T14" fmla="*/ 57 w 58"/>
                  <a:gd name="T15" fmla="*/ 28 h 426"/>
                  <a:gd name="T16" fmla="*/ 57 w 58"/>
                  <a:gd name="T17" fmla="*/ 396 h 426"/>
                  <a:gd name="T18" fmla="*/ 57 w 58"/>
                  <a:gd name="T19" fmla="*/ 396 h 426"/>
                  <a:gd name="T20" fmla="*/ 28 w 58"/>
                  <a:gd name="T21" fmla="*/ 425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26">
                    <a:moveTo>
                      <a:pt x="28" y="425"/>
                    </a:moveTo>
                    <a:lnTo>
                      <a:pt x="28" y="425"/>
                    </a:lnTo>
                    <a:cubicBezTo>
                      <a:pt x="12" y="425"/>
                      <a:pt x="0" y="412"/>
                      <a:pt x="0" y="396"/>
                    </a:cubicBezTo>
                    <a:lnTo>
                      <a:pt x="0" y="28"/>
                    </a:lnTo>
                    <a:lnTo>
                      <a:pt x="0" y="28"/>
                    </a:lnTo>
                    <a:cubicBezTo>
                      <a:pt x="0" y="12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2"/>
                      <a:pt x="57" y="28"/>
                    </a:cubicBezTo>
                    <a:lnTo>
                      <a:pt x="57" y="396"/>
                    </a:lnTo>
                    <a:lnTo>
                      <a:pt x="57" y="396"/>
                    </a:lnTo>
                    <a:cubicBezTo>
                      <a:pt x="57" y="412"/>
                      <a:pt x="44" y="425"/>
                      <a:pt x="28" y="42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5" name="STROKE LINE">
                <a:extLst>
                  <a:ext uri="{FF2B5EF4-FFF2-40B4-BE49-F238E27FC236}">
                    <a16:creationId xmlns:a16="http://schemas.microsoft.com/office/drawing/2014/main" id="{4FE37B29-08ED-164B-B06F-A64C586FA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965" y="9560524"/>
                <a:ext cx="400983" cy="400986"/>
              </a:xfrm>
              <a:custGeom>
                <a:avLst/>
                <a:gdLst>
                  <a:gd name="T0" fmla="*/ 291 w 324"/>
                  <a:gd name="T1" fmla="*/ 320 h 321"/>
                  <a:gd name="T2" fmla="*/ 291 w 324"/>
                  <a:gd name="T3" fmla="*/ 320 h 321"/>
                  <a:gd name="T4" fmla="*/ 271 w 324"/>
                  <a:gd name="T5" fmla="*/ 312 h 321"/>
                  <a:gd name="T6" fmla="*/ 11 w 324"/>
                  <a:gd name="T7" fmla="*/ 52 h 321"/>
                  <a:gd name="T8" fmla="*/ 11 w 324"/>
                  <a:gd name="T9" fmla="*/ 52 h 321"/>
                  <a:gd name="T10" fmla="*/ 11 w 324"/>
                  <a:gd name="T11" fmla="*/ 11 h 321"/>
                  <a:gd name="T12" fmla="*/ 11 w 324"/>
                  <a:gd name="T13" fmla="*/ 11 h 321"/>
                  <a:gd name="T14" fmla="*/ 52 w 324"/>
                  <a:gd name="T15" fmla="*/ 11 h 321"/>
                  <a:gd name="T16" fmla="*/ 311 w 324"/>
                  <a:gd name="T17" fmla="*/ 272 h 321"/>
                  <a:gd name="T18" fmla="*/ 311 w 324"/>
                  <a:gd name="T19" fmla="*/ 272 h 321"/>
                  <a:gd name="T20" fmla="*/ 311 w 324"/>
                  <a:gd name="T21" fmla="*/ 312 h 321"/>
                  <a:gd name="T22" fmla="*/ 311 w 324"/>
                  <a:gd name="T23" fmla="*/ 312 h 321"/>
                  <a:gd name="T24" fmla="*/ 291 w 324"/>
                  <a:gd name="T25" fmla="*/ 32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4" h="321">
                    <a:moveTo>
                      <a:pt x="291" y="320"/>
                    </a:moveTo>
                    <a:lnTo>
                      <a:pt x="291" y="320"/>
                    </a:lnTo>
                    <a:cubicBezTo>
                      <a:pt x="284" y="320"/>
                      <a:pt x="277" y="318"/>
                      <a:pt x="271" y="312"/>
                    </a:cubicBezTo>
                    <a:lnTo>
                      <a:pt x="11" y="52"/>
                    </a:lnTo>
                    <a:lnTo>
                      <a:pt x="11" y="52"/>
                    </a:lnTo>
                    <a:cubicBezTo>
                      <a:pt x="0" y="41"/>
                      <a:pt x="0" y="22"/>
                      <a:pt x="11" y="11"/>
                    </a:cubicBezTo>
                    <a:lnTo>
                      <a:pt x="11" y="11"/>
                    </a:lnTo>
                    <a:cubicBezTo>
                      <a:pt x="22" y="0"/>
                      <a:pt x="40" y="0"/>
                      <a:pt x="52" y="11"/>
                    </a:cubicBezTo>
                    <a:lnTo>
                      <a:pt x="311" y="272"/>
                    </a:lnTo>
                    <a:lnTo>
                      <a:pt x="311" y="272"/>
                    </a:lnTo>
                    <a:cubicBezTo>
                      <a:pt x="323" y="283"/>
                      <a:pt x="323" y="301"/>
                      <a:pt x="311" y="312"/>
                    </a:cubicBezTo>
                    <a:lnTo>
                      <a:pt x="311" y="312"/>
                    </a:lnTo>
                    <a:cubicBezTo>
                      <a:pt x="306" y="318"/>
                      <a:pt x="299" y="320"/>
                      <a:pt x="291" y="3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6" name="STROKE LINE">
                <a:extLst>
                  <a:ext uri="{FF2B5EF4-FFF2-40B4-BE49-F238E27FC236}">
                    <a16:creationId xmlns:a16="http://schemas.microsoft.com/office/drawing/2014/main" id="{06DBCCB1-1D7F-FE43-8A80-9D717E270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2372" y="8461937"/>
                <a:ext cx="532813" cy="71410"/>
              </a:xfrm>
              <a:custGeom>
                <a:avLst/>
                <a:gdLst>
                  <a:gd name="T0" fmla="*/ 397 w 426"/>
                  <a:gd name="T1" fmla="*/ 57 h 58"/>
                  <a:gd name="T2" fmla="*/ 29 w 426"/>
                  <a:gd name="T3" fmla="*/ 57 h 58"/>
                  <a:gd name="T4" fmla="*/ 29 w 426"/>
                  <a:gd name="T5" fmla="*/ 57 h 58"/>
                  <a:gd name="T6" fmla="*/ 0 w 426"/>
                  <a:gd name="T7" fmla="*/ 29 h 58"/>
                  <a:gd name="T8" fmla="*/ 0 w 426"/>
                  <a:gd name="T9" fmla="*/ 29 h 58"/>
                  <a:gd name="T10" fmla="*/ 29 w 426"/>
                  <a:gd name="T11" fmla="*/ 0 h 58"/>
                  <a:gd name="T12" fmla="*/ 397 w 426"/>
                  <a:gd name="T13" fmla="*/ 0 h 58"/>
                  <a:gd name="T14" fmla="*/ 397 w 426"/>
                  <a:gd name="T15" fmla="*/ 0 h 58"/>
                  <a:gd name="T16" fmla="*/ 425 w 426"/>
                  <a:gd name="T17" fmla="*/ 29 h 58"/>
                  <a:gd name="T18" fmla="*/ 425 w 426"/>
                  <a:gd name="T19" fmla="*/ 29 h 58"/>
                  <a:gd name="T20" fmla="*/ 397 w 426"/>
                  <a:gd name="T21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6" h="58">
                    <a:moveTo>
                      <a:pt x="397" y="57"/>
                    </a:moveTo>
                    <a:lnTo>
                      <a:pt x="29" y="57"/>
                    </a:lnTo>
                    <a:lnTo>
                      <a:pt x="29" y="57"/>
                    </a:lnTo>
                    <a:cubicBezTo>
                      <a:pt x="13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397" y="0"/>
                    </a:lnTo>
                    <a:lnTo>
                      <a:pt x="397" y="0"/>
                    </a:lnTo>
                    <a:cubicBezTo>
                      <a:pt x="413" y="0"/>
                      <a:pt x="425" y="13"/>
                      <a:pt x="425" y="29"/>
                    </a:cubicBezTo>
                    <a:lnTo>
                      <a:pt x="425" y="29"/>
                    </a:lnTo>
                    <a:cubicBezTo>
                      <a:pt x="425" y="44"/>
                      <a:pt x="413" y="57"/>
                      <a:pt x="397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7" name="STROKE LINE">
                <a:extLst>
                  <a:ext uri="{FF2B5EF4-FFF2-40B4-BE49-F238E27FC236}">
                    <a16:creationId xmlns:a16="http://schemas.microsoft.com/office/drawing/2014/main" id="{A6A4AADC-1C6E-FB47-9E5B-A8B5C06B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965" y="7028283"/>
                <a:ext cx="400983" cy="400983"/>
              </a:xfrm>
              <a:custGeom>
                <a:avLst/>
                <a:gdLst>
                  <a:gd name="T0" fmla="*/ 31 w 324"/>
                  <a:gd name="T1" fmla="*/ 321 h 322"/>
                  <a:gd name="T2" fmla="*/ 31 w 324"/>
                  <a:gd name="T3" fmla="*/ 321 h 322"/>
                  <a:gd name="T4" fmla="*/ 11 w 324"/>
                  <a:gd name="T5" fmla="*/ 312 h 322"/>
                  <a:gd name="T6" fmla="*/ 11 w 324"/>
                  <a:gd name="T7" fmla="*/ 312 h 322"/>
                  <a:gd name="T8" fmla="*/ 11 w 324"/>
                  <a:gd name="T9" fmla="*/ 272 h 322"/>
                  <a:gd name="T10" fmla="*/ 271 w 324"/>
                  <a:gd name="T11" fmla="*/ 12 h 322"/>
                  <a:gd name="T12" fmla="*/ 271 w 324"/>
                  <a:gd name="T13" fmla="*/ 12 h 322"/>
                  <a:gd name="T14" fmla="*/ 311 w 324"/>
                  <a:gd name="T15" fmla="*/ 12 h 322"/>
                  <a:gd name="T16" fmla="*/ 311 w 324"/>
                  <a:gd name="T17" fmla="*/ 12 h 322"/>
                  <a:gd name="T18" fmla="*/ 311 w 324"/>
                  <a:gd name="T19" fmla="*/ 52 h 322"/>
                  <a:gd name="T20" fmla="*/ 52 w 324"/>
                  <a:gd name="T21" fmla="*/ 312 h 322"/>
                  <a:gd name="T22" fmla="*/ 52 w 324"/>
                  <a:gd name="T23" fmla="*/ 312 h 322"/>
                  <a:gd name="T24" fmla="*/ 31 w 324"/>
                  <a:gd name="T25" fmla="*/ 3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4" h="322">
                    <a:moveTo>
                      <a:pt x="31" y="321"/>
                    </a:moveTo>
                    <a:lnTo>
                      <a:pt x="31" y="321"/>
                    </a:lnTo>
                    <a:cubicBezTo>
                      <a:pt x="24" y="321"/>
                      <a:pt x="17" y="318"/>
                      <a:pt x="11" y="312"/>
                    </a:cubicBezTo>
                    <a:lnTo>
                      <a:pt x="11" y="312"/>
                    </a:lnTo>
                    <a:cubicBezTo>
                      <a:pt x="0" y="301"/>
                      <a:pt x="0" y="283"/>
                      <a:pt x="11" y="272"/>
                    </a:cubicBezTo>
                    <a:lnTo>
                      <a:pt x="271" y="12"/>
                    </a:lnTo>
                    <a:lnTo>
                      <a:pt x="271" y="12"/>
                    </a:lnTo>
                    <a:cubicBezTo>
                      <a:pt x="283" y="0"/>
                      <a:pt x="300" y="0"/>
                      <a:pt x="311" y="12"/>
                    </a:cubicBezTo>
                    <a:lnTo>
                      <a:pt x="311" y="12"/>
                    </a:lnTo>
                    <a:cubicBezTo>
                      <a:pt x="323" y="23"/>
                      <a:pt x="323" y="41"/>
                      <a:pt x="311" y="52"/>
                    </a:cubicBezTo>
                    <a:lnTo>
                      <a:pt x="52" y="312"/>
                    </a:lnTo>
                    <a:lnTo>
                      <a:pt x="52" y="312"/>
                    </a:lnTo>
                    <a:cubicBezTo>
                      <a:pt x="45" y="318"/>
                      <a:pt x="39" y="321"/>
                      <a:pt x="31" y="32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8" name="OVAL BRIGHTNESS">
                <a:extLst>
                  <a:ext uri="{FF2B5EF4-FFF2-40B4-BE49-F238E27FC236}">
                    <a16:creationId xmlns:a16="http://schemas.microsoft.com/office/drawing/2014/main" id="{D9EDCC92-15E7-254D-B277-5DEEC04EF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539" y="6550396"/>
                <a:ext cx="285633" cy="280141"/>
              </a:xfrm>
              <a:custGeom>
                <a:avLst/>
                <a:gdLst>
                  <a:gd name="T0" fmla="*/ 199 w 230"/>
                  <a:gd name="T1" fmla="*/ 33 h 227"/>
                  <a:gd name="T2" fmla="*/ 199 w 230"/>
                  <a:gd name="T3" fmla="*/ 33 h 227"/>
                  <a:gd name="T4" fmla="*/ 171 w 230"/>
                  <a:gd name="T5" fmla="*/ 171 h 227"/>
                  <a:gd name="T6" fmla="*/ 171 w 230"/>
                  <a:gd name="T7" fmla="*/ 171 h 227"/>
                  <a:gd name="T8" fmla="*/ 31 w 230"/>
                  <a:gd name="T9" fmla="*/ 194 h 227"/>
                  <a:gd name="T10" fmla="*/ 31 w 230"/>
                  <a:gd name="T11" fmla="*/ 194 h 227"/>
                  <a:gd name="T12" fmla="*/ 59 w 230"/>
                  <a:gd name="T13" fmla="*/ 55 h 227"/>
                  <a:gd name="T14" fmla="*/ 59 w 230"/>
                  <a:gd name="T15" fmla="*/ 55 h 227"/>
                  <a:gd name="T16" fmla="*/ 199 w 230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27">
                    <a:moveTo>
                      <a:pt x="199" y="33"/>
                    </a:moveTo>
                    <a:lnTo>
                      <a:pt x="199" y="33"/>
                    </a:lnTo>
                    <a:cubicBezTo>
                      <a:pt x="229" y="65"/>
                      <a:pt x="216" y="126"/>
                      <a:pt x="171" y="171"/>
                    </a:cubicBezTo>
                    <a:lnTo>
                      <a:pt x="171" y="171"/>
                    </a:lnTo>
                    <a:cubicBezTo>
                      <a:pt x="124" y="216"/>
                      <a:pt x="62" y="226"/>
                      <a:pt x="31" y="194"/>
                    </a:cubicBezTo>
                    <a:lnTo>
                      <a:pt x="31" y="194"/>
                    </a:lnTo>
                    <a:cubicBezTo>
                      <a:pt x="0" y="162"/>
                      <a:pt x="13" y="100"/>
                      <a:pt x="59" y="55"/>
                    </a:cubicBezTo>
                    <a:lnTo>
                      <a:pt x="59" y="55"/>
                    </a:lnTo>
                    <a:cubicBezTo>
                      <a:pt x="105" y="11"/>
                      <a:pt x="168" y="0"/>
                      <a:pt x="199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119" name="OVAL BRIGHTNESS">
                <a:extLst>
                  <a:ext uri="{FF2B5EF4-FFF2-40B4-BE49-F238E27FC236}">
                    <a16:creationId xmlns:a16="http://schemas.microsoft.com/office/drawing/2014/main" id="{34A83A17-BDFE-8745-99CE-400EA271E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496" y="6550396"/>
                <a:ext cx="285633" cy="280141"/>
              </a:xfrm>
              <a:custGeom>
                <a:avLst/>
                <a:gdLst>
                  <a:gd name="T0" fmla="*/ 31 w 231"/>
                  <a:gd name="T1" fmla="*/ 33 h 227"/>
                  <a:gd name="T2" fmla="*/ 31 w 231"/>
                  <a:gd name="T3" fmla="*/ 33 h 227"/>
                  <a:gd name="T4" fmla="*/ 59 w 231"/>
                  <a:gd name="T5" fmla="*/ 171 h 227"/>
                  <a:gd name="T6" fmla="*/ 59 w 231"/>
                  <a:gd name="T7" fmla="*/ 171 h 227"/>
                  <a:gd name="T8" fmla="*/ 199 w 231"/>
                  <a:gd name="T9" fmla="*/ 194 h 227"/>
                  <a:gd name="T10" fmla="*/ 199 w 231"/>
                  <a:gd name="T11" fmla="*/ 194 h 227"/>
                  <a:gd name="T12" fmla="*/ 171 w 231"/>
                  <a:gd name="T13" fmla="*/ 55 h 227"/>
                  <a:gd name="T14" fmla="*/ 171 w 231"/>
                  <a:gd name="T15" fmla="*/ 55 h 227"/>
                  <a:gd name="T16" fmla="*/ 31 w 231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" h="227">
                    <a:moveTo>
                      <a:pt x="31" y="33"/>
                    </a:moveTo>
                    <a:lnTo>
                      <a:pt x="31" y="33"/>
                    </a:lnTo>
                    <a:cubicBezTo>
                      <a:pt x="0" y="65"/>
                      <a:pt x="13" y="126"/>
                      <a:pt x="59" y="171"/>
                    </a:cubicBezTo>
                    <a:lnTo>
                      <a:pt x="59" y="171"/>
                    </a:lnTo>
                    <a:cubicBezTo>
                      <a:pt x="105" y="216"/>
                      <a:pt x="168" y="226"/>
                      <a:pt x="199" y="194"/>
                    </a:cubicBezTo>
                    <a:lnTo>
                      <a:pt x="199" y="194"/>
                    </a:lnTo>
                    <a:cubicBezTo>
                      <a:pt x="230" y="162"/>
                      <a:pt x="217" y="100"/>
                      <a:pt x="171" y="55"/>
                    </a:cubicBezTo>
                    <a:lnTo>
                      <a:pt x="171" y="55"/>
                    </a:lnTo>
                    <a:cubicBezTo>
                      <a:pt x="124" y="11"/>
                      <a:pt x="62" y="0"/>
                      <a:pt x="31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sp>
          <p:nvSpPr>
            <p:cNvPr id="92" name="LINE STROKE">
              <a:extLst>
                <a:ext uri="{FF2B5EF4-FFF2-40B4-BE49-F238E27FC236}">
                  <a16:creationId xmlns:a16="http://schemas.microsoft.com/office/drawing/2014/main" id="{8BFBDFA8-9503-6B49-8426-F039B9212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6533919"/>
              <a:ext cx="2263090" cy="71406"/>
            </a:xfrm>
            <a:custGeom>
              <a:avLst/>
              <a:gdLst>
                <a:gd name="T0" fmla="*/ 1786 w 1815"/>
                <a:gd name="T1" fmla="*/ 58 h 59"/>
                <a:gd name="T2" fmla="*/ 29 w 1815"/>
                <a:gd name="T3" fmla="*/ 58 h 59"/>
                <a:gd name="T4" fmla="*/ 29 w 1815"/>
                <a:gd name="T5" fmla="*/ 58 h 59"/>
                <a:gd name="T6" fmla="*/ 0 w 1815"/>
                <a:gd name="T7" fmla="*/ 29 h 59"/>
                <a:gd name="T8" fmla="*/ 0 w 1815"/>
                <a:gd name="T9" fmla="*/ 29 h 59"/>
                <a:gd name="T10" fmla="*/ 29 w 1815"/>
                <a:gd name="T11" fmla="*/ 0 h 59"/>
                <a:gd name="T12" fmla="*/ 1786 w 1815"/>
                <a:gd name="T13" fmla="*/ 0 h 59"/>
                <a:gd name="T14" fmla="*/ 1786 w 1815"/>
                <a:gd name="T15" fmla="*/ 0 h 59"/>
                <a:gd name="T16" fmla="*/ 1814 w 1815"/>
                <a:gd name="T17" fmla="*/ 29 h 59"/>
                <a:gd name="T18" fmla="*/ 1814 w 1815"/>
                <a:gd name="T19" fmla="*/ 29 h 59"/>
                <a:gd name="T20" fmla="*/ 1786 w 1815"/>
                <a:gd name="T2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5" h="59">
                  <a:moveTo>
                    <a:pt x="1786" y="58"/>
                  </a:moveTo>
                  <a:lnTo>
                    <a:pt x="29" y="58"/>
                  </a:lnTo>
                  <a:lnTo>
                    <a:pt x="29" y="58"/>
                  </a:lnTo>
                  <a:cubicBezTo>
                    <a:pt x="13" y="58"/>
                    <a:pt x="0" y="45"/>
                    <a:pt x="0" y="2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1786" y="0"/>
                  </a:lnTo>
                  <a:lnTo>
                    <a:pt x="1786" y="0"/>
                  </a:lnTo>
                  <a:cubicBezTo>
                    <a:pt x="1801" y="0"/>
                    <a:pt x="1814" y="13"/>
                    <a:pt x="1814" y="29"/>
                  </a:cubicBezTo>
                  <a:lnTo>
                    <a:pt x="1814" y="29"/>
                  </a:lnTo>
                  <a:cubicBezTo>
                    <a:pt x="1814" y="45"/>
                    <a:pt x="1801" y="58"/>
                    <a:pt x="1786" y="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3" name="LINE STROKE">
              <a:extLst>
                <a:ext uri="{FF2B5EF4-FFF2-40B4-BE49-F238E27FC236}">
                  <a16:creationId xmlns:a16="http://schemas.microsoft.com/office/drawing/2014/main" id="{FA21E130-862C-D948-83D5-C980EC2E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6868986"/>
              <a:ext cx="1636895" cy="71410"/>
            </a:xfrm>
            <a:custGeom>
              <a:avLst/>
              <a:gdLst>
                <a:gd name="T0" fmla="*/ 1285 w 1314"/>
                <a:gd name="T1" fmla="*/ 57 h 58"/>
                <a:gd name="T2" fmla="*/ 29 w 1314"/>
                <a:gd name="T3" fmla="*/ 57 h 58"/>
                <a:gd name="T4" fmla="*/ 29 w 1314"/>
                <a:gd name="T5" fmla="*/ 57 h 58"/>
                <a:gd name="T6" fmla="*/ 0 w 1314"/>
                <a:gd name="T7" fmla="*/ 29 h 58"/>
                <a:gd name="T8" fmla="*/ 0 w 1314"/>
                <a:gd name="T9" fmla="*/ 29 h 58"/>
                <a:gd name="T10" fmla="*/ 29 w 1314"/>
                <a:gd name="T11" fmla="*/ 0 h 58"/>
                <a:gd name="T12" fmla="*/ 1285 w 1314"/>
                <a:gd name="T13" fmla="*/ 0 h 58"/>
                <a:gd name="T14" fmla="*/ 1285 w 1314"/>
                <a:gd name="T15" fmla="*/ 0 h 58"/>
                <a:gd name="T16" fmla="*/ 1313 w 1314"/>
                <a:gd name="T17" fmla="*/ 29 h 58"/>
                <a:gd name="T18" fmla="*/ 1313 w 1314"/>
                <a:gd name="T19" fmla="*/ 29 h 58"/>
                <a:gd name="T20" fmla="*/ 1285 w 1314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4" h="58">
                  <a:moveTo>
                    <a:pt x="1285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5"/>
                    <a:pt x="0" y="2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1285" y="0"/>
                  </a:lnTo>
                  <a:lnTo>
                    <a:pt x="1285" y="0"/>
                  </a:lnTo>
                  <a:cubicBezTo>
                    <a:pt x="1301" y="0"/>
                    <a:pt x="1313" y="13"/>
                    <a:pt x="1313" y="29"/>
                  </a:cubicBezTo>
                  <a:lnTo>
                    <a:pt x="1313" y="29"/>
                  </a:lnTo>
                  <a:cubicBezTo>
                    <a:pt x="1313" y="45"/>
                    <a:pt x="1301" y="57"/>
                    <a:pt x="1285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4" name="LINE STROKE">
              <a:extLst>
                <a:ext uri="{FF2B5EF4-FFF2-40B4-BE49-F238E27FC236}">
                  <a16:creationId xmlns:a16="http://schemas.microsoft.com/office/drawing/2014/main" id="{C980A641-5667-584B-AFD4-BC473AE9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7176590"/>
              <a:ext cx="758025" cy="71410"/>
            </a:xfrm>
            <a:custGeom>
              <a:avLst/>
              <a:gdLst>
                <a:gd name="T0" fmla="*/ 579 w 609"/>
                <a:gd name="T1" fmla="*/ 57 h 58"/>
                <a:gd name="T2" fmla="*/ 29 w 609"/>
                <a:gd name="T3" fmla="*/ 57 h 58"/>
                <a:gd name="T4" fmla="*/ 29 w 609"/>
                <a:gd name="T5" fmla="*/ 57 h 58"/>
                <a:gd name="T6" fmla="*/ 0 w 609"/>
                <a:gd name="T7" fmla="*/ 28 h 58"/>
                <a:gd name="T8" fmla="*/ 0 w 609"/>
                <a:gd name="T9" fmla="*/ 28 h 58"/>
                <a:gd name="T10" fmla="*/ 29 w 609"/>
                <a:gd name="T11" fmla="*/ 0 h 58"/>
                <a:gd name="T12" fmla="*/ 579 w 609"/>
                <a:gd name="T13" fmla="*/ 0 h 58"/>
                <a:gd name="T14" fmla="*/ 579 w 609"/>
                <a:gd name="T15" fmla="*/ 0 h 58"/>
                <a:gd name="T16" fmla="*/ 608 w 609"/>
                <a:gd name="T17" fmla="*/ 28 h 58"/>
                <a:gd name="T18" fmla="*/ 608 w 609"/>
                <a:gd name="T19" fmla="*/ 28 h 58"/>
                <a:gd name="T20" fmla="*/ 579 w 609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58">
                  <a:moveTo>
                    <a:pt x="579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579" y="0"/>
                  </a:lnTo>
                  <a:lnTo>
                    <a:pt x="579" y="0"/>
                  </a:lnTo>
                  <a:cubicBezTo>
                    <a:pt x="595" y="0"/>
                    <a:pt x="608" y="13"/>
                    <a:pt x="608" y="28"/>
                  </a:cubicBezTo>
                  <a:lnTo>
                    <a:pt x="608" y="28"/>
                  </a:lnTo>
                  <a:cubicBezTo>
                    <a:pt x="608" y="44"/>
                    <a:pt x="595" y="57"/>
                    <a:pt x="579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LINE STROKE">
              <a:extLst>
                <a:ext uri="{FF2B5EF4-FFF2-40B4-BE49-F238E27FC236}">
                  <a16:creationId xmlns:a16="http://schemas.microsoft.com/office/drawing/2014/main" id="{29569C71-A131-A346-804C-F4063A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8077432"/>
              <a:ext cx="2263090" cy="71410"/>
            </a:xfrm>
            <a:custGeom>
              <a:avLst/>
              <a:gdLst>
                <a:gd name="T0" fmla="*/ 1786 w 1815"/>
                <a:gd name="T1" fmla="*/ 57 h 58"/>
                <a:gd name="T2" fmla="*/ 29 w 1815"/>
                <a:gd name="T3" fmla="*/ 57 h 58"/>
                <a:gd name="T4" fmla="*/ 29 w 1815"/>
                <a:gd name="T5" fmla="*/ 57 h 58"/>
                <a:gd name="T6" fmla="*/ 0 w 1815"/>
                <a:gd name="T7" fmla="*/ 29 h 58"/>
                <a:gd name="T8" fmla="*/ 0 w 1815"/>
                <a:gd name="T9" fmla="*/ 29 h 58"/>
                <a:gd name="T10" fmla="*/ 29 w 1815"/>
                <a:gd name="T11" fmla="*/ 0 h 58"/>
                <a:gd name="T12" fmla="*/ 1786 w 1815"/>
                <a:gd name="T13" fmla="*/ 0 h 58"/>
                <a:gd name="T14" fmla="*/ 1786 w 1815"/>
                <a:gd name="T15" fmla="*/ 0 h 58"/>
                <a:gd name="T16" fmla="*/ 1814 w 1815"/>
                <a:gd name="T17" fmla="*/ 29 h 58"/>
                <a:gd name="T18" fmla="*/ 1814 w 1815"/>
                <a:gd name="T19" fmla="*/ 29 h 58"/>
                <a:gd name="T20" fmla="*/ 1786 w 1815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5" h="58">
                  <a:moveTo>
                    <a:pt x="1786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1786" y="0"/>
                  </a:lnTo>
                  <a:lnTo>
                    <a:pt x="1786" y="0"/>
                  </a:lnTo>
                  <a:cubicBezTo>
                    <a:pt x="1801" y="0"/>
                    <a:pt x="1814" y="13"/>
                    <a:pt x="1814" y="29"/>
                  </a:cubicBezTo>
                  <a:lnTo>
                    <a:pt x="1814" y="29"/>
                  </a:lnTo>
                  <a:cubicBezTo>
                    <a:pt x="1814" y="44"/>
                    <a:pt x="1801" y="57"/>
                    <a:pt x="1786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9" name="LINE STROKE">
              <a:extLst>
                <a:ext uri="{FF2B5EF4-FFF2-40B4-BE49-F238E27FC236}">
                  <a16:creationId xmlns:a16="http://schemas.microsoft.com/office/drawing/2014/main" id="{5C007440-3AF2-2049-9EB6-F77C78365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8417994"/>
              <a:ext cx="1636895" cy="71410"/>
            </a:xfrm>
            <a:custGeom>
              <a:avLst/>
              <a:gdLst>
                <a:gd name="T0" fmla="*/ 1285 w 1314"/>
                <a:gd name="T1" fmla="*/ 57 h 58"/>
                <a:gd name="T2" fmla="*/ 29 w 1314"/>
                <a:gd name="T3" fmla="*/ 57 h 58"/>
                <a:gd name="T4" fmla="*/ 29 w 1314"/>
                <a:gd name="T5" fmla="*/ 57 h 58"/>
                <a:gd name="T6" fmla="*/ 0 w 1314"/>
                <a:gd name="T7" fmla="*/ 28 h 58"/>
                <a:gd name="T8" fmla="*/ 0 w 1314"/>
                <a:gd name="T9" fmla="*/ 28 h 58"/>
                <a:gd name="T10" fmla="*/ 29 w 1314"/>
                <a:gd name="T11" fmla="*/ 0 h 58"/>
                <a:gd name="T12" fmla="*/ 1285 w 1314"/>
                <a:gd name="T13" fmla="*/ 0 h 58"/>
                <a:gd name="T14" fmla="*/ 1285 w 1314"/>
                <a:gd name="T15" fmla="*/ 0 h 58"/>
                <a:gd name="T16" fmla="*/ 1313 w 1314"/>
                <a:gd name="T17" fmla="*/ 28 h 58"/>
                <a:gd name="T18" fmla="*/ 1313 w 1314"/>
                <a:gd name="T19" fmla="*/ 28 h 58"/>
                <a:gd name="T20" fmla="*/ 1285 w 1314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4" h="58">
                  <a:moveTo>
                    <a:pt x="1285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12"/>
                    <a:pt x="13" y="0"/>
                    <a:pt x="29" y="0"/>
                  </a:cubicBezTo>
                  <a:lnTo>
                    <a:pt x="1285" y="0"/>
                  </a:lnTo>
                  <a:lnTo>
                    <a:pt x="1285" y="0"/>
                  </a:lnTo>
                  <a:cubicBezTo>
                    <a:pt x="1301" y="0"/>
                    <a:pt x="1313" y="12"/>
                    <a:pt x="1313" y="28"/>
                  </a:cubicBezTo>
                  <a:lnTo>
                    <a:pt x="1313" y="28"/>
                  </a:lnTo>
                  <a:cubicBezTo>
                    <a:pt x="1313" y="44"/>
                    <a:pt x="1301" y="57"/>
                    <a:pt x="1285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5" name="LINE STROKE">
              <a:extLst>
                <a:ext uri="{FF2B5EF4-FFF2-40B4-BE49-F238E27FC236}">
                  <a16:creationId xmlns:a16="http://schemas.microsoft.com/office/drawing/2014/main" id="{EEDA9985-03DF-7847-A610-EE2D203B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9263906"/>
              <a:ext cx="2263090" cy="71410"/>
            </a:xfrm>
            <a:custGeom>
              <a:avLst/>
              <a:gdLst>
                <a:gd name="T0" fmla="*/ 1786 w 1815"/>
                <a:gd name="T1" fmla="*/ 57 h 58"/>
                <a:gd name="T2" fmla="*/ 29 w 1815"/>
                <a:gd name="T3" fmla="*/ 57 h 58"/>
                <a:gd name="T4" fmla="*/ 29 w 1815"/>
                <a:gd name="T5" fmla="*/ 57 h 58"/>
                <a:gd name="T6" fmla="*/ 0 w 1815"/>
                <a:gd name="T7" fmla="*/ 28 h 58"/>
                <a:gd name="T8" fmla="*/ 0 w 1815"/>
                <a:gd name="T9" fmla="*/ 28 h 58"/>
                <a:gd name="T10" fmla="*/ 29 w 1815"/>
                <a:gd name="T11" fmla="*/ 0 h 58"/>
                <a:gd name="T12" fmla="*/ 1786 w 1815"/>
                <a:gd name="T13" fmla="*/ 0 h 58"/>
                <a:gd name="T14" fmla="*/ 1786 w 1815"/>
                <a:gd name="T15" fmla="*/ 0 h 58"/>
                <a:gd name="T16" fmla="*/ 1814 w 1815"/>
                <a:gd name="T17" fmla="*/ 28 h 58"/>
                <a:gd name="T18" fmla="*/ 1814 w 1815"/>
                <a:gd name="T19" fmla="*/ 28 h 58"/>
                <a:gd name="T20" fmla="*/ 1786 w 1815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5" h="58">
                  <a:moveTo>
                    <a:pt x="1786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12"/>
                    <a:pt x="13" y="0"/>
                    <a:pt x="29" y="0"/>
                  </a:cubicBezTo>
                  <a:lnTo>
                    <a:pt x="1786" y="0"/>
                  </a:lnTo>
                  <a:lnTo>
                    <a:pt x="1786" y="0"/>
                  </a:lnTo>
                  <a:cubicBezTo>
                    <a:pt x="1801" y="0"/>
                    <a:pt x="1814" y="12"/>
                    <a:pt x="1814" y="28"/>
                  </a:cubicBezTo>
                  <a:lnTo>
                    <a:pt x="1814" y="28"/>
                  </a:lnTo>
                  <a:cubicBezTo>
                    <a:pt x="1814" y="44"/>
                    <a:pt x="1801" y="57"/>
                    <a:pt x="1786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6" name="LINE STROKE">
              <a:extLst>
                <a:ext uri="{FF2B5EF4-FFF2-40B4-BE49-F238E27FC236}">
                  <a16:creationId xmlns:a16="http://schemas.microsoft.com/office/drawing/2014/main" id="{3E9C5B88-DDF6-E646-B428-C3B76815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9598976"/>
              <a:ext cx="1636895" cy="71406"/>
            </a:xfrm>
            <a:custGeom>
              <a:avLst/>
              <a:gdLst>
                <a:gd name="T0" fmla="*/ 1285 w 1314"/>
                <a:gd name="T1" fmla="*/ 57 h 58"/>
                <a:gd name="T2" fmla="*/ 29 w 1314"/>
                <a:gd name="T3" fmla="*/ 57 h 58"/>
                <a:gd name="T4" fmla="*/ 29 w 1314"/>
                <a:gd name="T5" fmla="*/ 57 h 58"/>
                <a:gd name="T6" fmla="*/ 0 w 1314"/>
                <a:gd name="T7" fmla="*/ 28 h 58"/>
                <a:gd name="T8" fmla="*/ 0 w 1314"/>
                <a:gd name="T9" fmla="*/ 28 h 58"/>
                <a:gd name="T10" fmla="*/ 29 w 1314"/>
                <a:gd name="T11" fmla="*/ 0 h 58"/>
                <a:gd name="T12" fmla="*/ 1285 w 1314"/>
                <a:gd name="T13" fmla="*/ 0 h 58"/>
                <a:gd name="T14" fmla="*/ 1285 w 1314"/>
                <a:gd name="T15" fmla="*/ 0 h 58"/>
                <a:gd name="T16" fmla="*/ 1313 w 1314"/>
                <a:gd name="T17" fmla="*/ 28 h 58"/>
                <a:gd name="T18" fmla="*/ 1313 w 1314"/>
                <a:gd name="T19" fmla="*/ 28 h 58"/>
                <a:gd name="T20" fmla="*/ 1285 w 1314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4" h="58">
                  <a:moveTo>
                    <a:pt x="1285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1285" y="0"/>
                  </a:lnTo>
                  <a:lnTo>
                    <a:pt x="1285" y="0"/>
                  </a:lnTo>
                  <a:cubicBezTo>
                    <a:pt x="1301" y="0"/>
                    <a:pt x="1313" y="13"/>
                    <a:pt x="1313" y="28"/>
                  </a:cubicBezTo>
                  <a:lnTo>
                    <a:pt x="1313" y="28"/>
                  </a:lnTo>
                  <a:cubicBezTo>
                    <a:pt x="1313" y="44"/>
                    <a:pt x="1301" y="57"/>
                    <a:pt x="1285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LINE STROKE">
              <a:extLst>
                <a:ext uri="{FF2B5EF4-FFF2-40B4-BE49-F238E27FC236}">
                  <a16:creationId xmlns:a16="http://schemas.microsoft.com/office/drawing/2014/main" id="{E27CD408-FD6A-2340-B14C-97A2696C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6300" y="9906581"/>
              <a:ext cx="758025" cy="71406"/>
            </a:xfrm>
            <a:custGeom>
              <a:avLst/>
              <a:gdLst>
                <a:gd name="T0" fmla="*/ 579 w 609"/>
                <a:gd name="T1" fmla="*/ 57 h 58"/>
                <a:gd name="T2" fmla="*/ 29 w 609"/>
                <a:gd name="T3" fmla="*/ 57 h 58"/>
                <a:gd name="T4" fmla="*/ 29 w 609"/>
                <a:gd name="T5" fmla="*/ 57 h 58"/>
                <a:gd name="T6" fmla="*/ 0 w 609"/>
                <a:gd name="T7" fmla="*/ 29 h 58"/>
                <a:gd name="T8" fmla="*/ 0 w 609"/>
                <a:gd name="T9" fmla="*/ 29 h 58"/>
                <a:gd name="T10" fmla="*/ 29 w 609"/>
                <a:gd name="T11" fmla="*/ 0 h 58"/>
                <a:gd name="T12" fmla="*/ 579 w 609"/>
                <a:gd name="T13" fmla="*/ 0 h 58"/>
                <a:gd name="T14" fmla="*/ 579 w 609"/>
                <a:gd name="T15" fmla="*/ 0 h 58"/>
                <a:gd name="T16" fmla="*/ 608 w 609"/>
                <a:gd name="T17" fmla="*/ 29 h 58"/>
                <a:gd name="T18" fmla="*/ 608 w 609"/>
                <a:gd name="T19" fmla="*/ 29 h 58"/>
                <a:gd name="T20" fmla="*/ 579 w 609"/>
                <a:gd name="T2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58">
                  <a:moveTo>
                    <a:pt x="579" y="57"/>
                  </a:moveTo>
                  <a:lnTo>
                    <a:pt x="29" y="57"/>
                  </a:lnTo>
                  <a:lnTo>
                    <a:pt x="29" y="57"/>
                  </a:lnTo>
                  <a:cubicBezTo>
                    <a:pt x="13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579" y="0"/>
                  </a:lnTo>
                  <a:lnTo>
                    <a:pt x="579" y="0"/>
                  </a:lnTo>
                  <a:cubicBezTo>
                    <a:pt x="595" y="0"/>
                    <a:pt x="608" y="13"/>
                    <a:pt x="608" y="29"/>
                  </a:cubicBezTo>
                  <a:lnTo>
                    <a:pt x="608" y="29"/>
                  </a:lnTo>
                  <a:cubicBezTo>
                    <a:pt x="608" y="44"/>
                    <a:pt x="595" y="57"/>
                    <a:pt x="579" y="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5" name="ROUND RECTANGLE BASE">
              <a:extLst>
                <a:ext uri="{FF2B5EF4-FFF2-40B4-BE49-F238E27FC236}">
                  <a16:creationId xmlns:a16="http://schemas.microsoft.com/office/drawing/2014/main" id="{5878D9DF-59BC-F54E-BED6-600B8038D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744" y="5924201"/>
              <a:ext cx="1895065" cy="4460263"/>
            </a:xfrm>
            <a:prstGeom prst="roundRect">
              <a:avLst>
                <a:gd name="adj" fmla="val 32114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POINT">
              <a:extLst>
                <a:ext uri="{FF2B5EF4-FFF2-40B4-BE49-F238E27FC236}">
                  <a16:creationId xmlns:a16="http://schemas.microsoft.com/office/drawing/2014/main" id="{AC194CD4-2678-924F-A105-DD2C5E13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320" y="7896166"/>
              <a:ext cx="488870" cy="779997"/>
            </a:xfrm>
            <a:custGeom>
              <a:avLst/>
              <a:gdLst>
                <a:gd name="T0" fmla="*/ 390 w 391"/>
                <a:gd name="T1" fmla="*/ 625 h 626"/>
                <a:gd name="T2" fmla="*/ 192 w 391"/>
                <a:gd name="T3" fmla="*/ 533 h 626"/>
                <a:gd name="T4" fmla="*/ 0 w 391"/>
                <a:gd name="T5" fmla="*/ 625 h 626"/>
                <a:gd name="T6" fmla="*/ 191 w 391"/>
                <a:gd name="T7" fmla="*/ 0 h 626"/>
                <a:gd name="T8" fmla="*/ 390 w 391"/>
                <a:gd name="T9" fmla="*/ 6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626">
                  <a:moveTo>
                    <a:pt x="390" y="625"/>
                  </a:moveTo>
                  <a:lnTo>
                    <a:pt x="192" y="533"/>
                  </a:lnTo>
                  <a:lnTo>
                    <a:pt x="0" y="625"/>
                  </a:lnTo>
                  <a:lnTo>
                    <a:pt x="191" y="0"/>
                  </a:lnTo>
                  <a:lnTo>
                    <a:pt x="390" y="62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CIRCLE DOLLAR">
              <a:extLst>
                <a:ext uri="{FF2B5EF4-FFF2-40B4-BE49-F238E27FC236}">
                  <a16:creationId xmlns:a16="http://schemas.microsoft.com/office/drawing/2014/main" id="{3E3B1763-3AE3-5546-BB09-D6C23039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631" y="9077146"/>
              <a:ext cx="966757" cy="966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DOLLAR">
              <a:extLst>
                <a:ext uri="{FF2B5EF4-FFF2-40B4-BE49-F238E27FC236}">
                  <a16:creationId xmlns:a16="http://schemas.microsoft.com/office/drawing/2014/main" id="{FF397A4E-AEB2-8A4D-AADD-D69522C81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235" y="9274891"/>
              <a:ext cx="357039" cy="620703"/>
            </a:xfrm>
            <a:custGeom>
              <a:avLst/>
              <a:gdLst>
                <a:gd name="T0" fmla="*/ 166 w 285"/>
                <a:gd name="T1" fmla="*/ 400 h 498"/>
                <a:gd name="T2" fmla="*/ 166 w 285"/>
                <a:gd name="T3" fmla="*/ 257 h 498"/>
                <a:gd name="T4" fmla="*/ 166 w 285"/>
                <a:gd name="T5" fmla="*/ 257 h 498"/>
                <a:gd name="T6" fmla="*/ 245 w 285"/>
                <a:gd name="T7" fmla="*/ 330 h 498"/>
                <a:gd name="T8" fmla="*/ 245 w 285"/>
                <a:gd name="T9" fmla="*/ 330 h 498"/>
                <a:gd name="T10" fmla="*/ 166 w 285"/>
                <a:gd name="T11" fmla="*/ 400 h 498"/>
                <a:gd name="T12" fmla="*/ 129 w 285"/>
                <a:gd name="T13" fmla="*/ 83 h 498"/>
                <a:gd name="T14" fmla="*/ 129 w 285"/>
                <a:gd name="T15" fmla="*/ 211 h 498"/>
                <a:gd name="T16" fmla="*/ 129 w 285"/>
                <a:gd name="T17" fmla="*/ 211 h 498"/>
                <a:gd name="T18" fmla="*/ 56 w 285"/>
                <a:gd name="T19" fmla="*/ 145 h 498"/>
                <a:gd name="T20" fmla="*/ 56 w 285"/>
                <a:gd name="T21" fmla="*/ 145 h 498"/>
                <a:gd name="T22" fmla="*/ 129 w 285"/>
                <a:gd name="T23" fmla="*/ 83 h 498"/>
                <a:gd name="T24" fmla="*/ 166 w 285"/>
                <a:gd name="T25" fmla="*/ 219 h 498"/>
                <a:gd name="T26" fmla="*/ 166 w 285"/>
                <a:gd name="T27" fmla="*/ 85 h 498"/>
                <a:gd name="T28" fmla="*/ 166 w 285"/>
                <a:gd name="T29" fmla="*/ 85 h 498"/>
                <a:gd name="T30" fmla="*/ 239 w 285"/>
                <a:gd name="T31" fmla="*/ 146 h 498"/>
                <a:gd name="T32" fmla="*/ 239 w 285"/>
                <a:gd name="T33" fmla="*/ 146 h 498"/>
                <a:gd name="T34" fmla="*/ 251 w 285"/>
                <a:gd name="T35" fmla="*/ 156 h 498"/>
                <a:gd name="T36" fmla="*/ 263 w 285"/>
                <a:gd name="T37" fmla="*/ 156 h 498"/>
                <a:gd name="T38" fmla="*/ 263 w 285"/>
                <a:gd name="T39" fmla="*/ 156 h 498"/>
                <a:gd name="T40" fmla="*/ 273 w 285"/>
                <a:gd name="T41" fmla="*/ 151 h 498"/>
                <a:gd name="T42" fmla="*/ 273 w 285"/>
                <a:gd name="T43" fmla="*/ 151 h 498"/>
                <a:gd name="T44" fmla="*/ 276 w 285"/>
                <a:gd name="T45" fmla="*/ 140 h 498"/>
                <a:gd name="T46" fmla="*/ 276 w 285"/>
                <a:gd name="T47" fmla="*/ 140 h 498"/>
                <a:gd name="T48" fmla="*/ 166 w 285"/>
                <a:gd name="T49" fmla="*/ 47 h 498"/>
                <a:gd name="T50" fmla="*/ 166 w 285"/>
                <a:gd name="T51" fmla="*/ 13 h 498"/>
                <a:gd name="T52" fmla="*/ 166 w 285"/>
                <a:gd name="T53" fmla="*/ 13 h 498"/>
                <a:gd name="T54" fmla="*/ 153 w 285"/>
                <a:gd name="T55" fmla="*/ 0 h 498"/>
                <a:gd name="T56" fmla="*/ 142 w 285"/>
                <a:gd name="T57" fmla="*/ 0 h 498"/>
                <a:gd name="T58" fmla="*/ 142 w 285"/>
                <a:gd name="T59" fmla="*/ 0 h 498"/>
                <a:gd name="T60" fmla="*/ 129 w 285"/>
                <a:gd name="T61" fmla="*/ 13 h 498"/>
                <a:gd name="T62" fmla="*/ 129 w 285"/>
                <a:gd name="T63" fmla="*/ 46 h 498"/>
                <a:gd name="T64" fmla="*/ 129 w 285"/>
                <a:gd name="T65" fmla="*/ 46 h 498"/>
                <a:gd name="T66" fmla="*/ 17 w 285"/>
                <a:gd name="T67" fmla="*/ 146 h 498"/>
                <a:gd name="T68" fmla="*/ 17 w 285"/>
                <a:gd name="T69" fmla="*/ 146 h 498"/>
                <a:gd name="T70" fmla="*/ 129 w 285"/>
                <a:gd name="T71" fmla="*/ 250 h 498"/>
                <a:gd name="T72" fmla="*/ 129 w 285"/>
                <a:gd name="T73" fmla="*/ 400 h 498"/>
                <a:gd name="T74" fmla="*/ 129 w 285"/>
                <a:gd name="T75" fmla="*/ 400 h 498"/>
                <a:gd name="T76" fmla="*/ 39 w 285"/>
                <a:gd name="T77" fmla="*/ 329 h 498"/>
                <a:gd name="T78" fmla="*/ 39 w 285"/>
                <a:gd name="T79" fmla="*/ 329 h 498"/>
                <a:gd name="T80" fmla="*/ 25 w 285"/>
                <a:gd name="T81" fmla="*/ 318 h 498"/>
                <a:gd name="T82" fmla="*/ 14 w 285"/>
                <a:gd name="T83" fmla="*/ 318 h 498"/>
                <a:gd name="T84" fmla="*/ 14 w 285"/>
                <a:gd name="T85" fmla="*/ 318 h 498"/>
                <a:gd name="T86" fmla="*/ 4 w 285"/>
                <a:gd name="T87" fmla="*/ 323 h 498"/>
                <a:gd name="T88" fmla="*/ 4 w 285"/>
                <a:gd name="T89" fmla="*/ 323 h 498"/>
                <a:gd name="T90" fmla="*/ 1 w 285"/>
                <a:gd name="T91" fmla="*/ 334 h 498"/>
                <a:gd name="T92" fmla="*/ 1 w 285"/>
                <a:gd name="T93" fmla="*/ 334 h 498"/>
                <a:gd name="T94" fmla="*/ 129 w 285"/>
                <a:gd name="T95" fmla="*/ 436 h 498"/>
                <a:gd name="T96" fmla="*/ 129 w 285"/>
                <a:gd name="T97" fmla="*/ 483 h 498"/>
                <a:gd name="T98" fmla="*/ 129 w 285"/>
                <a:gd name="T99" fmla="*/ 483 h 498"/>
                <a:gd name="T100" fmla="*/ 142 w 285"/>
                <a:gd name="T101" fmla="*/ 497 h 498"/>
                <a:gd name="T102" fmla="*/ 153 w 285"/>
                <a:gd name="T103" fmla="*/ 497 h 498"/>
                <a:gd name="T104" fmla="*/ 153 w 285"/>
                <a:gd name="T105" fmla="*/ 497 h 498"/>
                <a:gd name="T106" fmla="*/ 166 w 285"/>
                <a:gd name="T107" fmla="*/ 483 h 498"/>
                <a:gd name="T108" fmla="*/ 166 w 285"/>
                <a:gd name="T109" fmla="*/ 436 h 498"/>
                <a:gd name="T110" fmla="*/ 166 w 285"/>
                <a:gd name="T111" fmla="*/ 436 h 498"/>
                <a:gd name="T112" fmla="*/ 284 w 285"/>
                <a:gd name="T113" fmla="*/ 329 h 498"/>
                <a:gd name="T114" fmla="*/ 284 w 285"/>
                <a:gd name="T115" fmla="*/ 329 h 498"/>
                <a:gd name="T116" fmla="*/ 166 w 285"/>
                <a:gd name="T117" fmla="*/ 2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5" h="498">
                  <a:moveTo>
                    <a:pt x="166" y="400"/>
                  </a:moveTo>
                  <a:lnTo>
                    <a:pt x="166" y="257"/>
                  </a:lnTo>
                  <a:lnTo>
                    <a:pt x="166" y="257"/>
                  </a:lnTo>
                  <a:cubicBezTo>
                    <a:pt x="239" y="276"/>
                    <a:pt x="245" y="304"/>
                    <a:pt x="245" y="330"/>
                  </a:cubicBezTo>
                  <a:lnTo>
                    <a:pt x="245" y="330"/>
                  </a:lnTo>
                  <a:cubicBezTo>
                    <a:pt x="245" y="361"/>
                    <a:pt x="224" y="393"/>
                    <a:pt x="166" y="400"/>
                  </a:cubicBezTo>
                  <a:close/>
                  <a:moveTo>
                    <a:pt x="129" y="83"/>
                  </a:moveTo>
                  <a:lnTo>
                    <a:pt x="129" y="211"/>
                  </a:lnTo>
                  <a:lnTo>
                    <a:pt x="129" y="211"/>
                  </a:lnTo>
                  <a:cubicBezTo>
                    <a:pt x="56" y="194"/>
                    <a:pt x="56" y="167"/>
                    <a:pt x="56" y="145"/>
                  </a:cubicBezTo>
                  <a:lnTo>
                    <a:pt x="56" y="145"/>
                  </a:lnTo>
                  <a:cubicBezTo>
                    <a:pt x="56" y="106"/>
                    <a:pt x="91" y="87"/>
                    <a:pt x="129" y="83"/>
                  </a:cubicBezTo>
                  <a:close/>
                  <a:moveTo>
                    <a:pt x="166" y="219"/>
                  </a:moveTo>
                  <a:lnTo>
                    <a:pt x="166" y="85"/>
                  </a:lnTo>
                  <a:lnTo>
                    <a:pt x="166" y="85"/>
                  </a:lnTo>
                  <a:cubicBezTo>
                    <a:pt x="205" y="91"/>
                    <a:pt x="228" y="111"/>
                    <a:pt x="239" y="146"/>
                  </a:cubicBezTo>
                  <a:lnTo>
                    <a:pt x="239" y="146"/>
                  </a:lnTo>
                  <a:cubicBezTo>
                    <a:pt x="240" y="152"/>
                    <a:pt x="245" y="156"/>
                    <a:pt x="251" y="156"/>
                  </a:cubicBezTo>
                  <a:lnTo>
                    <a:pt x="263" y="156"/>
                  </a:lnTo>
                  <a:lnTo>
                    <a:pt x="263" y="156"/>
                  </a:lnTo>
                  <a:cubicBezTo>
                    <a:pt x="267" y="156"/>
                    <a:pt x="270" y="155"/>
                    <a:pt x="273" y="151"/>
                  </a:cubicBezTo>
                  <a:lnTo>
                    <a:pt x="273" y="151"/>
                  </a:lnTo>
                  <a:cubicBezTo>
                    <a:pt x="275" y="148"/>
                    <a:pt x="277" y="144"/>
                    <a:pt x="276" y="140"/>
                  </a:cubicBezTo>
                  <a:lnTo>
                    <a:pt x="276" y="140"/>
                  </a:lnTo>
                  <a:cubicBezTo>
                    <a:pt x="272" y="120"/>
                    <a:pt x="251" y="58"/>
                    <a:pt x="166" y="47"/>
                  </a:cubicBezTo>
                  <a:lnTo>
                    <a:pt x="166" y="13"/>
                  </a:lnTo>
                  <a:lnTo>
                    <a:pt x="166" y="13"/>
                  </a:lnTo>
                  <a:cubicBezTo>
                    <a:pt x="166" y="5"/>
                    <a:pt x="160" y="0"/>
                    <a:pt x="153" y="0"/>
                  </a:cubicBezTo>
                  <a:lnTo>
                    <a:pt x="142" y="0"/>
                  </a:lnTo>
                  <a:lnTo>
                    <a:pt x="142" y="0"/>
                  </a:lnTo>
                  <a:cubicBezTo>
                    <a:pt x="135" y="0"/>
                    <a:pt x="129" y="5"/>
                    <a:pt x="129" y="13"/>
                  </a:cubicBezTo>
                  <a:lnTo>
                    <a:pt x="129" y="46"/>
                  </a:lnTo>
                  <a:lnTo>
                    <a:pt x="129" y="46"/>
                  </a:lnTo>
                  <a:cubicBezTo>
                    <a:pt x="62" y="51"/>
                    <a:pt x="17" y="90"/>
                    <a:pt x="17" y="146"/>
                  </a:cubicBezTo>
                  <a:lnTo>
                    <a:pt x="17" y="146"/>
                  </a:lnTo>
                  <a:cubicBezTo>
                    <a:pt x="17" y="214"/>
                    <a:pt x="69" y="237"/>
                    <a:pt x="129" y="250"/>
                  </a:cubicBezTo>
                  <a:lnTo>
                    <a:pt x="129" y="400"/>
                  </a:lnTo>
                  <a:lnTo>
                    <a:pt x="129" y="400"/>
                  </a:lnTo>
                  <a:cubicBezTo>
                    <a:pt x="80" y="395"/>
                    <a:pt x="49" y="370"/>
                    <a:pt x="39" y="329"/>
                  </a:cubicBezTo>
                  <a:lnTo>
                    <a:pt x="39" y="329"/>
                  </a:lnTo>
                  <a:cubicBezTo>
                    <a:pt x="37" y="323"/>
                    <a:pt x="31" y="318"/>
                    <a:pt x="25" y="318"/>
                  </a:cubicBezTo>
                  <a:lnTo>
                    <a:pt x="14" y="318"/>
                  </a:lnTo>
                  <a:lnTo>
                    <a:pt x="14" y="318"/>
                  </a:lnTo>
                  <a:cubicBezTo>
                    <a:pt x="11" y="318"/>
                    <a:pt x="7" y="320"/>
                    <a:pt x="4" y="323"/>
                  </a:cubicBezTo>
                  <a:lnTo>
                    <a:pt x="4" y="323"/>
                  </a:lnTo>
                  <a:cubicBezTo>
                    <a:pt x="1" y="326"/>
                    <a:pt x="0" y="330"/>
                    <a:pt x="1" y="334"/>
                  </a:cubicBezTo>
                  <a:lnTo>
                    <a:pt x="1" y="334"/>
                  </a:lnTo>
                  <a:cubicBezTo>
                    <a:pt x="14" y="396"/>
                    <a:pt x="58" y="431"/>
                    <a:pt x="129" y="436"/>
                  </a:cubicBezTo>
                  <a:lnTo>
                    <a:pt x="129" y="483"/>
                  </a:lnTo>
                  <a:lnTo>
                    <a:pt x="129" y="483"/>
                  </a:lnTo>
                  <a:cubicBezTo>
                    <a:pt x="129" y="491"/>
                    <a:pt x="135" y="497"/>
                    <a:pt x="142" y="497"/>
                  </a:cubicBezTo>
                  <a:lnTo>
                    <a:pt x="153" y="497"/>
                  </a:lnTo>
                  <a:lnTo>
                    <a:pt x="153" y="497"/>
                  </a:lnTo>
                  <a:cubicBezTo>
                    <a:pt x="160" y="497"/>
                    <a:pt x="166" y="491"/>
                    <a:pt x="166" y="483"/>
                  </a:cubicBezTo>
                  <a:lnTo>
                    <a:pt x="166" y="436"/>
                  </a:lnTo>
                  <a:lnTo>
                    <a:pt x="166" y="436"/>
                  </a:lnTo>
                  <a:cubicBezTo>
                    <a:pt x="239" y="431"/>
                    <a:pt x="284" y="390"/>
                    <a:pt x="284" y="329"/>
                  </a:cubicBezTo>
                  <a:lnTo>
                    <a:pt x="284" y="329"/>
                  </a:lnTo>
                  <a:cubicBezTo>
                    <a:pt x="284" y="271"/>
                    <a:pt x="247" y="236"/>
                    <a:pt x="166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0" name="CUBE SIDE">
              <a:extLst>
                <a:ext uri="{FF2B5EF4-FFF2-40B4-BE49-F238E27FC236}">
                  <a16:creationId xmlns:a16="http://schemas.microsoft.com/office/drawing/2014/main" id="{EC2F6295-0C64-1041-8C77-429AA4CC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659" y="6539410"/>
              <a:ext cx="488870" cy="801969"/>
            </a:xfrm>
            <a:custGeom>
              <a:avLst/>
              <a:gdLst>
                <a:gd name="T0" fmla="*/ 0 w 393"/>
                <a:gd name="T1" fmla="*/ 0 h 642"/>
                <a:gd name="T2" fmla="*/ 0 w 393"/>
                <a:gd name="T3" fmla="*/ 511 h 642"/>
                <a:gd name="T4" fmla="*/ 392 w 393"/>
                <a:gd name="T5" fmla="*/ 641 h 642"/>
                <a:gd name="T6" fmla="*/ 392 w 393"/>
                <a:gd name="T7" fmla="*/ 130 h 642"/>
                <a:gd name="T8" fmla="*/ 0 w 393"/>
                <a:gd name="T9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642">
                  <a:moveTo>
                    <a:pt x="0" y="0"/>
                  </a:moveTo>
                  <a:lnTo>
                    <a:pt x="0" y="511"/>
                  </a:lnTo>
                  <a:lnTo>
                    <a:pt x="392" y="641"/>
                  </a:lnTo>
                  <a:lnTo>
                    <a:pt x="392" y="13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1" name="CUBE SIDE">
              <a:extLst>
                <a:ext uri="{FF2B5EF4-FFF2-40B4-BE49-F238E27FC236}">
                  <a16:creationId xmlns:a16="http://schemas.microsoft.com/office/drawing/2014/main" id="{C6659B93-C2DE-2345-B9F2-578413CE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659" y="6363636"/>
              <a:ext cx="977743" cy="340562"/>
            </a:xfrm>
            <a:custGeom>
              <a:avLst/>
              <a:gdLst>
                <a:gd name="T0" fmla="*/ 0 w 785"/>
                <a:gd name="T1" fmla="*/ 142 h 273"/>
                <a:gd name="T2" fmla="*/ 392 w 785"/>
                <a:gd name="T3" fmla="*/ 272 h 273"/>
                <a:gd name="T4" fmla="*/ 784 w 785"/>
                <a:gd name="T5" fmla="*/ 142 h 273"/>
                <a:gd name="T6" fmla="*/ 392 w 785"/>
                <a:gd name="T7" fmla="*/ 0 h 273"/>
                <a:gd name="T8" fmla="*/ 0 w 785"/>
                <a:gd name="T9" fmla="*/ 14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273">
                  <a:moveTo>
                    <a:pt x="0" y="142"/>
                  </a:moveTo>
                  <a:lnTo>
                    <a:pt x="392" y="272"/>
                  </a:lnTo>
                  <a:lnTo>
                    <a:pt x="784" y="142"/>
                  </a:lnTo>
                  <a:lnTo>
                    <a:pt x="392" y="0"/>
                  </a:lnTo>
                  <a:lnTo>
                    <a:pt x="0" y="142"/>
                  </a:ln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CUBE SIDE">
              <a:extLst>
                <a:ext uri="{FF2B5EF4-FFF2-40B4-BE49-F238E27FC236}">
                  <a16:creationId xmlns:a16="http://schemas.microsoft.com/office/drawing/2014/main" id="{FE310100-3685-654D-B68E-DDAC3CE0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529" y="6539410"/>
              <a:ext cx="488873" cy="801969"/>
            </a:xfrm>
            <a:custGeom>
              <a:avLst/>
              <a:gdLst>
                <a:gd name="T0" fmla="*/ 392 w 393"/>
                <a:gd name="T1" fmla="*/ 0 h 642"/>
                <a:gd name="T2" fmla="*/ 0 w 393"/>
                <a:gd name="T3" fmla="*/ 130 h 642"/>
                <a:gd name="T4" fmla="*/ 0 w 393"/>
                <a:gd name="T5" fmla="*/ 641 h 642"/>
                <a:gd name="T6" fmla="*/ 392 w 393"/>
                <a:gd name="T7" fmla="*/ 511 h 642"/>
                <a:gd name="T8" fmla="*/ 392 w 393"/>
                <a:gd name="T9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642">
                  <a:moveTo>
                    <a:pt x="392" y="0"/>
                  </a:moveTo>
                  <a:lnTo>
                    <a:pt x="0" y="130"/>
                  </a:lnTo>
                  <a:lnTo>
                    <a:pt x="0" y="641"/>
                  </a:lnTo>
                  <a:lnTo>
                    <a:pt x="392" y="511"/>
                  </a:lnTo>
                  <a:lnTo>
                    <a:pt x="39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2" name="BOX SHADOW">
              <a:extLst>
                <a:ext uri="{FF2B5EF4-FFF2-40B4-BE49-F238E27FC236}">
                  <a16:creationId xmlns:a16="http://schemas.microsoft.com/office/drawing/2014/main" id="{B5C44E21-ACE5-474B-A707-E48F5E3D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529" y="6539410"/>
              <a:ext cx="488873" cy="801969"/>
            </a:xfrm>
            <a:custGeom>
              <a:avLst/>
              <a:gdLst>
                <a:gd name="T0" fmla="*/ 392 w 393"/>
                <a:gd name="T1" fmla="*/ 0 h 642"/>
                <a:gd name="T2" fmla="*/ 0 w 393"/>
                <a:gd name="T3" fmla="*/ 130 h 642"/>
                <a:gd name="T4" fmla="*/ 0 w 393"/>
                <a:gd name="T5" fmla="*/ 641 h 642"/>
                <a:gd name="T6" fmla="*/ 392 w 393"/>
                <a:gd name="T7" fmla="*/ 511 h 642"/>
                <a:gd name="T8" fmla="*/ 392 w 393"/>
                <a:gd name="T9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642">
                  <a:moveTo>
                    <a:pt x="392" y="0"/>
                  </a:moveTo>
                  <a:lnTo>
                    <a:pt x="0" y="130"/>
                  </a:lnTo>
                  <a:lnTo>
                    <a:pt x="0" y="641"/>
                  </a:lnTo>
                  <a:lnTo>
                    <a:pt x="392" y="511"/>
                  </a:lnTo>
                  <a:lnTo>
                    <a:pt x="392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3" name="LINE STROKE">
              <a:extLst>
                <a:ext uri="{FF2B5EF4-FFF2-40B4-BE49-F238E27FC236}">
                  <a16:creationId xmlns:a16="http://schemas.microsoft.com/office/drawing/2014/main" id="{1E66AED6-58A2-6E44-8445-B19A61D8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65" y="6797579"/>
              <a:ext cx="922813" cy="3696744"/>
            </a:xfrm>
            <a:custGeom>
              <a:avLst/>
              <a:gdLst>
                <a:gd name="T0" fmla="*/ 692 w 741"/>
                <a:gd name="T1" fmla="*/ 2968 h 2969"/>
                <a:gd name="T2" fmla="*/ 692 w 741"/>
                <a:gd name="T3" fmla="*/ 2968 h 2969"/>
                <a:gd name="T4" fmla="*/ 662 w 741"/>
                <a:gd name="T5" fmla="*/ 2955 h 2969"/>
                <a:gd name="T6" fmla="*/ 662 w 741"/>
                <a:gd name="T7" fmla="*/ 2955 h 2969"/>
                <a:gd name="T8" fmla="*/ 0 w 741"/>
                <a:gd name="T9" fmla="*/ 1330 h 2969"/>
                <a:gd name="T10" fmla="*/ 0 w 741"/>
                <a:gd name="T11" fmla="*/ 1330 h 2969"/>
                <a:gd name="T12" fmla="*/ 262 w 741"/>
                <a:gd name="T13" fmla="*/ 257 h 2969"/>
                <a:gd name="T14" fmla="*/ 262 w 741"/>
                <a:gd name="T15" fmla="*/ 257 h 2969"/>
                <a:gd name="T16" fmla="*/ 192 w 741"/>
                <a:gd name="T17" fmla="*/ 46 h 2969"/>
                <a:gd name="T18" fmla="*/ 192 w 741"/>
                <a:gd name="T19" fmla="*/ 46 h 2969"/>
                <a:gd name="T20" fmla="*/ 232 w 741"/>
                <a:gd name="T21" fmla="*/ 1 h 2969"/>
                <a:gd name="T22" fmla="*/ 232 w 741"/>
                <a:gd name="T23" fmla="*/ 1 h 2969"/>
                <a:gd name="T24" fmla="*/ 277 w 741"/>
                <a:gd name="T25" fmla="*/ 41 h 2969"/>
                <a:gd name="T26" fmla="*/ 277 w 741"/>
                <a:gd name="T27" fmla="*/ 41 h 2969"/>
                <a:gd name="T28" fmla="*/ 346 w 741"/>
                <a:gd name="T29" fmla="*/ 228 h 2969"/>
                <a:gd name="T30" fmla="*/ 346 w 741"/>
                <a:gd name="T31" fmla="*/ 228 h 2969"/>
                <a:gd name="T32" fmla="*/ 350 w 741"/>
                <a:gd name="T33" fmla="*/ 274 h 2969"/>
                <a:gd name="T34" fmla="*/ 350 w 741"/>
                <a:gd name="T35" fmla="*/ 274 h 2969"/>
                <a:gd name="T36" fmla="*/ 86 w 741"/>
                <a:gd name="T37" fmla="*/ 1330 h 2969"/>
                <a:gd name="T38" fmla="*/ 86 w 741"/>
                <a:gd name="T39" fmla="*/ 1330 h 2969"/>
                <a:gd name="T40" fmla="*/ 723 w 741"/>
                <a:gd name="T41" fmla="*/ 2895 h 2969"/>
                <a:gd name="T42" fmla="*/ 723 w 741"/>
                <a:gd name="T43" fmla="*/ 2895 h 2969"/>
                <a:gd name="T44" fmla="*/ 723 w 741"/>
                <a:gd name="T45" fmla="*/ 2956 h 2969"/>
                <a:gd name="T46" fmla="*/ 723 w 741"/>
                <a:gd name="T47" fmla="*/ 2956 h 2969"/>
                <a:gd name="T48" fmla="*/ 692 w 741"/>
                <a:gd name="T49" fmla="*/ 2968 h 2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1" h="2969">
                  <a:moveTo>
                    <a:pt x="692" y="2968"/>
                  </a:moveTo>
                  <a:lnTo>
                    <a:pt x="692" y="2968"/>
                  </a:lnTo>
                  <a:cubicBezTo>
                    <a:pt x="681" y="2968"/>
                    <a:pt x="671" y="2964"/>
                    <a:pt x="662" y="2955"/>
                  </a:cubicBezTo>
                  <a:lnTo>
                    <a:pt x="662" y="2955"/>
                  </a:lnTo>
                  <a:cubicBezTo>
                    <a:pt x="235" y="2517"/>
                    <a:pt x="0" y="1940"/>
                    <a:pt x="0" y="1330"/>
                  </a:cubicBezTo>
                  <a:lnTo>
                    <a:pt x="0" y="1330"/>
                  </a:lnTo>
                  <a:cubicBezTo>
                    <a:pt x="0" y="956"/>
                    <a:pt x="91" y="586"/>
                    <a:pt x="262" y="257"/>
                  </a:cubicBezTo>
                  <a:lnTo>
                    <a:pt x="262" y="257"/>
                  </a:lnTo>
                  <a:cubicBezTo>
                    <a:pt x="221" y="194"/>
                    <a:pt x="197" y="121"/>
                    <a:pt x="192" y="46"/>
                  </a:cubicBezTo>
                  <a:lnTo>
                    <a:pt x="192" y="46"/>
                  </a:lnTo>
                  <a:cubicBezTo>
                    <a:pt x="191" y="23"/>
                    <a:pt x="209" y="2"/>
                    <a:pt x="232" y="1"/>
                  </a:cubicBezTo>
                  <a:lnTo>
                    <a:pt x="232" y="1"/>
                  </a:lnTo>
                  <a:cubicBezTo>
                    <a:pt x="256" y="0"/>
                    <a:pt x="276" y="17"/>
                    <a:pt x="277" y="41"/>
                  </a:cubicBezTo>
                  <a:lnTo>
                    <a:pt x="277" y="41"/>
                  </a:lnTo>
                  <a:cubicBezTo>
                    <a:pt x="282" y="109"/>
                    <a:pt x="305" y="173"/>
                    <a:pt x="346" y="228"/>
                  </a:cubicBezTo>
                  <a:lnTo>
                    <a:pt x="346" y="228"/>
                  </a:lnTo>
                  <a:cubicBezTo>
                    <a:pt x="356" y="241"/>
                    <a:pt x="357" y="259"/>
                    <a:pt x="350" y="274"/>
                  </a:cubicBezTo>
                  <a:lnTo>
                    <a:pt x="350" y="274"/>
                  </a:lnTo>
                  <a:cubicBezTo>
                    <a:pt x="177" y="597"/>
                    <a:pt x="86" y="962"/>
                    <a:pt x="86" y="1330"/>
                  </a:cubicBezTo>
                  <a:lnTo>
                    <a:pt x="86" y="1330"/>
                  </a:lnTo>
                  <a:cubicBezTo>
                    <a:pt x="86" y="1918"/>
                    <a:pt x="312" y="2474"/>
                    <a:pt x="723" y="2895"/>
                  </a:cubicBezTo>
                  <a:lnTo>
                    <a:pt x="723" y="2895"/>
                  </a:lnTo>
                  <a:cubicBezTo>
                    <a:pt x="740" y="2913"/>
                    <a:pt x="739" y="2940"/>
                    <a:pt x="723" y="2956"/>
                  </a:cubicBezTo>
                  <a:lnTo>
                    <a:pt x="723" y="2956"/>
                  </a:lnTo>
                  <a:cubicBezTo>
                    <a:pt x="714" y="2964"/>
                    <a:pt x="703" y="2968"/>
                    <a:pt x="692" y="29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5" name="LINE STROKE">
              <a:extLst>
                <a:ext uri="{FF2B5EF4-FFF2-40B4-BE49-F238E27FC236}">
                  <a16:creationId xmlns:a16="http://schemas.microsoft.com/office/drawing/2014/main" id="{2A0C4BAD-F49A-734B-BA36-107354A41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031" y="10950238"/>
              <a:ext cx="769011" cy="335067"/>
            </a:xfrm>
            <a:custGeom>
              <a:avLst/>
              <a:gdLst>
                <a:gd name="T0" fmla="*/ 571 w 619"/>
                <a:gd name="T1" fmla="*/ 270 h 271"/>
                <a:gd name="T2" fmla="*/ 571 w 619"/>
                <a:gd name="T3" fmla="*/ 270 h 271"/>
                <a:gd name="T4" fmla="*/ 563 w 619"/>
                <a:gd name="T5" fmla="*/ 269 h 271"/>
                <a:gd name="T6" fmla="*/ 563 w 619"/>
                <a:gd name="T7" fmla="*/ 269 h 271"/>
                <a:gd name="T8" fmla="*/ 90 w 619"/>
                <a:gd name="T9" fmla="*/ 116 h 271"/>
                <a:gd name="T10" fmla="*/ 90 w 619"/>
                <a:gd name="T11" fmla="*/ 116 h 271"/>
                <a:gd name="T12" fmla="*/ 30 w 619"/>
                <a:gd name="T13" fmla="*/ 87 h 271"/>
                <a:gd name="T14" fmla="*/ 30 w 619"/>
                <a:gd name="T15" fmla="*/ 87 h 271"/>
                <a:gd name="T16" fmla="*/ 10 w 619"/>
                <a:gd name="T17" fmla="*/ 30 h 271"/>
                <a:gd name="T18" fmla="*/ 10 w 619"/>
                <a:gd name="T19" fmla="*/ 30 h 271"/>
                <a:gd name="T20" fmla="*/ 68 w 619"/>
                <a:gd name="T21" fmla="*/ 11 h 271"/>
                <a:gd name="T22" fmla="*/ 68 w 619"/>
                <a:gd name="T23" fmla="*/ 11 h 271"/>
                <a:gd name="T24" fmla="*/ 126 w 619"/>
                <a:gd name="T25" fmla="*/ 38 h 271"/>
                <a:gd name="T26" fmla="*/ 126 w 619"/>
                <a:gd name="T27" fmla="*/ 38 h 271"/>
                <a:gd name="T28" fmla="*/ 580 w 619"/>
                <a:gd name="T29" fmla="*/ 186 h 271"/>
                <a:gd name="T30" fmla="*/ 580 w 619"/>
                <a:gd name="T31" fmla="*/ 186 h 271"/>
                <a:gd name="T32" fmla="*/ 613 w 619"/>
                <a:gd name="T33" fmla="*/ 236 h 271"/>
                <a:gd name="T34" fmla="*/ 613 w 619"/>
                <a:gd name="T35" fmla="*/ 236 h 271"/>
                <a:gd name="T36" fmla="*/ 571 w 619"/>
                <a:gd name="T3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9" h="271">
                  <a:moveTo>
                    <a:pt x="571" y="270"/>
                  </a:moveTo>
                  <a:lnTo>
                    <a:pt x="571" y="270"/>
                  </a:lnTo>
                  <a:cubicBezTo>
                    <a:pt x="569" y="270"/>
                    <a:pt x="566" y="270"/>
                    <a:pt x="563" y="269"/>
                  </a:cubicBezTo>
                  <a:lnTo>
                    <a:pt x="563" y="269"/>
                  </a:lnTo>
                  <a:cubicBezTo>
                    <a:pt x="397" y="236"/>
                    <a:pt x="238" y="184"/>
                    <a:pt x="90" y="116"/>
                  </a:cubicBezTo>
                  <a:lnTo>
                    <a:pt x="90" y="116"/>
                  </a:lnTo>
                  <a:cubicBezTo>
                    <a:pt x="70" y="107"/>
                    <a:pt x="49" y="97"/>
                    <a:pt x="30" y="87"/>
                  </a:cubicBezTo>
                  <a:lnTo>
                    <a:pt x="30" y="87"/>
                  </a:lnTo>
                  <a:cubicBezTo>
                    <a:pt x="8" y="77"/>
                    <a:pt x="0" y="51"/>
                    <a:pt x="10" y="30"/>
                  </a:cubicBezTo>
                  <a:lnTo>
                    <a:pt x="10" y="30"/>
                  </a:lnTo>
                  <a:cubicBezTo>
                    <a:pt x="21" y="9"/>
                    <a:pt x="46" y="0"/>
                    <a:pt x="68" y="11"/>
                  </a:cubicBezTo>
                  <a:lnTo>
                    <a:pt x="68" y="11"/>
                  </a:lnTo>
                  <a:cubicBezTo>
                    <a:pt x="87" y="20"/>
                    <a:pt x="106" y="29"/>
                    <a:pt x="126" y="38"/>
                  </a:cubicBezTo>
                  <a:lnTo>
                    <a:pt x="126" y="38"/>
                  </a:lnTo>
                  <a:cubicBezTo>
                    <a:pt x="268" y="104"/>
                    <a:pt x="420" y="153"/>
                    <a:pt x="580" y="186"/>
                  </a:cubicBezTo>
                  <a:lnTo>
                    <a:pt x="580" y="186"/>
                  </a:lnTo>
                  <a:cubicBezTo>
                    <a:pt x="603" y="190"/>
                    <a:pt x="618" y="212"/>
                    <a:pt x="613" y="236"/>
                  </a:cubicBezTo>
                  <a:lnTo>
                    <a:pt x="613" y="236"/>
                  </a:lnTo>
                  <a:cubicBezTo>
                    <a:pt x="609" y="256"/>
                    <a:pt x="591" y="270"/>
                    <a:pt x="571" y="2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4" name="LINE STROKE">
              <a:extLst>
                <a:ext uri="{FF2B5EF4-FFF2-40B4-BE49-F238E27FC236}">
                  <a16:creationId xmlns:a16="http://schemas.microsoft.com/office/drawing/2014/main" id="{5FDCFA3C-3B11-E24C-BBF4-A95EBD775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3474" y="4979416"/>
              <a:ext cx="1719291" cy="1549008"/>
            </a:xfrm>
            <a:custGeom>
              <a:avLst/>
              <a:gdLst>
                <a:gd name="T0" fmla="*/ 1336 w 1380"/>
                <a:gd name="T1" fmla="*/ 1241 h 1242"/>
                <a:gd name="T2" fmla="*/ 1336 w 1380"/>
                <a:gd name="T3" fmla="*/ 1241 h 1242"/>
                <a:gd name="T4" fmla="*/ 1294 w 1380"/>
                <a:gd name="T5" fmla="*/ 1198 h 1242"/>
                <a:gd name="T6" fmla="*/ 1294 w 1380"/>
                <a:gd name="T7" fmla="*/ 880 h 1242"/>
                <a:gd name="T8" fmla="*/ 1294 w 1380"/>
                <a:gd name="T9" fmla="*/ 880 h 1242"/>
                <a:gd name="T10" fmla="*/ 1065 w 1380"/>
                <a:gd name="T11" fmla="*/ 320 h 1242"/>
                <a:gd name="T12" fmla="*/ 1065 w 1380"/>
                <a:gd name="T13" fmla="*/ 320 h 1242"/>
                <a:gd name="T14" fmla="*/ 510 w 1380"/>
                <a:gd name="T15" fmla="*/ 85 h 1242"/>
                <a:gd name="T16" fmla="*/ 43 w 1380"/>
                <a:gd name="T17" fmla="*/ 85 h 1242"/>
                <a:gd name="T18" fmla="*/ 43 w 1380"/>
                <a:gd name="T19" fmla="*/ 85 h 1242"/>
                <a:gd name="T20" fmla="*/ 0 w 1380"/>
                <a:gd name="T21" fmla="*/ 42 h 1242"/>
                <a:gd name="T22" fmla="*/ 0 w 1380"/>
                <a:gd name="T23" fmla="*/ 42 h 1242"/>
                <a:gd name="T24" fmla="*/ 43 w 1380"/>
                <a:gd name="T25" fmla="*/ 0 h 1242"/>
                <a:gd name="T26" fmla="*/ 510 w 1380"/>
                <a:gd name="T27" fmla="*/ 0 h 1242"/>
                <a:gd name="T28" fmla="*/ 510 w 1380"/>
                <a:gd name="T29" fmla="*/ 0 h 1242"/>
                <a:gd name="T30" fmla="*/ 1127 w 1380"/>
                <a:gd name="T31" fmla="*/ 260 h 1242"/>
                <a:gd name="T32" fmla="*/ 1127 w 1380"/>
                <a:gd name="T33" fmla="*/ 260 h 1242"/>
                <a:gd name="T34" fmla="*/ 1379 w 1380"/>
                <a:gd name="T35" fmla="*/ 880 h 1242"/>
                <a:gd name="T36" fmla="*/ 1379 w 1380"/>
                <a:gd name="T37" fmla="*/ 1198 h 1242"/>
                <a:gd name="T38" fmla="*/ 1379 w 1380"/>
                <a:gd name="T39" fmla="*/ 1198 h 1242"/>
                <a:gd name="T40" fmla="*/ 1336 w 1380"/>
                <a:gd name="T41" fmla="*/ 1241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0" h="1242">
                  <a:moveTo>
                    <a:pt x="1336" y="1241"/>
                  </a:moveTo>
                  <a:lnTo>
                    <a:pt x="1336" y="1241"/>
                  </a:lnTo>
                  <a:cubicBezTo>
                    <a:pt x="1312" y="1241"/>
                    <a:pt x="1294" y="1222"/>
                    <a:pt x="1294" y="1198"/>
                  </a:cubicBezTo>
                  <a:lnTo>
                    <a:pt x="1294" y="880"/>
                  </a:lnTo>
                  <a:lnTo>
                    <a:pt x="1294" y="880"/>
                  </a:lnTo>
                  <a:cubicBezTo>
                    <a:pt x="1294" y="669"/>
                    <a:pt x="1213" y="469"/>
                    <a:pt x="1065" y="320"/>
                  </a:cubicBezTo>
                  <a:lnTo>
                    <a:pt x="1065" y="320"/>
                  </a:lnTo>
                  <a:cubicBezTo>
                    <a:pt x="917" y="168"/>
                    <a:pt x="720" y="85"/>
                    <a:pt x="510" y="85"/>
                  </a:cubicBezTo>
                  <a:lnTo>
                    <a:pt x="43" y="85"/>
                  </a:lnTo>
                  <a:lnTo>
                    <a:pt x="43" y="85"/>
                  </a:lnTo>
                  <a:cubicBezTo>
                    <a:pt x="19" y="85"/>
                    <a:pt x="0" y="66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3" y="0"/>
                  </a:cubicBezTo>
                  <a:lnTo>
                    <a:pt x="510" y="0"/>
                  </a:lnTo>
                  <a:lnTo>
                    <a:pt x="510" y="0"/>
                  </a:lnTo>
                  <a:cubicBezTo>
                    <a:pt x="743" y="0"/>
                    <a:pt x="962" y="92"/>
                    <a:pt x="1127" y="260"/>
                  </a:cubicBezTo>
                  <a:lnTo>
                    <a:pt x="1127" y="260"/>
                  </a:lnTo>
                  <a:cubicBezTo>
                    <a:pt x="1289" y="426"/>
                    <a:pt x="1379" y="646"/>
                    <a:pt x="1379" y="880"/>
                  </a:cubicBezTo>
                  <a:lnTo>
                    <a:pt x="1379" y="1198"/>
                  </a:lnTo>
                  <a:lnTo>
                    <a:pt x="1379" y="1198"/>
                  </a:lnTo>
                  <a:cubicBezTo>
                    <a:pt x="1379" y="1222"/>
                    <a:pt x="1360" y="1241"/>
                    <a:pt x="1336" y="1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6" name="LINE STROKE">
              <a:extLst>
                <a:ext uri="{FF2B5EF4-FFF2-40B4-BE49-F238E27FC236}">
                  <a16:creationId xmlns:a16="http://schemas.microsoft.com/office/drawing/2014/main" id="{98CB6E80-F5B8-1644-9BCA-FD4B9BE5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8397" y="6896452"/>
              <a:ext cx="109859" cy="313096"/>
            </a:xfrm>
            <a:custGeom>
              <a:avLst/>
              <a:gdLst>
                <a:gd name="T0" fmla="*/ 42 w 86"/>
                <a:gd name="T1" fmla="*/ 251 h 252"/>
                <a:gd name="T2" fmla="*/ 42 w 86"/>
                <a:gd name="T3" fmla="*/ 251 h 252"/>
                <a:gd name="T4" fmla="*/ 0 w 86"/>
                <a:gd name="T5" fmla="*/ 209 h 252"/>
                <a:gd name="T6" fmla="*/ 0 w 86"/>
                <a:gd name="T7" fmla="*/ 43 h 252"/>
                <a:gd name="T8" fmla="*/ 0 w 86"/>
                <a:gd name="T9" fmla="*/ 43 h 252"/>
                <a:gd name="T10" fmla="*/ 42 w 86"/>
                <a:gd name="T11" fmla="*/ 0 h 252"/>
                <a:gd name="T12" fmla="*/ 42 w 86"/>
                <a:gd name="T13" fmla="*/ 0 h 252"/>
                <a:gd name="T14" fmla="*/ 85 w 86"/>
                <a:gd name="T15" fmla="*/ 43 h 252"/>
                <a:gd name="T16" fmla="*/ 85 w 86"/>
                <a:gd name="T17" fmla="*/ 209 h 252"/>
                <a:gd name="T18" fmla="*/ 85 w 86"/>
                <a:gd name="T19" fmla="*/ 209 h 252"/>
                <a:gd name="T20" fmla="*/ 42 w 86"/>
                <a:gd name="T21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52">
                  <a:moveTo>
                    <a:pt x="42" y="251"/>
                  </a:moveTo>
                  <a:lnTo>
                    <a:pt x="42" y="251"/>
                  </a:lnTo>
                  <a:cubicBezTo>
                    <a:pt x="18" y="251"/>
                    <a:pt x="0" y="233"/>
                    <a:pt x="0" y="209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19"/>
                    <a:pt x="18" y="0"/>
                    <a:pt x="42" y="0"/>
                  </a:cubicBezTo>
                  <a:lnTo>
                    <a:pt x="42" y="0"/>
                  </a:lnTo>
                  <a:cubicBezTo>
                    <a:pt x="66" y="0"/>
                    <a:pt x="85" y="19"/>
                    <a:pt x="85" y="43"/>
                  </a:cubicBezTo>
                  <a:lnTo>
                    <a:pt x="85" y="209"/>
                  </a:lnTo>
                  <a:lnTo>
                    <a:pt x="85" y="209"/>
                  </a:lnTo>
                  <a:cubicBezTo>
                    <a:pt x="85" y="233"/>
                    <a:pt x="66" y="251"/>
                    <a:pt x="42" y="2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40" name="ROUND RECTANGLE">
            <a:extLst>
              <a:ext uri="{FF2B5EF4-FFF2-40B4-BE49-F238E27FC236}">
                <a16:creationId xmlns:a16="http://schemas.microsoft.com/office/drawing/2014/main" id="{3192E53A-B56A-994E-8F08-113642E2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536" y="4073084"/>
            <a:ext cx="1895061" cy="8124049"/>
          </a:xfrm>
          <a:prstGeom prst="roundRect">
            <a:avLst>
              <a:gd name="adj" fmla="val 31540"/>
            </a:avLst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79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E58702A6-9EFE-3342-8FDD-E1F05BD0439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DB5D2618-705F-5A4B-B5A3-0249B173BAE7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7" name="SAMESIDECORNER ROUND 01">
            <a:extLst>
              <a:ext uri="{FF2B5EF4-FFF2-40B4-BE49-F238E27FC236}">
                <a16:creationId xmlns:a16="http://schemas.microsoft.com/office/drawing/2014/main" id="{82F9FE7A-9FC3-0143-A304-F043F1E4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94" y="3556748"/>
            <a:ext cx="1785202" cy="2427877"/>
          </a:xfrm>
          <a:custGeom>
            <a:avLst/>
            <a:gdLst>
              <a:gd name="T0" fmla="*/ 0 w 1434"/>
              <a:gd name="T1" fmla="*/ 0 h 1947"/>
              <a:gd name="T2" fmla="*/ 462 w 1434"/>
              <a:gd name="T3" fmla="*/ 0 h 1947"/>
              <a:gd name="T4" fmla="*/ 462 w 1434"/>
              <a:gd name="T5" fmla="*/ 0 h 1947"/>
              <a:gd name="T6" fmla="*/ 1433 w 1434"/>
              <a:gd name="T7" fmla="*/ 974 h 1947"/>
              <a:gd name="T8" fmla="*/ 1433 w 1434"/>
              <a:gd name="T9" fmla="*/ 974 h 1947"/>
              <a:gd name="T10" fmla="*/ 1433 w 1434"/>
              <a:gd name="T11" fmla="*/ 974 h 1947"/>
              <a:gd name="T12" fmla="*/ 462 w 1434"/>
              <a:gd name="T13" fmla="*/ 1946 h 1947"/>
              <a:gd name="T14" fmla="*/ 0 w 1434"/>
              <a:gd name="T15" fmla="*/ 1946 h 1947"/>
              <a:gd name="T16" fmla="*/ 0 w 1434"/>
              <a:gd name="T17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4" h="1947">
                <a:moveTo>
                  <a:pt x="0" y="0"/>
                </a:moveTo>
                <a:lnTo>
                  <a:pt x="462" y="0"/>
                </a:lnTo>
                <a:lnTo>
                  <a:pt x="462" y="0"/>
                </a:lnTo>
                <a:cubicBezTo>
                  <a:pt x="999" y="0"/>
                  <a:pt x="1433" y="436"/>
                  <a:pt x="1433" y="974"/>
                </a:cubicBezTo>
                <a:lnTo>
                  <a:pt x="1433" y="974"/>
                </a:lnTo>
                <a:lnTo>
                  <a:pt x="1433" y="974"/>
                </a:lnTo>
                <a:cubicBezTo>
                  <a:pt x="1433" y="1511"/>
                  <a:pt x="999" y="1946"/>
                  <a:pt x="462" y="1946"/>
                </a:cubicBezTo>
                <a:lnTo>
                  <a:pt x="0" y="19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6" name="ICON 01">
            <a:extLst>
              <a:ext uri="{FF2B5EF4-FFF2-40B4-BE49-F238E27FC236}">
                <a16:creationId xmlns:a16="http://schemas.microsoft.com/office/drawing/2014/main" id="{55521EF3-3544-9F45-B629-D3E35DCC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057" y="4199419"/>
            <a:ext cx="949032" cy="1141284"/>
          </a:xfrm>
          <a:custGeom>
            <a:avLst/>
            <a:gdLst>
              <a:gd name="connsiteX0" fmla="*/ 477258 w 949032"/>
              <a:gd name="connsiteY0" fmla="*/ 472393 h 1141284"/>
              <a:gd name="connsiteX1" fmla="*/ 492263 w 949032"/>
              <a:gd name="connsiteY1" fmla="*/ 487345 h 1141284"/>
              <a:gd name="connsiteX2" fmla="*/ 492263 w 949032"/>
              <a:gd name="connsiteY2" fmla="*/ 527218 h 1141284"/>
              <a:gd name="connsiteX3" fmla="*/ 537278 w 949032"/>
              <a:gd name="connsiteY3" fmla="*/ 564598 h 1141284"/>
              <a:gd name="connsiteX4" fmla="*/ 527275 w 949032"/>
              <a:gd name="connsiteY4" fmla="*/ 582042 h 1141284"/>
              <a:gd name="connsiteX5" fmla="*/ 508518 w 949032"/>
              <a:gd name="connsiteY5" fmla="*/ 572074 h 1141284"/>
              <a:gd name="connsiteX6" fmla="*/ 479759 w 949032"/>
              <a:gd name="connsiteY6" fmla="*/ 555876 h 1141284"/>
              <a:gd name="connsiteX7" fmla="*/ 430992 w 949032"/>
              <a:gd name="connsiteY7" fmla="*/ 604470 h 1141284"/>
              <a:gd name="connsiteX8" fmla="*/ 476007 w 949032"/>
              <a:gd name="connsiteY8" fmla="*/ 653064 h 1141284"/>
              <a:gd name="connsiteX9" fmla="*/ 478508 w 949032"/>
              <a:gd name="connsiteY9" fmla="*/ 653064 h 1141284"/>
              <a:gd name="connsiteX10" fmla="*/ 553534 w 949032"/>
              <a:gd name="connsiteY10" fmla="*/ 731563 h 1141284"/>
              <a:gd name="connsiteX11" fmla="*/ 492263 w 949032"/>
              <a:gd name="connsiteY11" fmla="*/ 807569 h 1141284"/>
              <a:gd name="connsiteX12" fmla="*/ 492263 w 949032"/>
              <a:gd name="connsiteY12" fmla="*/ 846195 h 1141284"/>
              <a:gd name="connsiteX13" fmla="*/ 477258 w 949032"/>
              <a:gd name="connsiteY13" fmla="*/ 861147 h 1141284"/>
              <a:gd name="connsiteX14" fmla="*/ 462253 w 949032"/>
              <a:gd name="connsiteY14" fmla="*/ 846195 h 1141284"/>
              <a:gd name="connsiteX15" fmla="*/ 462253 w 949032"/>
              <a:gd name="connsiteY15" fmla="*/ 808815 h 1141284"/>
              <a:gd name="connsiteX16" fmla="*/ 415987 w 949032"/>
              <a:gd name="connsiteY16" fmla="*/ 791371 h 1141284"/>
              <a:gd name="connsiteX17" fmla="*/ 413486 w 949032"/>
              <a:gd name="connsiteY17" fmla="*/ 770189 h 1141284"/>
              <a:gd name="connsiteX18" fmla="*/ 434743 w 949032"/>
              <a:gd name="connsiteY18" fmla="*/ 767697 h 1141284"/>
              <a:gd name="connsiteX19" fmla="*/ 474757 w 949032"/>
              <a:gd name="connsiteY19" fmla="*/ 780157 h 1141284"/>
              <a:gd name="connsiteX20" fmla="*/ 524774 w 949032"/>
              <a:gd name="connsiteY20" fmla="*/ 731563 h 1141284"/>
              <a:gd name="connsiteX21" fmla="*/ 476007 w 949032"/>
              <a:gd name="connsiteY21" fmla="*/ 681722 h 1141284"/>
              <a:gd name="connsiteX22" fmla="*/ 474757 w 949032"/>
              <a:gd name="connsiteY22" fmla="*/ 681722 h 1141284"/>
              <a:gd name="connsiteX23" fmla="*/ 400982 w 949032"/>
              <a:gd name="connsiteY23" fmla="*/ 604470 h 1141284"/>
              <a:gd name="connsiteX24" fmla="*/ 462253 w 949032"/>
              <a:gd name="connsiteY24" fmla="*/ 527218 h 1141284"/>
              <a:gd name="connsiteX25" fmla="*/ 462253 w 949032"/>
              <a:gd name="connsiteY25" fmla="*/ 487345 h 1141284"/>
              <a:gd name="connsiteX26" fmla="*/ 477258 w 949032"/>
              <a:gd name="connsiteY26" fmla="*/ 472393 h 1141284"/>
              <a:gd name="connsiteX27" fmla="*/ 459518 w 949032"/>
              <a:gd name="connsiteY27" fmla="*/ 315624 h 1141284"/>
              <a:gd name="connsiteX28" fmla="*/ 237085 w 949032"/>
              <a:gd name="connsiteY28" fmla="*/ 408096 h 1141284"/>
              <a:gd name="connsiteX29" fmla="*/ 270825 w 949032"/>
              <a:gd name="connsiteY29" fmla="*/ 441836 h 1141284"/>
              <a:gd name="connsiteX30" fmla="*/ 270825 w 949032"/>
              <a:gd name="connsiteY30" fmla="*/ 463079 h 1141284"/>
              <a:gd name="connsiteX31" fmla="*/ 260828 w 949032"/>
              <a:gd name="connsiteY31" fmla="*/ 466828 h 1141284"/>
              <a:gd name="connsiteX32" fmla="*/ 249581 w 949032"/>
              <a:gd name="connsiteY32" fmla="*/ 463079 h 1141284"/>
              <a:gd name="connsiteX33" fmla="*/ 215841 w 949032"/>
              <a:gd name="connsiteY33" fmla="*/ 429339 h 1141284"/>
              <a:gd name="connsiteX34" fmla="*/ 123369 w 949032"/>
              <a:gd name="connsiteY34" fmla="*/ 651773 h 1141284"/>
              <a:gd name="connsiteX35" fmla="*/ 172104 w 949032"/>
              <a:gd name="connsiteY35" fmla="*/ 651773 h 1141284"/>
              <a:gd name="connsiteX36" fmla="*/ 187100 w 949032"/>
              <a:gd name="connsiteY36" fmla="*/ 666768 h 1141284"/>
              <a:gd name="connsiteX37" fmla="*/ 172104 w 949032"/>
              <a:gd name="connsiteY37" fmla="*/ 681764 h 1141284"/>
              <a:gd name="connsiteX38" fmla="*/ 123369 w 949032"/>
              <a:gd name="connsiteY38" fmla="*/ 681764 h 1141284"/>
              <a:gd name="connsiteX39" fmla="*/ 215841 w 949032"/>
              <a:gd name="connsiteY39" fmla="*/ 904197 h 1141284"/>
              <a:gd name="connsiteX40" fmla="*/ 249581 w 949032"/>
              <a:gd name="connsiteY40" fmla="*/ 870457 h 1141284"/>
              <a:gd name="connsiteX41" fmla="*/ 270825 w 949032"/>
              <a:gd name="connsiteY41" fmla="*/ 870457 h 1141284"/>
              <a:gd name="connsiteX42" fmla="*/ 270825 w 949032"/>
              <a:gd name="connsiteY42" fmla="*/ 890451 h 1141284"/>
              <a:gd name="connsiteX43" fmla="*/ 237085 w 949032"/>
              <a:gd name="connsiteY43" fmla="*/ 925440 h 1141284"/>
              <a:gd name="connsiteX44" fmla="*/ 459518 w 949032"/>
              <a:gd name="connsiteY44" fmla="*/ 1017913 h 1141284"/>
              <a:gd name="connsiteX45" fmla="*/ 459518 w 949032"/>
              <a:gd name="connsiteY45" fmla="*/ 969177 h 1141284"/>
              <a:gd name="connsiteX46" fmla="*/ 474513 w 949032"/>
              <a:gd name="connsiteY46" fmla="*/ 954182 h 1141284"/>
              <a:gd name="connsiteX47" fmla="*/ 489509 w 949032"/>
              <a:gd name="connsiteY47" fmla="*/ 969177 h 1141284"/>
              <a:gd name="connsiteX48" fmla="*/ 489509 w 949032"/>
              <a:gd name="connsiteY48" fmla="*/ 1017913 h 1141284"/>
              <a:gd name="connsiteX49" fmla="*/ 711942 w 949032"/>
              <a:gd name="connsiteY49" fmla="*/ 925440 h 1141284"/>
              <a:gd name="connsiteX50" fmla="*/ 678202 w 949032"/>
              <a:gd name="connsiteY50" fmla="*/ 890451 h 1141284"/>
              <a:gd name="connsiteX51" fmla="*/ 678202 w 949032"/>
              <a:gd name="connsiteY51" fmla="*/ 870457 h 1141284"/>
              <a:gd name="connsiteX52" fmla="*/ 699445 w 949032"/>
              <a:gd name="connsiteY52" fmla="*/ 870457 h 1141284"/>
              <a:gd name="connsiteX53" fmla="*/ 733185 w 949032"/>
              <a:gd name="connsiteY53" fmla="*/ 904197 h 1141284"/>
              <a:gd name="connsiteX54" fmla="*/ 825657 w 949032"/>
              <a:gd name="connsiteY54" fmla="*/ 681764 h 1141284"/>
              <a:gd name="connsiteX55" fmla="*/ 776922 w 949032"/>
              <a:gd name="connsiteY55" fmla="*/ 681764 h 1141284"/>
              <a:gd name="connsiteX56" fmla="*/ 761927 w 949032"/>
              <a:gd name="connsiteY56" fmla="*/ 666768 h 1141284"/>
              <a:gd name="connsiteX57" fmla="*/ 776922 w 949032"/>
              <a:gd name="connsiteY57" fmla="*/ 651773 h 1141284"/>
              <a:gd name="connsiteX58" fmla="*/ 825657 w 949032"/>
              <a:gd name="connsiteY58" fmla="*/ 651773 h 1141284"/>
              <a:gd name="connsiteX59" fmla="*/ 733185 w 949032"/>
              <a:gd name="connsiteY59" fmla="*/ 429339 h 1141284"/>
              <a:gd name="connsiteX60" fmla="*/ 699445 w 949032"/>
              <a:gd name="connsiteY60" fmla="*/ 463079 h 1141284"/>
              <a:gd name="connsiteX61" fmla="*/ 688199 w 949032"/>
              <a:gd name="connsiteY61" fmla="*/ 466828 h 1141284"/>
              <a:gd name="connsiteX62" fmla="*/ 678202 w 949032"/>
              <a:gd name="connsiteY62" fmla="*/ 463079 h 1141284"/>
              <a:gd name="connsiteX63" fmla="*/ 678202 w 949032"/>
              <a:gd name="connsiteY63" fmla="*/ 441836 h 1141284"/>
              <a:gd name="connsiteX64" fmla="*/ 711942 w 949032"/>
              <a:gd name="connsiteY64" fmla="*/ 408096 h 1141284"/>
              <a:gd name="connsiteX65" fmla="*/ 489509 w 949032"/>
              <a:gd name="connsiteY65" fmla="*/ 315624 h 1141284"/>
              <a:gd name="connsiteX66" fmla="*/ 489509 w 949032"/>
              <a:gd name="connsiteY66" fmla="*/ 364359 h 1141284"/>
              <a:gd name="connsiteX67" fmla="*/ 474513 w 949032"/>
              <a:gd name="connsiteY67" fmla="*/ 379355 h 1141284"/>
              <a:gd name="connsiteX68" fmla="*/ 459518 w 949032"/>
              <a:gd name="connsiteY68" fmla="*/ 364359 h 1141284"/>
              <a:gd name="connsiteX69" fmla="*/ 474513 w 949032"/>
              <a:gd name="connsiteY69" fmla="*/ 285633 h 1141284"/>
              <a:gd name="connsiteX70" fmla="*/ 855648 w 949032"/>
              <a:gd name="connsiteY70" fmla="*/ 666768 h 1141284"/>
              <a:gd name="connsiteX71" fmla="*/ 474513 w 949032"/>
              <a:gd name="connsiteY71" fmla="*/ 1047904 h 1141284"/>
              <a:gd name="connsiteX72" fmla="*/ 93378 w 949032"/>
              <a:gd name="connsiteY72" fmla="*/ 666768 h 1141284"/>
              <a:gd name="connsiteX73" fmla="*/ 474513 w 949032"/>
              <a:gd name="connsiteY73" fmla="*/ 285633 h 1141284"/>
              <a:gd name="connsiteX74" fmla="*/ 827138 w 949032"/>
              <a:gd name="connsiteY74" fmla="*/ 266923 h 1141284"/>
              <a:gd name="connsiteX75" fmla="*/ 786092 w 949032"/>
              <a:gd name="connsiteY75" fmla="*/ 308084 h 1141284"/>
              <a:gd name="connsiteX76" fmla="*/ 792311 w 949032"/>
              <a:gd name="connsiteY76" fmla="*/ 313073 h 1141284"/>
              <a:gd name="connsiteX77" fmla="*/ 798530 w 949032"/>
              <a:gd name="connsiteY77" fmla="*/ 319310 h 1141284"/>
              <a:gd name="connsiteX78" fmla="*/ 819675 w 949032"/>
              <a:gd name="connsiteY78" fmla="*/ 339267 h 1141284"/>
              <a:gd name="connsiteX79" fmla="*/ 827138 w 949032"/>
              <a:gd name="connsiteY79" fmla="*/ 349245 h 1141284"/>
              <a:gd name="connsiteX80" fmla="*/ 832113 w 949032"/>
              <a:gd name="connsiteY80" fmla="*/ 354234 h 1141284"/>
              <a:gd name="connsiteX81" fmla="*/ 873159 w 949032"/>
              <a:gd name="connsiteY81" fmla="*/ 314321 h 1141284"/>
              <a:gd name="connsiteX82" fmla="*/ 123138 w 949032"/>
              <a:gd name="connsiteY82" fmla="*/ 261934 h 1141284"/>
              <a:gd name="connsiteX83" fmla="*/ 78360 w 949032"/>
              <a:gd name="connsiteY83" fmla="*/ 308084 h 1141284"/>
              <a:gd name="connsiteX84" fmla="*/ 118163 w 949032"/>
              <a:gd name="connsiteY84" fmla="*/ 350492 h 1141284"/>
              <a:gd name="connsiteX85" fmla="*/ 150502 w 949032"/>
              <a:gd name="connsiteY85" fmla="*/ 319310 h 1141284"/>
              <a:gd name="connsiteX86" fmla="*/ 159209 w 949032"/>
              <a:gd name="connsiteY86" fmla="*/ 309331 h 1141284"/>
              <a:gd name="connsiteX87" fmla="*/ 165428 w 949032"/>
              <a:gd name="connsiteY87" fmla="*/ 304342 h 1141284"/>
              <a:gd name="connsiteX88" fmla="*/ 861965 w 949032"/>
              <a:gd name="connsiteY88" fmla="*/ 231998 h 1141284"/>
              <a:gd name="connsiteX89" fmla="*/ 848283 w 949032"/>
              <a:gd name="connsiteY89" fmla="*/ 245719 h 1141284"/>
              <a:gd name="connsiteX90" fmla="*/ 894304 w 949032"/>
              <a:gd name="connsiteY90" fmla="*/ 291869 h 1141284"/>
              <a:gd name="connsiteX91" fmla="*/ 907986 w 949032"/>
              <a:gd name="connsiteY91" fmla="*/ 278149 h 1141284"/>
              <a:gd name="connsiteX92" fmla="*/ 907986 w 949032"/>
              <a:gd name="connsiteY92" fmla="*/ 265676 h 1141284"/>
              <a:gd name="connsiteX93" fmla="*/ 874403 w 949032"/>
              <a:gd name="connsiteY93" fmla="*/ 231998 h 1141284"/>
              <a:gd name="connsiteX94" fmla="*/ 861965 w 949032"/>
              <a:gd name="connsiteY94" fmla="*/ 231998 h 1141284"/>
              <a:gd name="connsiteX95" fmla="*/ 87067 w 949032"/>
              <a:gd name="connsiteY95" fmla="*/ 229504 h 1141284"/>
              <a:gd name="connsiteX96" fmla="*/ 80848 w 949032"/>
              <a:gd name="connsiteY96" fmla="*/ 231998 h 1141284"/>
              <a:gd name="connsiteX97" fmla="*/ 48509 w 949032"/>
              <a:gd name="connsiteY97" fmla="*/ 265676 h 1141284"/>
              <a:gd name="connsiteX98" fmla="*/ 44777 w 949032"/>
              <a:gd name="connsiteY98" fmla="*/ 271912 h 1141284"/>
              <a:gd name="connsiteX99" fmla="*/ 48509 w 949032"/>
              <a:gd name="connsiteY99" fmla="*/ 278149 h 1141284"/>
              <a:gd name="connsiteX100" fmla="*/ 55972 w 949032"/>
              <a:gd name="connsiteY100" fmla="*/ 286880 h 1141284"/>
              <a:gd name="connsiteX101" fmla="*/ 103237 w 949032"/>
              <a:gd name="connsiteY101" fmla="*/ 240730 h 1141284"/>
              <a:gd name="connsiteX102" fmla="*/ 93286 w 949032"/>
              <a:gd name="connsiteY102" fmla="*/ 231998 h 1141284"/>
              <a:gd name="connsiteX103" fmla="*/ 87067 w 949032"/>
              <a:gd name="connsiteY103" fmla="*/ 229504 h 1141284"/>
              <a:gd name="connsiteX104" fmla="*/ 450262 w 949032"/>
              <a:gd name="connsiteY104" fmla="*/ 220773 h 1141284"/>
              <a:gd name="connsiteX105" fmla="*/ 192792 w 949032"/>
              <a:gd name="connsiteY105" fmla="*/ 321804 h 1141284"/>
              <a:gd name="connsiteX106" fmla="*/ 189060 w 949032"/>
              <a:gd name="connsiteY106" fmla="*/ 323052 h 1141284"/>
              <a:gd name="connsiteX107" fmla="*/ 175378 w 949032"/>
              <a:gd name="connsiteY107" fmla="*/ 335525 h 1141284"/>
              <a:gd name="connsiteX108" fmla="*/ 28608 w 949032"/>
              <a:gd name="connsiteY108" fmla="*/ 666061 h 1141284"/>
              <a:gd name="connsiteX109" fmla="*/ 473894 w 949032"/>
              <a:gd name="connsiteY109" fmla="*/ 1111349 h 1141284"/>
              <a:gd name="connsiteX110" fmla="*/ 919181 w 949032"/>
              <a:gd name="connsiteY110" fmla="*/ 666061 h 1141284"/>
              <a:gd name="connsiteX111" fmla="*/ 497527 w 949032"/>
              <a:gd name="connsiteY111" fmla="*/ 220773 h 1141284"/>
              <a:gd name="connsiteX112" fmla="*/ 450262 w 949032"/>
              <a:gd name="connsiteY112" fmla="*/ 220773 h 1141284"/>
              <a:gd name="connsiteX113" fmla="*/ 465187 w 949032"/>
              <a:gd name="connsiteY113" fmla="*/ 124730 h 1141284"/>
              <a:gd name="connsiteX114" fmla="*/ 465187 w 949032"/>
              <a:gd name="connsiteY114" fmla="*/ 189590 h 1141284"/>
              <a:gd name="connsiteX115" fmla="*/ 473894 w 949032"/>
              <a:gd name="connsiteY115" fmla="*/ 189590 h 1141284"/>
              <a:gd name="connsiteX116" fmla="*/ 482601 w 949032"/>
              <a:gd name="connsiteY116" fmla="*/ 189590 h 1141284"/>
              <a:gd name="connsiteX117" fmla="*/ 482601 w 949032"/>
              <a:gd name="connsiteY117" fmla="*/ 124730 h 1141284"/>
              <a:gd name="connsiteX118" fmla="*/ 536085 w 949032"/>
              <a:gd name="connsiteY118" fmla="*/ 28688 h 1141284"/>
              <a:gd name="connsiteX119" fmla="*/ 536085 w 949032"/>
              <a:gd name="connsiteY119" fmla="*/ 94795 h 1141284"/>
              <a:gd name="connsiteX120" fmla="*/ 572156 w 949032"/>
              <a:gd name="connsiteY120" fmla="*/ 94795 h 1141284"/>
              <a:gd name="connsiteX121" fmla="*/ 602007 w 949032"/>
              <a:gd name="connsiteY121" fmla="*/ 64860 h 1141284"/>
              <a:gd name="connsiteX122" fmla="*/ 602007 w 949032"/>
              <a:gd name="connsiteY122" fmla="*/ 58623 h 1141284"/>
              <a:gd name="connsiteX123" fmla="*/ 572156 w 949032"/>
              <a:gd name="connsiteY123" fmla="*/ 28688 h 1141284"/>
              <a:gd name="connsiteX124" fmla="*/ 441555 w 949032"/>
              <a:gd name="connsiteY124" fmla="*/ 28688 h 1141284"/>
              <a:gd name="connsiteX125" fmla="*/ 441555 w 949032"/>
              <a:gd name="connsiteY125" fmla="*/ 94795 h 1141284"/>
              <a:gd name="connsiteX126" fmla="*/ 465187 w 949032"/>
              <a:gd name="connsiteY126" fmla="*/ 94795 h 1141284"/>
              <a:gd name="connsiteX127" fmla="*/ 482601 w 949032"/>
              <a:gd name="connsiteY127" fmla="*/ 94795 h 1141284"/>
              <a:gd name="connsiteX128" fmla="*/ 506233 w 949032"/>
              <a:gd name="connsiteY128" fmla="*/ 94795 h 1141284"/>
              <a:gd name="connsiteX129" fmla="*/ 506233 w 949032"/>
              <a:gd name="connsiteY129" fmla="*/ 28688 h 1141284"/>
              <a:gd name="connsiteX130" fmla="*/ 375633 w 949032"/>
              <a:gd name="connsiteY130" fmla="*/ 28688 h 1141284"/>
              <a:gd name="connsiteX131" fmla="*/ 345781 w 949032"/>
              <a:gd name="connsiteY131" fmla="*/ 58623 h 1141284"/>
              <a:gd name="connsiteX132" fmla="*/ 345781 w 949032"/>
              <a:gd name="connsiteY132" fmla="*/ 64860 h 1141284"/>
              <a:gd name="connsiteX133" fmla="*/ 375633 w 949032"/>
              <a:gd name="connsiteY133" fmla="*/ 94795 h 1141284"/>
              <a:gd name="connsiteX134" fmla="*/ 411703 w 949032"/>
              <a:gd name="connsiteY134" fmla="*/ 94795 h 1141284"/>
              <a:gd name="connsiteX135" fmla="*/ 411703 w 949032"/>
              <a:gd name="connsiteY135" fmla="*/ 28688 h 1141284"/>
              <a:gd name="connsiteX136" fmla="*/ 375633 w 949032"/>
              <a:gd name="connsiteY136" fmla="*/ 0 h 1141284"/>
              <a:gd name="connsiteX137" fmla="*/ 572156 w 949032"/>
              <a:gd name="connsiteY137" fmla="*/ 0 h 1141284"/>
              <a:gd name="connsiteX138" fmla="*/ 631859 w 949032"/>
              <a:gd name="connsiteY138" fmla="*/ 58623 h 1141284"/>
              <a:gd name="connsiteX139" fmla="*/ 631859 w 949032"/>
              <a:gd name="connsiteY139" fmla="*/ 64860 h 1141284"/>
              <a:gd name="connsiteX140" fmla="*/ 572156 w 949032"/>
              <a:gd name="connsiteY140" fmla="*/ 124730 h 1141284"/>
              <a:gd name="connsiteX141" fmla="*/ 512453 w 949032"/>
              <a:gd name="connsiteY141" fmla="*/ 124730 h 1141284"/>
              <a:gd name="connsiteX142" fmla="*/ 512453 w 949032"/>
              <a:gd name="connsiteY142" fmla="*/ 192085 h 1141284"/>
              <a:gd name="connsiteX143" fmla="*/ 763703 w 949032"/>
              <a:gd name="connsiteY143" fmla="*/ 289374 h 1141284"/>
              <a:gd name="connsiteX144" fmla="*/ 840820 w 949032"/>
              <a:gd name="connsiteY144" fmla="*/ 210794 h 1141284"/>
              <a:gd name="connsiteX145" fmla="*/ 895548 w 949032"/>
              <a:gd name="connsiteY145" fmla="*/ 210794 h 1141284"/>
              <a:gd name="connsiteX146" fmla="*/ 929131 w 949032"/>
              <a:gd name="connsiteY146" fmla="*/ 244471 h 1141284"/>
              <a:gd name="connsiteX147" fmla="*/ 929131 w 949032"/>
              <a:gd name="connsiteY147" fmla="*/ 300600 h 1141284"/>
              <a:gd name="connsiteX148" fmla="*/ 906742 w 949032"/>
              <a:gd name="connsiteY148" fmla="*/ 323052 h 1141284"/>
              <a:gd name="connsiteX149" fmla="*/ 905499 w 949032"/>
              <a:gd name="connsiteY149" fmla="*/ 324299 h 1141284"/>
              <a:gd name="connsiteX150" fmla="*/ 904255 w 949032"/>
              <a:gd name="connsiteY150" fmla="*/ 325546 h 1141284"/>
              <a:gd name="connsiteX151" fmla="*/ 850771 w 949032"/>
              <a:gd name="connsiteY151" fmla="*/ 377933 h 1141284"/>
              <a:gd name="connsiteX152" fmla="*/ 949032 w 949032"/>
              <a:gd name="connsiteY152" fmla="*/ 666061 h 1141284"/>
              <a:gd name="connsiteX153" fmla="*/ 473894 w 949032"/>
              <a:gd name="connsiteY153" fmla="*/ 1141284 h 1141284"/>
              <a:gd name="connsiteX154" fmla="*/ 0 w 949032"/>
              <a:gd name="connsiteY154" fmla="*/ 666061 h 1141284"/>
              <a:gd name="connsiteX155" fmla="*/ 100749 w 949032"/>
              <a:gd name="connsiteY155" fmla="*/ 372944 h 1141284"/>
              <a:gd name="connsiteX156" fmla="*/ 27364 w 949032"/>
              <a:gd name="connsiteY156" fmla="*/ 300600 h 1141284"/>
              <a:gd name="connsiteX157" fmla="*/ 14926 w 949032"/>
              <a:gd name="connsiteY157" fmla="*/ 271912 h 1141284"/>
              <a:gd name="connsiteX158" fmla="*/ 27364 w 949032"/>
              <a:gd name="connsiteY158" fmla="*/ 244471 h 1141284"/>
              <a:gd name="connsiteX159" fmla="*/ 59703 w 949032"/>
              <a:gd name="connsiteY159" fmla="*/ 210794 h 1141284"/>
              <a:gd name="connsiteX160" fmla="*/ 114431 w 949032"/>
              <a:gd name="connsiteY160" fmla="*/ 210794 h 1141284"/>
              <a:gd name="connsiteX161" fmla="*/ 189060 w 949032"/>
              <a:gd name="connsiteY161" fmla="*/ 285633 h 1141284"/>
              <a:gd name="connsiteX162" fmla="*/ 435336 w 949032"/>
              <a:gd name="connsiteY162" fmla="*/ 192085 h 1141284"/>
              <a:gd name="connsiteX163" fmla="*/ 435336 w 949032"/>
              <a:gd name="connsiteY163" fmla="*/ 124730 h 1141284"/>
              <a:gd name="connsiteX164" fmla="*/ 375633 w 949032"/>
              <a:gd name="connsiteY164" fmla="*/ 124730 h 1141284"/>
              <a:gd name="connsiteX165" fmla="*/ 315929 w 949032"/>
              <a:gd name="connsiteY165" fmla="*/ 64860 h 1141284"/>
              <a:gd name="connsiteX166" fmla="*/ 315929 w 949032"/>
              <a:gd name="connsiteY166" fmla="*/ 58623 h 1141284"/>
              <a:gd name="connsiteX167" fmla="*/ 375633 w 949032"/>
              <a:gd name="connsiteY167" fmla="*/ 0 h 114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949032" h="1141284">
                <a:moveTo>
                  <a:pt x="477258" y="472393"/>
                </a:moveTo>
                <a:cubicBezTo>
                  <a:pt x="486011" y="472393"/>
                  <a:pt x="492263" y="479869"/>
                  <a:pt x="492263" y="487345"/>
                </a:cubicBezTo>
                <a:lnTo>
                  <a:pt x="492263" y="527218"/>
                </a:lnTo>
                <a:cubicBezTo>
                  <a:pt x="509769" y="529710"/>
                  <a:pt x="531026" y="539678"/>
                  <a:pt x="537278" y="564598"/>
                </a:cubicBezTo>
                <a:cubicBezTo>
                  <a:pt x="539779" y="572074"/>
                  <a:pt x="534777" y="580796"/>
                  <a:pt x="527275" y="582042"/>
                </a:cubicBezTo>
                <a:cubicBezTo>
                  <a:pt x="519772" y="584534"/>
                  <a:pt x="511019" y="580796"/>
                  <a:pt x="508518" y="572074"/>
                </a:cubicBezTo>
                <a:cubicBezTo>
                  <a:pt x="504767" y="555876"/>
                  <a:pt x="481009" y="555876"/>
                  <a:pt x="479759" y="555876"/>
                </a:cubicBezTo>
                <a:cubicBezTo>
                  <a:pt x="453500" y="555876"/>
                  <a:pt x="430992" y="577058"/>
                  <a:pt x="430992" y="604470"/>
                </a:cubicBezTo>
                <a:cubicBezTo>
                  <a:pt x="430992" y="629390"/>
                  <a:pt x="450999" y="650572"/>
                  <a:pt x="476007" y="653064"/>
                </a:cubicBezTo>
                <a:lnTo>
                  <a:pt x="478508" y="653064"/>
                </a:lnTo>
                <a:cubicBezTo>
                  <a:pt x="519772" y="654310"/>
                  <a:pt x="553534" y="687952"/>
                  <a:pt x="553534" y="731563"/>
                </a:cubicBezTo>
                <a:cubicBezTo>
                  <a:pt x="553534" y="767697"/>
                  <a:pt x="527275" y="800093"/>
                  <a:pt x="492263" y="807569"/>
                </a:cubicBezTo>
                <a:lnTo>
                  <a:pt x="492263" y="846195"/>
                </a:lnTo>
                <a:cubicBezTo>
                  <a:pt x="492263" y="854917"/>
                  <a:pt x="486011" y="861147"/>
                  <a:pt x="477258" y="861147"/>
                </a:cubicBezTo>
                <a:cubicBezTo>
                  <a:pt x="468505" y="861147"/>
                  <a:pt x="462253" y="854917"/>
                  <a:pt x="462253" y="846195"/>
                </a:cubicBezTo>
                <a:lnTo>
                  <a:pt x="462253" y="808815"/>
                </a:lnTo>
                <a:cubicBezTo>
                  <a:pt x="449748" y="807569"/>
                  <a:pt x="429742" y="803831"/>
                  <a:pt x="415987" y="791371"/>
                </a:cubicBezTo>
                <a:cubicBezTo>
                  <a:pt x="409735" y="786387"/>
                  <a:pt x="408485" y="776419"/>
                  <a:pt x="413486" y="770189"/>
                </a:cubicBezTo>
                <a:cubicBezTo>
                  <a:pt x="419738" y="763959"/>
                  <a:pt x="429742" y="762713"/>
                  <a:pt x="434743" y="767697"/>
                </a:cubicBezTo>
                <a:cubicBezTo>
                  <a:pt x="447248" y="778911"/>
                  <a:pt x="467254" y="780157"/>
                  <a:pt x="474757" y="780157"/>
                </a:cubicBezTo>
                <a:cubicBezTo>
                  <a:pt x="502266" y="780157"/>
                  <a:pt x="524774" y="757729"/>
                  <a:pt x="524774" y="731563"/>
                </a:cubicBezTo>
                <a:cubicBezTo>
                  <a:pt x="524774" y="704150"/>
                  <a:pt x="503517" y="682968"/>
                  <a:pt x="476007" y="681722"/>
                </a:cubicBezTo>
                <a:lnTo>
                  <a:pt x="474757" y="681722"/>
                </a:lnTo>
                <a:cubicBezTo>
                  <a:pt x="433493" y="680476"/>
                  <a:pt x="400982" y="645588"/>
                  <a:pt x="400982" y="604470"/>
                </a:cubicBezTo>
                <a:cubicBezTo>
                  <a:pt x="400982" y="567090"/>
                  <a:pt x="427241" y="534694"/>
                  <a:pt x="462253" y="527218"/>
                </a:cubicBezTo>
                <a:lnTo>
                  <a:pt x="462253" y="487345"/>
                </a:lnTo>
                <a:cubicBezTo>
                  <a:pt x="462253" y="479869"/>
                  <a:pt x="468505" y="472393"/>
                  <a:pt x="477258" y="472393"/>
                </a:cubicBezTo>
                <a:close/>
                <a:moveTo>
                  <a:pt x="459518" y="315624"/>
                </a:moveTo>
                <a:cubicBezTo>
                  <a:pt x="373294" y="319373"/>
                  <a:pt x="295817" y="353112"/>
                  <a:pt x="237085" y="408096"/>
                </a:cubicBezTo>
                <a:lnTo>
                  <a:pt x="270825" y="441836"/>
                </a:lnTo>
                <a:cubicBezTo>
                  <a:pt x="277073" y="448084"/>
                  <a:pt x="277073" y="456831"/>
                  <a:pt x="270825" y="463079"/>
                </a:cubicBezTo>
                <a:cubicBezTo>
                  <a:pt x="268325" y="465579"/>
                  <a:pt x="264576" y="466828"/>
                  <a:pt x="260828" y="466828"/>
                </a:cubicBezTo>
                <a:cubicBezTo>
                  <a:pt x="257079" y="466828"/>
                  <a:pt x="253330" y="465579"/>
                  <a:pt x="249581" y="463079"/>
                </a:cubicBezTo>
                <a:lnTo>
                  <a:pt x="215841" y="429339"/>
                </a:lnTo>
                <a:cubicBezTo>
                  <a:pt x="162107" y="488072"/>
                  <a:pt x="128367" y="565549"/>
                  <a:pt x="123369" y="651773"/>
                </a:cubicBezTo>
                <a:lnTo>
                  <a:pt x="172104" y="651773"/>
                </a:lnTo>
                <a:cubicBezTo>
                  <a:pt x="180852" y="651773"/>
                  <a:pt x="187100" y="658021"/>
                  <a:pt x="187100" y="666768"/>
                </a:cubicBezTo>
                <a:cubicBezTo>
                  <a:pt x="187100" y="674266"/>
                  <a:pt x="180852" y="681764"/>
                  <a:pt x="172104" y="681764"/>
                </a:cubicBezTo>
                <a:lnTo>
                  <a:pt x="123369" y="681764"/>
                </a:lnTo>
                <a:cubicBezTo>
                  <a:pt x="128367" y="766738"/>
                  <a:pt x="162107" y="845465"/>
                  <a:pt x="215841" y="904197"/>
                </a:cubicBezTo>
                <a:lnTo>
                  <a:pt x="249581" y="870457"/>
                </a:lnTo>
                <a:cubicBezTo>
                  <a:pt x="255829" y="864209"/>
                  <a:pt x="265826" y="864209"/>
                  <a:pt x="270825" y="870457"/>
                </a:cubicBezTo>
                <a:cubicBezTo>
                  <a:pt x="277073" y="875456"/>
                  <a:pt x="277073" y="885453"/>
                  <a:pt x="270825" y="890451"/>
                </a:cubicBezTo>
                <a:lnTo>
                  <a:pt x="237085" y="925440"/>
                </a:lnTo>
                <a:cubicBezTo>
                  <a:pt x="295817" y="979174"/>
                  <a:pt x="373294" y="1014164"/>
                  <a:pt x="459518" y="1017913"/>
                </a:cubicBezTo>
                <a:lnTo>
                  <a:pt x="459518" y="969177"/>
                </a:lnTo>
                <a:cubicBezTo>
                  <a:pt x="459518" y="961680"/>
                  <a:pt x="465766" y="954182"/>
                  <a:pt x="474513" y="954182"/>
                </a:cubicBezTo>
                <a:cubicBezTo>
                  <a:pt x="483261" y="954182"/>
                  <a:pt x="489509" y="961680"/>
                  <a:pt x="489509" y="969177"/>
                </a:cubicBezTo>
                <a:lnTo>
                  <a:pt x="489509" y="1017913"/>
                </a:lnTo>
                <a:cubicBezTo>
                  <a:pt x="575733" y="1014164"/>
                  <a:pt x="653209" y="979174"/>
                  <a:pt x="711942" y="925440"/>
                </a:cubicBezTo>
                <a:lnTo>
                  <a:pt x="678202" y="890451"/>
                </a:lnTo>
                <a:cubicBezTo>
                  <a:pt x="671954" y="885453"/>
                  <a:pt x="671954" y="875456"/>
                  <a:pt x="678202" y="870457"/>
                </a:cubicBezTo>
                <a:cubicBezTo>
                  <a:pt x="684450" y="864209"/>
                  <a:pt x="693197" y="864209"/>
                  <a:pt x="699445" y="870457"/>
                </a:cubicBezTo>
                <a:lnTo>
                  <a:pt x="733185" y="904197"/>
                </a:lnTo>
                <a:cubicBezTo>
                  <a:pt x="786919" y="845465"/>
                  <a:pt x="821909" y="766738"/>
                  <a:pt x="825657" y="681764"/>
                </a:cubicBezTo>
                <a:lnTo>
                  <a:pt x="776922" y="681764"/>
                </a:lnTo>
                <a:cubicBezTo>
                  <a:pt x="768175" y="681764"/>
                  <a:pt x="761927" y="674266"/>
                  <a:pt x="761927" y="666768"/>
                </a:cubicBezTo>
                <a:cubicBezTo>
                  <a:pt x="761927" y="658021"/>
                  <a:pt x="768175" y="651773"/>
                  <a:pt x="776922" y="651773"/>
                </a:cubicBezTo>
                <a:lnTo>
                  <a:pt x="825657" y="651773"/>
                </a:lnTo>
                <a:cubicBezTo>
                  <a:pt x="821909" y="565549"/>
                  <a:pt x="786919" y="488072"/>
                  <a:pt x="733185" y="429339"/>
                </a:cubicBezTo>
                <a:lnTo>
                  <a:pt x="699445" y="463079"/>
                </a:lnTo>
                <a:cubicBezTo>
                  <a:pt x="695697" y="465579"/>
                  <a:pt x="691948" y="466828"/>
                  <a:pt x="688199" y="466828"/>
                </a:cubicBezTo>
                <a:cubicBezTo>
                  <a:pt x="684450" y="466828"/>
                  <a:pt x="680701" y="465579"/>
                  <a:pt x="678202" y="463079"/>
                </a:cubicBezTo>
                <a:cubicBezTo>
                  <a:pt x="671954" y="456831"/>
                  <a:pt x="671954" y="448084"/>
                  <a:pt x="678202" y="441836"/>
                </a:cubicBezTo>
                <a:lnTo>
                  <a:pt x="711942" y="408096"/>
                </a:lnTo>
                <a:cubicBezTo>
                  <a:pt x="653209" y="353112"/>
                  <a:pt x="575733" y="319373"/>
                  <a:pt x="489509" y="315624"/>
                </a:cubicBezTo>
                <a:lnTo>
                  <a:pt x="489509" y="364359"/>
                </a:lnTo>
                <a:cubicBezTo>
                  <a:pt x="489509" y="373106"/>
                  <a:pt x="483261" y="379355"/>
                  <a:pt x="474513" y="379355"/>
                </a:cubicBezTo>
                <a:cubicBezTo>
                  <a:pt x="465766" y="379355"/>
                  <a:pt x="459518" y="373106"/>
                  <a:pt x="459518" y="364359"/>
                </a:cubicBezTo>
                <a:close/>
                <a:moveTo>
                  <a:pt x="474513" y="285633"/>
                </a:moveTo>
                <a:cubicBezTo>
                  <a:pt x="684450" y="285633"/>
                  <a:pt x="855648" y="456831"/>
                  <a:pt x="855648" y="666768"/>
                </a:cubicBezTo>
                <a:cubicBezTo>
                  <a:pt x="855648" y="876705"/>
                  <a:pt x="684450" y="1047904"/>
                  <a:pt x="474513" y="1047904"/>
                </a:cubicBezTo>
                <a:cubicBezTo>
                  <a:pt x="264576" y="1047904"/>
                  <a:pt x="93378" y="876705"/>
                  <a:pt x="93378" y="666768"/>
                </a:cubicBezTo>
                <a:cubicBezTo>
                  <a:pt x="93378" y="456831"/>
                  <a:pt x="264576" y="285633"/>
                  <a:pt x="474513" y="285633"/>
                </a:cubicBezTo>
                <a:close/>
                <a:moveTo>
                  <a:pt x="827138" y="266923"/>
                </a:moveTo>
                <a:lnTo>
                  <a:pt x="786092" y="308084"/>
                </a:lnTo>
                <a:cubicBezTo>
                  <a:pt x="788580" y="309331"/>
                  <a:pt x="789824" y="310579"/>
                  <a:pt x="792311" y="313073"/>
                </a:cubicBezTo>
                <a:cubicBezTo>
                  <a:pt x="794799" y="315568"/>
                  <a:pt x="796043" y="316815"/>
                  <a:pt x="798530" y="319310"/>
                </a:cubicBezTo>
                <a:cubicBezTo>
                  <a:pt x="805993" y="325546"/>
                  <a:pt x="812212" y="333030"/>
                  <a:pt x="819675" y="339267"/>
                </a:cubicBezTo>
                <a:cubicBezTo>
                  <a:pt x="822163" y="343009"/>
                  <a:pt x="824651" y="345503"/>
                  <a:pt x="827138" y="349245"/>
                </a:cubicBezTo>
                <a:cubicBezTo>
                  <a:pt x="829626" y="350492"/>
                  <a:pt x="830870" y="352987"/>
                  <a:pt x="832113" y="354234"/>
                </a:cubicBezTo>
                <a:lnTo>
                  <a:pt x="873159" y="314321"/>
                </a:lnTo>
                <a:close/>
                <a:moveTo>
                  <a:pt x="123138" y="261934"/>
                </a:moveTo>
                <a:lnTo>
                  <a:pt x="78360" y="308084"/>
                </a:lnTo>
                <a:lnTo>
                  <a:pt x="118163" y="350492"/>
                </a:lnTo>
                <a:cubicBezTo>
                  <a:pt x="129357" y="339267"/>
                  <a:pt x="139307" y="329288"/>
                  <a:pt x="150502" y="319310"/>
                </a:cubicBezTo>
                <a:cubicBezTo>
                  <a:pt x="152989" y="315568"/>
                  <a:pt x="156721" y="313073"/>
                  <a:pt x="159209" y="309331"/>
                </a:cubicBezTo>
                <a:cubicBezTo>
                  <a:pt x="161696" y="308084"/>
                  <a:pt x="164184" y="305589"/>
                  <a:pt x="165428" y="304342"/>
                </a:cubicBezTo>
                <a:close/>
                <a:moveTo>
                  <a:pt x="861965" y="231998"/>
                </a:moveTo>
                <a:lnTo>
                  <a:pt x="848283" y="245719"/>
                </a:lnTo>
                <a:lnTo>
                  <a:pt x="894304" y="291869"/>
                </a:lnTo>
                <a:lnTo>
                  <a:pt x="907986" y="278149"/>
                </a:lnTo>
                <a:cubicBezTo>
                  <a:pt x="911718" y="274407"/>
                  <a:pt x="911718" y="269418"/>
                  <a:pt x="907986" y="265676"/>
                </a:cubicBezTo>
                <a:lnTo>
                  <a:pt x="874403" y="231998"/>
                </a:lnTo>
                <a:cubicBezTo>
                  <a:pt x="870672" y="229504"/>
                  <a:pt x="864453" y="229504"/>
                  <a:pt x="861965" y="231998"/>
                </a:cubicBezTo>
                <a:close/>
                <a:moveTo>
                  <a:pt x="87067" y="229504"/>
                </a:moveTo>
                <a:cubicBezTo>
                  <a:pt x="85823" y="229504"/>
                  <a:pt x="83336" y="230751"/>
                  <a:pt x="80848" y="231998"/>
                </a:cubicBezTo>
                <a:lnTo>
                  <a:pt x="48509" y="265676"/>
                </a:lnTo>
                <a:cubicBezTo>
                  <a:pt x="46021" y="268170"/>
                  <a:pt x="44777" y="269418"/>
                  <a:pt x="44777" y="271912"/>
                </a:cubicBezTo>
                <a:cubicBezTo>
                  <a:pt x="44777" y="274407"/>
                  <a:pt x="46021" y="276901"/>
                  <a:pt x="48509" y="278149"/>
                </a:cubicBezTo>
                <a:lnTo>
                  <a:pt x="55972" y="286880"/>
                </a:lnTo>
                <a:lnTo>
                  <a:pt x="103237" y="240730"/>
                </a:lnTo>
                <a:lnTo>
                  <a:pt x="93286" y="231998"/>
                </a:lnTo>
                <a:cubicBezTo>
                  <a:pt x="92042" y="230751"/>
                  <a:pt x="89555" y="229504"/>
                  <a:pt x="87067" y="229504"/>
                </a:cubicBezTo>
                <a:close/>
                <a:moveTo>
                  <a:pt x="450262" y="220773"/>
                </a:moveTo>
                <a:cubicBezTo>
                  <a:pt x="353244" y="225762"/>
                  <a:pt x="263689" y="261934"/>
                  <a:pt x="192792" y="321804"/>
                </a:cubicBezTo>
                <a:cubicBezTo>
                  <a:pt x="191548" y="321804"/>
                  <a:pt x="190304" y="323052"/>
                  <a:pt x="189060" y="323052"/>
                </a:cubicBezTo>
                <a:cubicBezTo>
                  <a:pt x="184085" y="326794"/>
                  <a:pt x="179110" y="331783"/>
                  <a:pt x="175378" y="335525"/>
                </a:cubicBezTo>
                <a:cubicBezTo>
                  <a:pt x="85823" y="417847"/>
                  <a:pt x="28608" y="535094"/>
                  <a:pt x="28608" y="666061"/>
                </a:cubicBezTo>
                <a:cubicBezTo>
                  <a:pt x="28608" y="911780"/>
                  <a:pt x="228862" y="1111349"/>
                  <a:pt x="473894" y="1111349"/>
                </a:cubicBezTo>
                <a:cubicBezTo>
                  <a:pt x="718926" y="1111349"/>
                  <a:pt x="919181" y="911780"/>
                  <a:pt x="919181" y="666061"/>
                </a:cubicBezTo>
                <a:cubicBezTo>
                  <a:pt x="919181" y="427825"/>
                  <a:pt x="731364" y="231998"/>
                  <a:pt x="497527" y="220773"/>
                </a:cubicBezTo>
                <a:cubicBezTo>
                  <a:pt x="481357" y="219525"/>
                  <a:pt x="466431" y="219525"/>
                  <a:pt x="450262" y="220773"/>
                </a:cubicBezTo>
                <a:close/>
                <a:moveTo>
                  <a:pt x="465187" y="124730"/>
                </a:moveTo>
                <a:lnTo>
                  <a:pt x="465187" y="189590"/>
                </a:lnTo>
                <a:cubicBezTo>
                  <a:pt x="467675" y="189590"/>
                  <a:pt x="471407" y="189590"/>
                  <a:pt x="473894" y="189590"/>
                </a:cubicBezTo>
                <a:cubicBezTo>
                  <a:pt x="477626" y="189590"/>
                  <a:pt x="480113" y="189590"/>
                  <a:pt x="482601" y="189590"/>
                </a:cubicBezTo>
                <a:lnTo>
                  <a:pt x="482601" y="124730"/>
                </a:lnTo>
                <a:close/>
                <a:moveTo>
                  <a:pt x="536085" y="28688"/>
                </a:moveTo>
                <a:lnTo>
                  <a:pt x="536085" y="94795"/>
                </a:lnTo>
                <a:lnTo>
                  <a:pt x="572156" y="94795"/>
                </a:lnTo>
                <a:cubicBezTo>
                  <a:pt x="588325" y="94795"/>
                  <a:pt x="602007" y="81075"/>
                  <a:pt x="602007" y="64860"/>
                </a:cubicBezTo>
                <a:lnTo>
                  <a:pt x="602007" y="58623"/>
                </a:lnTo>
                <a:cubicBezTo>
                  <a:pt x="602007" y="42408"/>
                  <a:pt x="588325" y="28688"/>
                  <a:pt x="572156" y="28688"/>
                </a:cubicBezTo>
                <a:close/>
                <a:moveTo>
                  <a:pt x="441555" y="28688"/>
                </a:moveTo>
                <a:lnTo>
                  <a:pt x="441555" y="94795"/>
                </a:lnTo>
                <a:lnTo>
                  <a:pt x="465187" y="94795"/>
                </a:lnTo>
                <a:lnTo>
                  <a:pt x="482601" y="94795"/>
                </a:lnTo>
                <a:lnTo>
                  <a:pt x="506233" y="94795"/>
                </a:lnTo>
                <a:lnTo>
                  <a:pt x="506233" y="28688"/>
                </a:lnTo>
                <a:close/>
                <a:moveTo>
                  <a:pt x="375633" y="28688"/>
                </a:moveTo>
                <a:cubicBezTo>
                  <a:pt x="359463" y="28688"/>
                  <a:pt x="345781" y="42408"/>
                  <a:pt x="345781" y="58623"/>
                </a:cubicBezTo>
                <a:lnTo>
                  <a:pt x="345781" y="64860"/>
                </a:lnTo>
                <a:cubicBezTo>
                  <a:pt x="345781" y="81075"/>
                  <a:pt x="359463" y="94795"/>
                  <a:pt x="375633" y="94795"/>
                </a:cubicBezTo>
                <a:lnTo>
                  <a:pt x="411703" y="94795"/>
                </a:lnTo>
                <a:lnTo>
                  <a:pt x="411703" y="28688"/>
                </a:lnTo>
                <a:close/>
                <a:moveTo>
                  <a:pt x="375633" y="0"/>
                </a:moveTo>
                <a:lnTo>
                  <a:pt x="572156" y="0"/>
                </a:lnTo>
                <a:cubicBezTo>
                  <a:pt x="604495" y="0"/>
                  <a:pt x="631859" y="26193"/>
                  <a:pt x="631859" y="58623"/>
                </a:cubicBezTo>
                <a:lnTo>
                  <a:pt x="631859" y="64860"/>
                </a:lnTo>
                <a:cubicBezTo>
                  <a:pt x="631859" y="97290"/>
                  <a:pt x="604495" y="124730"/>
                  <a:pt x="572156" y="124730"/>
                </a:cubicBezTo>
                <a:lnTo>
                  <a:pt x="512453" y="124730"/>
                </a:lnTo>
                <a:lnTo>
                  <a:pt x="512453" y="192085"/>
                </a:lnTo>
                <a:cubicBezTo>
                  <a:pt x="606983" y="199568"/>
                  <a:pt x="692806" y="234493"/>
                  <a:pt x="763703" y="289374"/>
                </a:cubicBezTo>
                <a:lnTo>
                  <a:pt x="840820" y="210794"/>
                </a:lnTo>
                <a:cubicBezTo>
                  <a:pt x="855746" y="195827"/>
                  <a:pt x="880622" y="195827"/>
                  <a:pt x="895548" y="210794"/>
                </a:cubicBezTo>
                <a:lnTo>
                  <a:pt x="929131" y="244471"/>
                </a:lnTo>
                <a:cubicBezTo>
                  <a:pt x="944057" y="259439"/>
                  <a:pt x="944057" y="284385"/>
                  <a:pt x="929131" y="300600"/>
                </a:cubicBezTo>
                <a:lnTo>
                  <a:pt x="906742" y="323052"/>
                </a:lnTo>
                <a:cubicBezTo>
                  <a:pt x="905499" y="323052"/>
                  <a:pt x="905499" y="323052"/>
                  <a:pt x="905499" y="324299"/>
                </a:cubicBezTo>
                <a:cubicBezTo>
                  <a:pt x="904255" y="324299"/>
                  <a:pt x="904255" y="325546"/>
                  <a:pt x="904255" y="325546"/>
                </a:cubicBezTo>
                <a:lnTo>
                  <a:pt x="850771" y="377933"/>
                </a:lnTo>
                <a:cubicBezTo>
                  <a:pt x="911718" y="457761"/>
                  <a:pt x="949032" y="557545"/>
                  <a:pt x="949032" y="666061"/>
                </a:cubicBezTo>
                <a:cubicBezTo>
                  <a:pt x="949032" y="927995"/>
                  <a:pt x="736339" y="1141284"/>
                  <a:pt x="473894" y="1141284"/>
                </a:cubicBezTo>
                <a:cubicBezTo>
                  <a:pt x="212693" y="1141284"/>
                  <a:pt x="0" y="927995"/>
                  <a:pt x="0" y="666061"/>
                </a:cubicBezTo>
                <a:cubicBezTo>
                  <a:pt x="0" y="555051"/>
                  <a:pt x="37315" y="454019"/>
                  <a:pt x="100749" y="372944"/>
                </a:cubicBezTo>
                <a:lnTo>
                  <a:pt x="27364" y="300600"/>
                </a:lnTo>
                <a:cubicBezTo>
                  <a:pt x="18657" y="291869"/>
                  <a:pt x="14926" y="281891"/>
                  <a:pt x="14926" y="271912"/>
                </a:cubicBezTo>
                <a:cubicBezTo>
                  <a:pt x="14926" y="261934"/>
                  <a:pt x="18657" y="251955"/>
                  <a:pt x="27364" y="244471"/>
                </a:cubicBezTo>
                <a:lnTo>
                  <a:pt x="59703" y="210794"/>
                </a:lnTo>
                <a:cubicBezTo>
                  <a:pt x="75873" y="195827"/>
                  <a:pt x="99505" y="195827"/>
                  <a:pt x="114431" y="210794"/>
                </a:cubicBezTo>
                <a:lnTo>
                  <a:pt x="189060" y="285633"/>
                </a:lnTo>
                <a:cubicBezTo>
                  <a:pt x="258714" y="231998"/>
                  <a:pt x="343293" y="199568"/>
                  <a:pt x="435336" y="192085"/>
                </a:cubicBezTo>
                <a:lnTo>
                  <a:pt x="435336" y="124730"/>
                </a:lnTo>
                <a:lnTo>
                  <a:pt x="375633" y="124730"/>
                </a:lnTo>
                <a:cubicBezTo>
                  <a:pt x="343293" y="124730"/>
                  <a:pt x="315929" y="97290"/>
                  <a:pt x="315929" y="64860"/>
                </a:cubicBezTo>
                <a:lnTo>
                  <a:pt x="315929" y="58623"/>
                </a:lnTo>
                <a:cubicBezTo>
                  <a:pt x="315929" y="26193"/>
                  <a:pt x="343293" y="0"/>
                  <a:pt x="3756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RECTANGLE 01">
            <a:extLst>
              <a:ext uri="{FF2B5EF4-FFF2-40B4-BE49-F238E27FC236}">
                <a16:creationId xmlns:a16="http://schemas.microsoft.com/office/drawing/2014/main" id="{C5E7EE31-11B8-FB4F-B56B-A8F9D1EF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556748"/>
            <a:ext cx="10189395" cy="2427877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aphicFrame>
        <p:nvGraphicFramePr>
          <p:cNvPr id="58" name="Chart 01">
            <a:extLst>
              <a:ext uri="{FF2B5EF4-FFF2-40B4-BE49-F238E27FC236}">
                <a16:creationId xmlns:a16="http://schemas.microsoft.com/office/drawing/2014/main" id="{51719217-A964-464E-9082-04A1A41C8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090532"/>
              </p:ext>
            </p:extLst>
          </p:nvPr>
        </p:nvGraphicFramePr>
        <p:xfrm>
          <a:off x="1499784" y="3307478"/>
          <a:ext cx="2986916" cy="293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6" name="CIRCLE A">
            <a:extLst>
              <a:ext uri="{FF2B5EF4-FFF2-40B4-BE49-F238E27FC236}">
                <a16:creationId xmlns:a16="http://schemas.microsoft.com/office/drawing/2014/main" id="{48BBEAC1-25C5-C245-BF89-8FB348472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596" y="4040126"/>
            <a:ext cx="1461121" cy="146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PERCENTAGE 01">
            <a:extLst>
              <a:ext uri="{FF2B5EF4-FFF2-40B4-BE49-F238E27FC236}">
                <a16:creationId xmlns:a16="http://schemas.microsoft.com/office/drawing/2014/main" id="{FBD45CCA-F9D9-E94F-908E-EF0DA169E7C4}"/>
              </a:ext>
            </a:extLst>
          </p:cNvPr>
          <p:cNvSpPr txBox="1"/>
          <p:nvPr/>
        </p:nvSpPr>
        <p:spPr>
          <a:xfrm>
            <a:off x="2335427" y="4474340"/>
            <a:ext cx="12917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611B74B4-7DF5-6F46-BE7E-FB8831FB5D2E}"/>
              </a:ext>
            </a:extLst>
          </p:cNvPr>
          <p:cNvSpPr txBox="1"/>
          <p:nvPr/>
        </p:nvSpPr>
        <p:spPr>
          <a:xfrm>
            <a:off x="4959091" y="3912624"/>
            <a:ext cx="47643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B3A75124-29D4-DC49-93C1-0FE97DF38476}"/>
              </a:ext>
            </a:extLst>
          </p:cNvPr>
          <p:cNvSpPr txBox="1"/>
          <p:nvPr/>
        </p:nvSpPr>
        <p:spPr>
          <a:xfrm>
            <a:off x="4966525" y="4566652"/>
            <a:ext cx="47643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8" name="SAMESIDECORNER ROUND 02">
            <a:extLst>
              <a:ext uri="{FF2B5EF4-FFF2-40B4-BE49-F238E27FC236}">
                <a16:creationId xmlns:a16="http://schemas.microsoft.com/office/drawing/2014/main" id="{88B7307E-8C38-0642-AD1C-7F123F3F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94" y="6918424"/>
            <a:ext cx="1785202" cy="2427877"/>
          </a:xfrm>
          <a:custGeom>
            <a:avLst/>
            <a:gdLst>
              <a:gd name="T0" fmla="*/ 0 w 1434"/>
              <a:gd name="T1" fmla="*/ 0 h 1947"/>
              <a:gd name="T2" fmla="*/ 462 w 1434"/>
              <a:gd name="T3" fmla="*/ 0 h 1947"/>
              <a:gd name="T4" fmla="*/ 462 w 1434"/>
              <a:gd name="T5" fmla="*/ 0 h 1947"/>
              <a:gd name="T6" fmla="*/ 1433 w 1434"/>
              <a:gd name="T7" fmla="*/ 973 h 1947"/>
              <a:gd name="T8" fmla="*/ 1433 w 1434"/>
              <a:gd name="T9" fmla="*/ 973 h 1947"/>
              <a:gd name="T10" fmla="*/ 1433 w 1434"/>
              <a:gd name="T11" fmla="*/ 973 h 1947"/>
              <a:gd name="T12" fmla="*/ 462 w 1434"/>
              <a:gd name="T13" fmla="*/ 1946 h 1947"/>
              <a:gd name="T14" fmla="*/ 0 w 1434"/>
              <a:gd name="T15" fmla="*/ 1946 h 1947"/>
              <a:gd name="T16" fmla="*/ 0 w 1434"/>
              <a:gd name="T17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4" h="1947">
                <a:moveTo>
                  <a:pt x="0" y="0"/>
                </a:moveTo>
                <a:lnTo>
                  <a:pt x="462" y="0"/>
                </a:lnTo>
                <a:lnTo>
                  <a:pt x="462" y="0"/>
                </a:lnTo>
                <a:cubicBezTo>
                  <a:pt x="999" y="0"/>
                  <a:pt x="1433" y="436"/>
                  <a:pt x="1433" y="973"/>
                </a:cubicBezTo>
                <a:lnTo>
                  <a:pt x="1433" y="973"/>
                </a:lnTo>
                <a:lnTo>
                  <a:pt x="1433" y="973"/>
                </a:lnTo>
                <a:cubicBezTo>
                  <a:pt x="1433" y="1510"/>
                  <a:pt x="999" y="1946"/>
                  <a:pt x="462" y="1946"/>
                </a:cubicBezTo>
                <a:lnTo>
                  <a:pt x="0" y="19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2" name="ICON 02">
            <a:extLst>
              <a:ext uri="{FF2B5EF4-FFF2-40B4-BE49-F238E27FC236}">
                <a16:creationId xmlns:a16="http://schemas.microsoft.com/office/drawing/2014/main" id="{91B8939A-7692-614E-9AC7-FE225CEB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170" y="7703912"/>
            <a:ext cx="1124799" cy="855645"/>
          </a:xfrm>
          <a:custGeom>
            <a:avLst/>
            <a:gdLst>
              <a:gd name="connsiteX0" fmla="*/ 823225 w 1124799"/>
              <a:gd name="connsiteY0" fmla="*/ 672742 h 855645"/>
              <a:gd name="connsiteX1" fmla="*/ 731877 w 1124799"/>
              <a:gd name="connsiteY1" fmla="*/ 762941 h 855645"/>
              <a:gd name="connsiteX2" fmla="*/ 731877 w 1124799"/>
              <a:gd name="connsiteY2" fmla="*/ 820568 h 855645"/>
              <a:gd name="connsiteX3" fmla="*/ 736882 w 1124799"/>
              <a:gd name="connsiteY3" fmla="*/ 825579 h 855645"/>
              <a:gd name="connsiteX4" fmla="*/ 1089761 w 1124799"/>
              <a:gd name="connsiteY4" fmla="*/ 825579 h 855645"/>
              <a:gd name="connsiteX5" fmla="*/ 1094766 w 1124799"/>
              <a:gd name="connsiteY5" fmla="*/ 820568 h 855645"/>
              <a:gd name="connsiteX6" fmla="*/ 1094766 w 1124799"/>
              <a:gd name="connsiteY6" fmla="*/ 762941 h 855645"/>
              <a:gd name="connsiteX7" fmla="*/ 1004670 w 1124799"/>
              <a:gd name="connsiteY7" fmla="*/ 672742 h 855645"/>
              <a:gd name="connsiteX8" fmla="*/ 121022 w 1124799"/>
              <a:gd name="connsiteY8" fmla="*/ 672742 h 855645"/>
              <a:gd name="connsiteX9" fmla="*/ 29944 w 1124799"/>
              <a:gd name="connsiteY9" fmla="*/ 762941 h 855645"/>
              <a:gd name="connsiteX10" fmla="*/ 29944 w 1124799"/>
              <a:gd name="connsiteY10" fmla="*/ 820568 h 855645"/>
              <a:gd name="connsiteX11" fmla="*/ 34934 w 1124799"/>
              <a:gd name="connsiteY11" fmla="*/ 825579 h 855645"/>
              <a:gd name="connsiteX12" fmla="*/ 386772 w 1124799"/>
              <a:gd name="connsiteY12" fmla="*/ 825579 h 855645"/>
              <a:gd name="connsiteX13" fmla="*/ 391763 w 1124799"/>
              <a:gd name="connsiteY13" fmla="*/ 820568 h 855645"/>
              <a:gd name="connsiteX14" fmla="*/ 391763 w 1124799"/>
              <a:gd name="connsiteY14" fmla="*/ 762941 h 855645"/>
              <a:gd name="connsiteX15" fmla="*/ 300684 w 1124799"/>
              <a:gd name="connsiteY15" fmla="*/ 672742 h 855645"/>
              <a:gd name="connsiteX16" fmla="*/ 823225 w 1124799"/>
              <a:gd name="connsiteY16" fmla="*/ 642675 h 855645"/>
              <a:gd name="connsiteX17" fmla="*/ 1004670 w 1124799"/>
              <a:gd name="connsiteY17" fmla="*/ 642675 h 855645"/>
              <a:gd name="connsiteX18" fmla="*/ 1124799 w 1124799"/>
              <a:gd name="connsiteY18" fmla="*/ 762941 h 855645"/>
              <a:gd name="connsiteX19" fmla="*/ 1124799 w 1124799"/>
              <a:gd name="connsiteY19" fmla="*/ 820568 h 855645"/>
              <a:gd name="connsiteX20" fmla="*/ 1089761 w 1124799"/>
              <a:gd name="connsiteY20" fmla="*/ 855645 h 855645"/>
              <a:gd name="connsiteX21" fmla="*/ 736882 w 1124799"/>
              <a:gd name="connsiteY21" fmla="*/ 855645 h 855645"/>
              <a:gd name="connsiteX22" fmla="*/ 703096 w 1124799"/>
              <a:gd name="connsiteY22" fmla="*/ 820568 h 855645"/>
              <a:gd name="connsiteX23" fmla="*/ 703096 w 1124799"/>
              <a:gd name="connsiteY23" fmla="*/ 762941 h 855645"/>
              <a:gd name="connsiteX24" fmla="*/ 823225 w 1124799"/>
              <a:gd name="connsiteY24" fmla="*/ 642675 h 855645"/>
              <a:gd name="connsiteX25" fmla="*/ 121022 w 1124799"/>
              <a:gd name="connsiteY25" fmla="*/ 642675 h 855645"/>
              <a:gd name="connsiteX26" fmla="*/ 300684 w 1124799"/>
              <a:gd name="connsiteY26" fmla="*/ 642675 h 855645"/>
              <a:gd name="connsiteX27" fmla="*/ 421706 w 1124799"/>
              <a:gd name="connsiteY27" fmla="*/ 762941 h 855645"/>
              <a:gd name="connsiteX28" fmla="*/ 421706 w 1124799"/>
              <a:gd name="connsiteY28" fmla="*/ 820568 h 855645"/>
              <a:gd name="connsiteX29" fmla="*/ 386772 w 1124799"/>
              <a:gd name="connsiteY29" fmla="*/ 855645 h 855645"/>
              <a:gd name="connsiteX30" fmla="*/ 34934 w 1124799"/>
              <a:gd name="connsiteY30" fmla="*/ 855645 h 855645"/>
              <a:gd name="connsiteX31" fmla="*/ 0 w 1124799"/>
              <a:gd name="connsiteY31" fmla="*/ 820568 h 855645"/>
              <a:gd name="connsiteX32" fmla="*/ 0 w 1124799"/>
              <a:gd name="connsiteY32" fmla="*/ 762941 h 855645"/>
              <a:gd name="connsiteX33" fmla="*/ 121022 w 1124799"/>
              <a:gd name="connsiteY33" fmla="*/ 642675 h 855645"/>
              <a:gd name="connsiteX34" fmla="*/ 910580 w 1124799"/>
              <a:gd name="connsiteY34" fmla="*/ 463826 h 855645"/>
              <a:gd name="connsiteX35" fmla="*/ 848327 w 1124799"/>
              <a:gd name="connsiteY35" fmla="*/ 526079 h 855645"/>
              <a:gd name="connsiteX36" fmla="*/ 910580 w 1124799"/>
              <a:gd name="connsiteY36" fmla="*/ 589578 h 855645"/>
              <a:gd name="connsiteX37" fmla="*/ 974078 w 1124799"/>
              <a:gd name="connsiteY37" fmla="*/ 526079 h 855645"/>
              <a:gd name="connsiteX38" fmla="*/ 910580 w 1124799"/>
              <a:gd name="connsiteY38" fmla="*/ 463826 h 855645"/>
              <a:gd name="connsiteX39" fmla="*/ 213606 w 1124799"/>
              <a:gd name="connsiteY39" fmla="*/ 463826 h 855645"/>
              <a:gd name="connsiteX40" fmla="*/ 150528 w 1124799"/>
              <a:gd name="connsiteY40" fmla="*/ 526079 h 855645"/>
              <a:gd name="connsiteX41" fmla="*/ 213606 w 1124799"/>
              <a:gd name="connsiteY41" fmla="*/ 589578 h 855645"/>
              <a:gd name="connsiteX42" fmla="*/ 276683 w 1124799"/>
              <a:gd name="connsiteY42" fmla="*/ 526079 h 855645"/>
              <a:gd name="connsiteX43" fmla="*/ 213606 w 1124799"/>
              <a:gd name="connsiteY43" fmla="*/ 463826 h 855645"/>
              <a:gd name="connsiteX44" fmla="*/ 563025 w 1124799"/>
              <a:gd name="connsiteY44" fmla="*/ 444929 h 855645"/>
              <a:gd name="connsiteX45" fmla="*/ 576732 w 1124799"/>
              <a:gd name="connsiteY45" fmla="*/ 459804 h 855645"/>
              <a:gd name="connsiteX46" fmla="*/ 576732 w 1124799"/>
              <a:gd name="connsiteY46" fmla="*/ 584998 h 855645"/>
              <a:gd name="connsiteX47" fmla="*/ 690125 w 1124799"/>
              <a:gd name="connsiteY47" fmla="*/ 697797 h 855645"/>
              <a:gd name="connsiteX48" fmla="*/ 690125 w 1124799"/>
              <a:gd name="connsiteY48" fmla="*/ 718869 h 855645"/>
              <a:gd name="connsiteX49" fmla="*/ 678910 w 1124799"/>
              <a:gd name="connsiteY49" fmla="*/ 723827 h 855645"/>
              <a:gd name="connsiteX50" fmla="*/ 668941 w 1124799"/>
              <a:gd name="connsiteY50" fmla="*/ 718869 h 855645"/>
              <a:gd name="connsiteX51" fmla="*/ 563025 w 1124799"/>
              <a:gd name="connsiteY51" fmla="*/ 612268 h 855645"/>
              <a:gd name="connsiteX52" fmla="*/ 454617 w 1124799"/>
              <a:gd name="connsiteY52" fmla="*/ 720109 h 855645"/>
              <a:gd name="connsiteX53" fmla="*/ 445894 w 1124799"/>
              <a:gd name="connsiteY53" fmla="*/ 723827 h 855645"/>
              <a:gd name="connsiteX54" fmla="*/ 434679 w 1124799"/>
              <a:gd name="connsiteY54" fmla="*/ 720109 h 855645"/>
              <a:gd name="connsiteX55" fmla="*/ 434679 w 1124799"/>
              <a:gd name="connsiteY55" fmla="*/ 699036 h 855645"/>
              <a:gd name="connsiteX56" fmla="*/ 546826 w 1124799"/>
              <a:gd name="connsiteY56" fmla="*/ 584998 h 855645"/>
              <a:gd name="connsiteX57" fmla="*/ 546826 w 1124799"/>
              <a:gd name="connsiteY57" fmla="*/ 459804 h 855645"/>
              <a:gd name="connsiteX58" fmla="*/ 563025 w 1124799"/>
              <a:gd name="connsiteY58" fmla="*/ 444929 h 855645"/>
              <a:gd name="connsiteX59" fmla="*/ 910580 w 1124799"/>
              <a:gd name="connsiteY59" fmla="*/ 433944 h 855645"/>
              <a:gd name="connsiteX60" fmla="*/ 1003960 w 1124799"/>
              <a:gd name="connsiteY60" fmla="*/ 526079 h 855645"/>
              <a:gd name="connsiteX61" fmla="*/ 910580 w 1124799"/>
              <a:gd name="connsiteY61" fmla="*/ 619459 h 855645"/>
              <a:gd name="connsiteX62" fmla="*/ 818445 w 1124799"/>
              <a:gd name="connsiteY62" fmla="*/ 526079 h 855645"/>
              <a:gd name="connsiteX63" fmla="*/ 910580 w 1124799"/>
              <a:gd name="connsiteY63" fmla="*/ 433944 h 855645"/>
              <a:gd name="connsiteX64" fmla="*/ 213606 w 1124799"/>
              <a:gd name="connsiteY64" fmla="*/ 433944 h 855645"/>
              <a:gd name="connsiteX65" fmla="*/ 306367 w 1124799"/>
              <a:gd name="connsiteY65" fmla="*/ 526079 h 855645"/>
              <a:gd name="connsiteX66" fmla="*/ 213606 w 1124799"/>
              <a:gd name="connsiteY66" fmla="*/ 619459 h 855645"/>
              <a:gd name="connsiteX67" fmla="*/ 120844 w 1124799"/>
              <a:gd name="connsiteY67" fmla="*/ 526079 h 855645"/>
              <a:gd name="connsiteX68" fmla="*/ 213606 w 1124799"/>
              <a:gd name="connsiteY68" fmla="*/ 433944 h 855645"/>
              <a:gd name="connsiteX69" fmla="*/ 609812 w 1124799"/>
              <a:gd name="connsiteY69" fmla="*/ 238624 h 855645"/>
              <a:gd name="connsiteX70" fmla="*/ 591097 w 1124799"/>
              <a:gd name="connsiteY70" fmla="*/ 273498 h 855645"/>
              <a:gd name="connsiteX71" fmla="*/ 584859 w 1124799"/>
              <a:gd name="connsiteY71" fmla="*/ 279725 h 855645"/>
              <a:gd name="connsiteX72" fmla="*/ 603574 w 1124799"/>
              <a:gd name="connsiteY72" fmla="*/ 390575 h 855645"/>
              <a:gd name="connsiteX73" fmla="*/ 738320 w 1124799"/>
              <a:gd name="connsiteY73" fmla="*/ 390575 h 855645"/>
              <a:gd name="connsiteX74" fmla="*/ 743311 w 1124799"/>
              <a:gd name="connsiteY74" fmla="*/ 386838 h 855645"/>
              <a:gd name="connsiteX75" fmla="*/ 743311 w 1124799"/>
              <a:gd name="connsiteY75" fmla="*/ 329545 h 855645"/>
              <a:gd name="connsiteX76" fmla="*/ 652232 w 1124799"/>
              <a:gd name="connsiteY76" fmla="*/ 238624 h 855645"/>
              <a:gd name="connsiteX77" fmla="*/ 472570 w 1124799"/>
              <a:gd name="connsiteY77" fmla="*/ 238624 h 855645"/>
              <a:gd name="connsiteX78" fmla="*/ 381492 w 1124799"/>
              <a:gd name="connsiteY78" fmla="*/ 329545 h 855645"/>
              <a:gd name="connsiteX79" fmla="*/ 381492 w 1124799"/>
              <a:gd name="connsiteY79" fmla="*/ 386838 h 855645"/>
              <a:gd name="connsiteX80" fmla="*/ 386482 w 1124799"/>
              <a:gd name="connsiteY80" fmla="*/ 390575 h 855645"/>
              <a:gd name="connsiteX81" fmla="*/ 521229 w 1124799"/>
              <a:gd name="connsiteY81" fmla="*/ 390575 h 855645"/>
              <a:gd name="connsiteX82" fmla="*/ 539943 w 1124799"/>
              <a:gd name="connsiteY82" fmla="*/ 279725 h 855645"/>
              <a:gd name="connsiteX83" fmla="*/ 533705 w 1124799"/>
              <a:gd name="connsiteY83" fmla="*/ 273498 h 855645"/>
              <a:gd name="connsiteX84" fmla="*/ 514990 w 1124799"/>
              <a:gd name="connsiteY84" fmla="*/ 238624 h 855645"/>
              <a:gd name="connsiteX85" fmla="*/ 472570 w 1124799"/>
              <a:gd name="connsiteY85" fmla="*/ 208732 h 855645"/>
              <a:gd name="connsiteX86" fmla="*/ 497523 w 1124799"/>
              <a:gd name="connsiteY86" fmla="*/ 208732 h 855645"/>
              <a:gd name="connsiteX87" fmla="*/ 627279 w 1124799"/>
              <a:gd name="connsiteY87" fmla="*/ 208732 h 855645"/>
              <a:gd name="connsiteX88" fmla="*/ 652232 w 1124799"/>
              <a:gd name="connsiteY88" fmla="*/ 208732 h 855645"/>
              <a:gd name="connsiteX89" fmla="*/ 773254 w 1124799"/>
              <a:gd name="connsiteY89" fmla="*/ 329545 h 855645"/>
              <a:gd name="connsiteX90" fmla="*/ 773254 w 1124799"/>
              <a:gd name="connsiteY90" fmla="*/ 386838 h 855645"/>
              <a:gd name="connsiteX91" fmla="*/ 738320 w 1124799"/>
              <a:gd name="connsiteY91" fmla="*/ 421712 h 855645"/>
              <a:gd name="connsiteX92" fmla="*/ 386482 w 1124799"/>
              <a:gd name="connsiteY92" fmla="*/ 421712 h 855645"/>
              <a:gd name="connsiteX93" fmla="*/ 351548 w 1124799"/>
              <a:gd name="connsiteY93" fmla="*/ 386838 h 855645"/>
              <a:gd name="connsiteX94" fmla="*/ 351548 w 1124799"/>
              <a:gd name="connsiteY94" fmla="*/ 329545 h 855645"/>
              <a:gd name="connsiteX95" fmla="*/ 472570 w 1124799"/>
              <a:gd name="connsiteY95" fmla="*/ 208732 h 855645"/>
              <a:gd name="connsiteX96" fmla="*/ 559660 w 1124799"/>
              <a:gd name="connsiteY96" fmla="*/ 28636 h 855645"/>
              <a:gd name="connsiteX97" fmla="*/ 496582 w 1124799"/>
              <a:gd name="connsiteY97" fmla="*/ 92135 h 855645"/>
              <a:gd name="connsiteX98" fmla="*/ 559660 w 1124799"/>
              <a:gd name="connsiteY98" fmla="*/ 156878 h 855645"/>
              <a:gd name="connsiteX99" fmla="*/ 622737 w 1124799"/>
              <a:gd name="connsiteY99" fmla="*/ 92135 h 855645"/>
              <a:gd name="connsiteX100" fmla="*/ 559660 w 1124799"/>
              <a:gd name="connsiteY100" fmla="*/ 28636 h 855645"/>
              <a:gd name="connsiteX101" fmla="*/ 559660 w 1124799"/>
              <a:gd name="connsiteY101" fmla="*/ 0 h 855645"/>
              <a:gd name="connsiteX102" fmla="*/ 652421 w 1124799"/>
              <a:gd name="connsiteY102" fmla="*/ 92135 h 855645"/>
              <a:gd name="connsiteX103" fmla="*/ 559660 w 1124799"/>
              <a:gd name="connsiteY103" fmla="*/ 185515 h 855645"/>
              <a:gd name="connsiteX104" fmla="*/ 466898 w 1124799"/>
              <a:gd name="connsiteY104" fmla="*/ 92135 h 855645"/>
              <a:gd name="connsiteX105" fmla="*/ 559660 w 1124799"/>
              <a:gd name="connsiteY105" fmla="*/ 0 h 85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24799" h="855645">
                <a:moveTo>
                  <a:pt x="823225" y="672742"/>
                </a:moveTo>
                <a:cubicBezTo>
                  <a:pt x="773171" y="672742"/>
                  <a:pt x="731877" y="712830"/>
                  <a:pt x="731877" y="762941"/>
                </a:cubicBezTo>
                <a:lnTo>
                  <a:pt x="731877" y="820568"/>
                </a:lnTo>
                <a:cubicBezTo>
                  <a:pt x="731877" y="824326"/>
                  <a:pt x="734380" y="825579"/>
                  <a:pt x="736882" y="825579"/>
                </a:cubicBezTo>
                <a:lnTo>
                  <a:pt x="1089761" y="825579"/>
                </a:lnTo>
                <a:cubicBezTo>
                  <a:pt x="1092264" y="825579"/>
                  <a:pt x="1094766" y="824326"/>
                  <a:pt x="1094766" y="820568"/>
                </a:cubicBezTo>
                <a:lnTo>
                  <a:pt x="1094766" y="762941"/>
                </a:lnTo>
                <a:cubicBezTo>
                  <a:pt x="1094766" y="712830"/>
                  <a:pt x="1053472" y="672742"/>
                  <a:pt x="1004670" y="672742"/>
                </a:cubicBezTo>
                <a:close/>
                <a:moveTo>
                  <a:pt x="121022" y="672742"/>
                </a:moveTo>
                <a:cubicBezTo>
                  <a:pt x="71116" y="672742"/>
                  <a:pt x="29944" y="712830"/>
                  <a:pt x="29944" y="762941"/>
                </a:cubicBezTo>
                <a:lnTo>
                  <a:pt x="29944" y="820568"/>
                </a:lnTo>
                <a:cubicBezTo>
                  <a:pt x="29944" y="824326"/>
                  <a:pt x="32439" y="825579"/>
                  <a:pt x="34934" y="825579"/>
                </a:cubicBezTo>
                <a:lnTo>
                  <a:pt x="386772" y="825579"/>
                </a:lnTo>
                <a:cubicBezTo>
                  <a:pt x="389267" y="825579"/>
                  <a:pt x="391763" y="824326"/>
                  <a:pt x="391763" y="820568"/>
                </a:cubicBezTo>
                <a:lnTo>
                  <a:pt x="391763" y="762941"/>
                </a:lnTo>
                <a:cubicBezTo>
                  <a:pt x="391763" y="712830"/>
                  <a:pt x="350590" y="672742"/>
                  <a:pt x="300684" y="672742"/>
                </a:cubicBezTo>
                <a:close/>
                <a:moveTo>
                  <a:pt x="823225" y="642675"/>
                </a:moveTo>
                <a:lnTo>
                  <a:pt x="1004670" y="642675"/>
                </a:lnTo>
                <a:cubicBezTo>
                  <a:pt x="1070991" y="642675"/>
                  <a:pt x="1124799" y="696544"/>
                  <a:pt x="1124799" y="762941"/>
                </a:cubicBezTo>
                <a:lnTo>
                  <a:pt x="1124799" y="820568"/>
                </a:lnTo>
                <a:cubicBezTo>
                  <a:pt x="1124799" y="839359"/>
                  <a:pt x="1108531" y="855645"/>
                  <a:pt x="1089761" y="855645"/>
                </a:cubicBezTo>
                <a:lnTo>
                  <a:pt x="736882" y="855645"/>
                </a:lnTo>
                <a:cubicBezTo>
                  <a:pt x="718112" y="855645"/>
                  <a:pt x="703096" y="839359"/>
                  <a:pt x="703096" y="820568"/>
                </a:cubicBezTo>
                <a:lnTo>
                  <a:pt x="703096" y="762941"/>
                </a:lnTo>
                <a:cubicBezTo>
                  <a:pt x="703096" y="696544"/>
                  <a:pt x="755652" y="642675"/>
                  <a:pt x="823225" y="642675"/>
                </a:cubicBezTo>
                <a:close/>
                <a:moveTo>
                  <a:pt x="121022" y="642675"/>
                </a:moveTo>
                <a:lnTo>
                  <a:pt x="300684" y="642675"/>
                </a:lnTo>
                <a:cubicBezTo>
                  <a:pt x="368057" y="642675"/>
                  <a:pt x="421706" y="696544"/>
                  <a:pt x="421706" y="762941"/>
                </a:cubicBezTo>
                <a:lnTo>
                  <a:pt x="421706" y="820568"/>
                </a:lnTo>
                <a:cubicBezTo>
                  <a:pt x="421706" y="839359"/>
                  <a:pt x="405487" y="855645"/>
                  <a:pt x="386772" y="855645"/>
                </a:cubicBezTo>
                <a:lnTo>
                  <a:pt x="34934" y="855645"/>
                </a:lnTo>
                <a:cubicBezTo>
                  <a:pt x="16219" y="855645"/>
                  <a:pt x="0" y="839359"/>
                  <a:pt x="0" y="820568"/>
                </a:cubicBezTo>
                <a:lnTo>
                  <a:pt x="0" y="762941"/>
                </a:lnTo>
                <a:cubicBezTo>
                  <a:pt x="0" y="696544"/>
                  <a:pt x="53649" y="642675"/>
                  <a:pt x="121022" y="642675"/>
                </a:cubicBezTo>
                <a:close/>
                <a:moveTo>
                  <a:pt x="910580" y="463826"/>
                </a:moveTo>
                <a:cubicBezTo>
                  <a:pt x="875718" y="463826"/>
                  <a:pt x="848327" y="491217"/>
                  <a:pt x="848327" y="526079"/>
                </a:cubicBezTo>
                <a:cubicBezTo>
                  <a:pt x="848327" y="560941"/>
                  <a:pt x="875718" y="589578"/>
                  <a:pt x="910580" y="589578"/>
                </a:cubicBezTo>
                <a:cubicBezTo>
                  <a:pt x="945442" y="589578"/>
                  <a:pt x="974078" y="560941"/>
                  <a:pt x="974078" y="526079"/>
                </a:cubicBezTo>
                <a:cubicBezTo>
                  <a:pt x="974078" y="491217"/>
                  <a:pt x="945442" y="463826"/>
                  <a:pt x="910580" y="463826"/>
                </a:cubicBezTo>
                <a:close/>
                <a:moveTo>
                  <a:pt x="213606" y="463826"/>
                </a:moveTo>
                <a:cubicBezTo>
                  <a:pt x="178975" y="463826"/>
                  <a:pt x="150528" y="491217"/>
                  <a:pt x="150528" y="526079"/>
                </a:cubicBezTo>
                <a:cubicBezTo>
                  <a:pt x="150528" y="560941"/>
                  <a:pt x="178975" y="589578"/>
                  <a:pt x="213606" y="589578"/>
                </a:cubicBezTo>
                <a:cubicBezTo>
                  <a:pt x="248237" y="589578"/>
                  <a:pt x="276683" y="560941"/>
                  <a:pt x="276683" y="526079"/>
                </a:cubicBezTo>
                <a:cubicBezTo>
                  <a:pt x="276683" y="491217"/>
                  <a:pt x="248237" y="463826"/>
                  <a:pt x="213606" y="463826"/>
                </a:cubicBezTo>
                <a:close/>
                <a:moveTo>
                  <a:pt x="563025" y="444929"/>
                </a:moveTo>
                <a:cubicBezTo>
                  <a:pt x="570501" y="444929"/>
                  <a:pt x="576732" y="452367"/>
                  <a:pt x="576732" y="459804"/>
                </a:cubicBezTo>
                <a:lnTo>
                  <a:pt x="576732" y="584998"/>
                </a:lnTo>
                <a:lnTo>
                  <a:pt x="690125" y="697797"/>
                </a:lnTo>
                <a:cubicBezTo>
                  <a:pt x="696355" y="703995"/>
                  <a:pt x="696355" y="712672"/>
                  <a:pt x="690125" y="718869"/>
                </a:cubicBezTo>
                <a:cubicBezTo>
                  <a:pt x="686386" y="722588"/>
                  <a:pt x="682648" y="723827"/>
                  <a:pt x="678910" y="723827"/>
                </a:cubicBezTo>
                <a:cubicBezTo>
                  <a:pt x="675172" y="723827"/>
                  <a:pt x="671433" y="722588"/>
                  <a:pt x="668941" y="718869"/>
                </a:cubicBezTo>
                <a:lnTo>
                  <a:pt x="563025" y="612268"/>
                </a:lnTo>
                <a:lnTo>
                  <a:pt x="454617" y="720109"/>
                </a:lnTo>
                <a:cubicBezTo>
                  <a:pt x="453370" y="722588"/>
                  <a:pt x="449632" y="723827"/>
                  <a:pt x="445894" y="723827"/>
                </a:cubicBezTo>
                <a:cubicBezTo>
                  <a:pt x="440910" y="723827"/>
                  <a:pt x="437172" y="722588"/>
                  <a:pt x="434679" y="720109"/>
                </a:cubicBezTo>
                <a:cubicBezTo>
                  <a:pt x="428449" y="713911"/>
                  <a:pt x="428449" y="703995"/>
                  <a:pt x="434679" y="699036"/>
                </a:cubicBezTo>
                <a:lnTo>
                  <a:pt x="546826" y="584998"/>
                </a:lnTo>
                <a:lnTo>
                  <a:pt x="546826" y="459804"/>
                </a:lnTo>
                <a:cubicBezTo>
                  <a:pt x="546826" y="452367"/>
                  <a:pt x="554302" y="444929"/>
                  <a:pt x="563025" y="444929"/>
                </a:cubicBezTo>
                <a:close/>
                <a:moveTo>
                  <a:pt x="910580" y="433944"/>
                </a:moveTo>
                <a:cubicBezTo>
                  <a:pt x="961628" y="433944"/>
                  <a:pt x="1003960" y="475031"/>
                  <a:pt x="1003960" y="526079"/>
                </a:cubicBezTo>
                <a:cubicBezTo>
                  <a:pt x="1003960" y="577127"/>
                  <a:pt x="961628" y="619459"/>
                  <a:pt x="910580" y="619459"/>
                </a:cubicBezTo>
                <a:cubicBezTo>
                  <a:pt x="859532" y="619459"/>
                  <a:pt x="818445" y="577127"/>
                  <a:pt x="818445" y="526079"/>
                </a:cubicBezTo>
                <a:cubicBezTo>
                  <a:pt x="818445" y="475031"/>
                  <a:pt x="859532" y="433944"/>
                  <a:pt x="910580" y="433944"/>
                </a:cubicBezTo>
                <a:close/>
                <a:moveTo>
                  <a:pt x="213606" y="433944"/>
                </a:moveTo>
                <a:cubicBezTo>
                  <a:pt x="264315" y="433944"/>
                  <a:pt x="306367" y="475031"/>
                  <a:pt x="306367" y="526079"/>
                </a:cubicBezTo>
                <a:cubicBezTo>
                  <a:pt x="306367" y="577127"/>
                  <a:pt x="264315" y="619459"/>
                  <a:pt x="213606" y="619459"/>
                </a:cubicBezTo>
                <a:cubicBezTo>
                  <a:pt x="162896" y="619459"/>
                  <a:pt x="120844" y="577127"/>
                  <a:pt x="120844" y="526079"/>
                </a:cubicBezTo>
                <a:cubicBezTo>
                  <a:pt x="120844" y="475031"/>
                  <a:pt x="162896" y="433944"/>
                  <a:pt x="213606" y="433944"/>
                </a:cubicBezTo>
                <a:close/>
                <a:moveTo>
                  <a:pt x="609812" y="238624"/>
                </a:moveTo>
                <a:lnTo>
                  <a:pt x="591097" y="273498"/>
                </a:lnTo>
                <a:cubicBezTo>
                  <a:pt x="589850" y="274743"/>
                  <a:pt x="587354" y="277234"/>
                  <a:pt x="584859" y="279725"/>
                </a:cubicBezTo>
                <a:lnTo>
                  <a:pt x="603574" y="390575"/>
                </a:lnTo>
                <a:lnTo>
                  <a:pt x="738320" y="390575"/>
                </a:lnTo>
                <a:cubicBezTo>
                  <a:pt x="740815" y="390575"/>
                  <a:pt x="743311" y="389329"/>
                  <a:pt x="743311" y="386838"/>
                </a:cubicBezTo>
                <a:lnTo>
                  <a:pt x="743311" y="329545"/>
                </a:lnTo>
                <a:cubicBezTo>
                  <a:pt x="743311" y="278480"/>
                  <a:pt x="703386" y="238624"/>
                  <a:pt x="652232" y="238624"/>
                </a:cubicBezTo>
                <a:close/>
                <a:moveTo>
                  <a:pt x="472570" y="238624"/>
                </a:moveTo>
                <a:cubicBezTo>
                  <a:pt x="422664" y="238624"/>
                  <a:pt x="381492" y="278480"/>
                  <a:pt x="381492" y="329545"/>
                </a:cubicBezTo>
                <a:lnTo>
                  <a:pt x="381492" y="386838"/>
                </a:lnTo>
                <a:cubicBezTo>
                  <a:pt x="381492" y="389329"/>
                  <a:pt x="383987" y="390575"/>
                  <a:pt x="386482" y="390575"/>
                </a:cubicBezTo>
                <a:lnTo>
                  <a:pt x="521229" y="390575"/>
                </a:lnTo>
                <a:lnTo>
                  <a:pt x="539943" y="279725"/>
                </a:lnTo>
                <a:cubicBezTo>
                  <a:pt x="538696" y="277234"/>
                  <a:pt x="536200" y="274743"/>
                  <a:pt x="533705" y="273498"/>
                </a:cubicBezTo>
                <a:lnTo>
                  <a:pt x="514990" y="238624"/>
                </a:lnTo>
                <a:close/>
                <a:moveTo>
                  <a:pt x="472570" y="208732"/>
                </a:moveTo>
                <a:lnTo>
                  <a:pt x="497523" y="208732"/>
                </a:lnTo>
                <a:lnTo>
                  <a:pt x="627279" y="208732"/>
                </a:lnTo>
                <a:lnTo>
                  <a:pt x="652232" y="208732"/>
                </a:lnTo>
                <a:cubicBezTo>
                  <a:pt x="718358" y="208732"/>
                  <a:pt x="773254" y="262288"/>
                  <a:pt x="773254" y="329545"/>
                </a:cubicBezTo>
                <a:lnTo>
                  <a:pt x="773254" y="386838"/>
                </a:lnTo>
                <a:cubicBezTo>
                  <a:pt x="773254" y="405521"/>
                  <a:pt x="758283" y="421712"/>
                  <a:pt x="738320" y="421712"/>
                </a:cubicBezTo>
                <a:lnTo>
                  <a:pt x="386482" y="421712"/>
                </a:lnTo>
                <a:cubicBezTo>
                  <a:pt x="367767" y="421712"/>
                  <a:pt x="351548" y="405521"/>
                  <a:pt x="351548" y="386838"/>
                </a:cubicBezTo>
                <a:lnTo>
                  <a:pt x="351548" y="329545"/>
                </a:lnTo>
                <a:cubicBezTo>
                  <a:pt x="351548" y="262288"/>
                  <a:pt x="406445" y="208732"/>
                  <a:pt x="472570" y="208732"/>
                </a:cubicBezTo>
                <a:close/>
                <a:moveTo>
                  <a:pt x="559660" y="28636"/>
                </a:moveTo>
                <a:cubicBezTo>
                  <a:pt x="525029" y="28636"/>
                  <a:pt x="496582" y="58518"/>
                  <a:pt x="496582" y="92135"/>
                </a:cubicBezTo>
                <a:cubicBezTo>
                  <a:pt x="496582" y="126997"/>
                  <a:pt x="525029" y="156878"/>
                  <a:pt x="559660" y="156878"/>
                </a:cubicBezTo>
                <a:cubicBezTo>
                  <a:pt x="594291" y="156878"/>
                  <a:pt x="622737" y="126997"/>
                  <a:pt x="622737" y="92135"/>
                </a:cubicBezTo>
                <a:cubicBezTo>
                  <a:pt x="622737" y="58518"/>
                  <a:pt x="594291" y="28636"/>
                  <a:pt x="559660" y="28636"/>
                </a:cubicBezTo>
                <a:close/>
                <a:moveTo>
                  <a:pt x="559660" y="0"/>
                </a:moveTo>
                <a:cubicBezTo>
                  <a:pt x="610369" y="0"/>
                  <a:pt x="652421" y="41087"/>
                  <a:pt x="652421" y="92135"/>
                </a:cubicBezTo>
                <a:cubicBezTo>
                  <a:pt x="652421" y="144427"/>
                  <a:pt x="610369" y="185515"/>
                  <a:pt x="559660" y="185515"/>
                </a:cubicBezTo>
                <a:cubicBezTo>
                  <a:pt x="508950" y="185515"/>
                  <a:pt x="466898" y="144427"/>
                  <a:pt x="466898" y="92135"/>
                </a:cubicBezTo>
                <a:cubicBezTo>
                  <a:pt x="466898" y="41087"/>
                  <a:pt x="508950" y="0"/>
                  <a:pt x="559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1" name="RECTANGLE 02">
            <a:extLst>
              <a:ext uri="{FF2B5EF4-FFF2-40B4-BE49-F238E27FC236}">
                <a16:creationId xmlns:a16="http://schemas.microsoft.com/office/drawing/2014/main" id="{ACB30D7C-C448-F941-8445-5BE4E7BA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912929"/>
            <a:ext cx="10189395" cy="2422386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aphicFrame>
        <p:nvGraphicFramePr>
          <p:cNvPr id="59" name="Chart 02">
            <a:extLst>
              <a:ext uri="{FF2B5EF4-FFF2-40B4-BE49-F238E27FC236}">
                <a16:creationId xmlns:a16="http://schemas.microsoft.com/office/drawing/2014/main" id="{A48703A3-8B28-754B-A40F-00EAD5AB6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923191"/>
              </p:ext>
            </p:extLst>
          </p:nvPr>
        </p:nvGraphicFramePr>
        <p:xfrm>
          <a:off x="1499784" y="6660278"/>
          <a:ext cx="2986916" cy="293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1" name="CIRCLE B">
            <a:extLst>
              <a:ext uri="{FF2B5EF4-FFF2-40B4-BE49-F238E27FC236}">
                <a16:creationId xmlns:a16="http://schemas.microsoft.com/office/drawing/2014/main" id="{85A86772-16DD-D645-BEA7-460A4612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596" y="7401802"/>
            <a:ext cx="1461121" cy="146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PERCENTAGE 02">
            <a:extLst>
              <a:ext uri="{FF2B5EF4-FFF2-40B4-BE49-F238E27FC236}">
                <a16:creationId xmlns:a16="http://schemas.microsoft.com/office/drawing/2014/main" id="{5CF404C6-10FF-FE43-B4EA-08E92E14F9FD}"/>
              </a:ext>
            </a:extLst>
          </p:cNvPr>
          <p:cNvSpPr txBox="1"/>
          <p:nvPr/>
        </p:nvSpPr>
        <p:spPr>
          <a:xfrm>
            <a:off x="2341602" y="7824778"/>
            <a:ext cx="12917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60%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6EB276E3-9640-6440-A073-C7540C38AF6F}"/>
              </a:ext>
            </a:extLst>
          </p:cNvPr>
          <p:cNvSpPr txBox="1"/>
          <p:nvPr/>
        </p:nvSpPr>
        <p:spPr>
          <a:xfrm>
            <a:off x="4959091" y="7265424"/>
            <a:ext cx="47643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CA12677F-7F27-CF46-8CD9-FD13A11DB900}"/>
              </a:ext>
            </a:extLst>
          </p:cNvPr>
          <p:cNvSpPr txBox="1"/>
          <p:nvPr/>
        </p:nvSpPr>
        <p:spPr>
          <a:xfrm>
            <a:off x="4966525" y="7938502"/>
            <a:ext cx="47643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96" name="SAMESIDECORNER ROUND 03">
            <a:extLst>
              <a:ext uri="{FF2B5EF4-FFF2-40B4-BE49-F238E27FC236}">
                <a16:creationId xmlns:a16="http://schemas.microsoft.com/office/drawing/2014/main" id="{C7DA35A1-7F72-1F44-A648-5796F19B2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94" y="10269114"/>
            <a:ext cx="1785202" cy="2427877"/>
          </a:xfrm>
          <a:custGeom>
            <a:avLst/>
            <a:gdLst>
              <a:gd name="T0" fmla="*/ 0 w 1434"/>
              <a:gd name="T1" fmla="*/ 0 h 1947"/>
              <a:gd name="T2" fmla="*/ 462 w 1434"/>
              <a:gd name="T3" fmla="*/ 0 h 1947"/>
              <a:gd name="T4" fmla="*/ 462 w 1434"/>
              <a:gd name="T5" fmla="*/ 0 h 1947"/>
              <a:gd name="T6" fmla="*/ 1433 w 1434"/>
              <a:gd name="T7" fmla="*/ 974 h 1947"/>
              <a:gd name="T8" fmla="*/ 1433 w 1434"/>
              <a:gd name="T9" fmla="*/ 974 h 1947"/>
              <a:gd name="T10" fmla="*/ 1433 w 1434"/>
              <a:gd name="T11" fmla="*/ 974 h 1947"/>
              <a:gd name="T12" fmla="*/ 462 w 1434"/>
              <a:gd name="T13" fmla="*/ 1946 h 1947"/>
              <a:gd name="T14" fmla="*/ 0 w 1434"/>
              <a:gd name="T15" fmla="*/ 1946 h 1947"/>
              <a:gd name="T16" fmla="*/ 0 w 1434"/>
              <a:gd name="T17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4" h="1947">
                <a:moveTo>
                  <a:pt x="0" y="0"/>
                </a:moveTo>
                <a:lnTo>
                  <a:pt x="462" y="0"/>
                </a:lnTo>
                <a:lnTo>
                  <a:pt x="462" y="0"/>
                </a:lnTo>
                <a:cubicBezTo>
                  <a:pt x="999" y="0"/>
                  <a:pt x="1433" y="436"/>
                  <a:pt x="1433" y="974"/>
                </a:cubicBezTo>
                <a:lnTo>
                  <a:pt x="1433" y="974"/>
                </a:lnTo>
                <a:lnTo>
                  <a:pt x="1433" y="974"/>
                </a:lnTo>
                <a:cubicBezTo>
                  <a:pt x="1433" y="1510"/>
                  <a:pt x="999" y="1946"/>
                  <a:pt x="462" y="1946"/>
                </a:cubicBezTo>
                <a:lnTo>
                  <a:pt x="0" y="194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1" name="ICON 03">
            <a:extLst>
              <a:ext uri="{FF2B5EF4-FFF2-40B4-BE49-F238E27FC236}">
                <a16:creationId xmlns:a16="http://schemas.microsoft.com/office/drawing/2014/main" id="{08688B53-EE4B-B54D-86B3-C99382F0E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873" y="10944743"/>
            <a:ext cx="657911" cy="1075372"/>
          </a:xfrm>
          <a:custGeom>
            <a:avLst/>
            <a:gdLst>
              <a:gd name="connsiteX0" fmla="*/ 472951 w 657911"/>
              <a:gd name="connsiteY0" fmla="*/ 876459 h 1075372"/>
              <a:gd name="connsiteX1" fmla="*/ 459296 w 657911"/>
              <a:gd name="connsiteY1" fmla="*/ 890134 h 1075372"/>
              <a:gd name="connsiteX2" fmla="*/ 459296 w 657911"/>
              <a:gd name="connsiteY2" fmla="*/ 956024 h 1075372"/>
              <a:gd name="connsiteX3" fmla="*/ 541225 w 657911"/>
              <a:gd name="connsiteY3" fmla="*/ 876459 h 1075372"/>
              <a:gd name="connsiteX4" fmla="*/ 151103 w 657911"/>
              <a:gd name="connsiteY4" fmla="*/ 812954 h 1075372"/>
              <a:gd name="connsiteX5" fmla="*/ 335262 w 657911"/>
              <a:gd name="connsiteY5" fmla="*/ 812954 h 1075372"/>
              <a:gd name="connsiteX6" fmla="*/ 350295 w 657911"/>
              <a:gd name="connsiteY6" fmla="*/ 828774 h 1075372"/>
              <a:gd name="connsiteX7" fmla="*/ 335262 w 657911"/>
              <a:gd name="connsiteY7" fmla="*/ 844594 h 1075372"/>
              <a:gd name="connsiteX8" fmla="*/ 151103 w 657911"/>
              <a:gd name="connsiteY8" fmla="*/ 844594 h 1075372"/>
              <a:gd name="connsiteX9" fmla="*/ 137322 w 657911"/>
              <a:gd name="connsiteY9" fmla="*/ 828774 h 1075372"/>
              <a:gd name="connsiteX10" fmla="*/ 151103 w 657911"/>
              <a:gd name="connsiteY10" fmla="*/ 812954 h 1075372"/>
              <a:gd name="connsiteX11" fmla="*/ 152341 w 657911"/>
              <a:gd name="connsiteY11" fmla="*/ 747039 h 1075372"/>
              <a:gd name="connsiteX12" fmla="*/ 418922 w 657911"/>
              <a:gd name="connsiteY12" fmla="*/ 747039 h 1075372"/>
              <a:gd name="connsiteX13" fmla="*/ 432689 w 657911"/>
              <a:gd name="connsiteY13" fmla="*/ 762859 h 1075372"/>
              <a:gd name="connsiteX14" fmla="*/ 418922 w 657911"/>
              <a:gd name="connsiteY14" fmla="*/ 778679 h 1075372"/>
              <a:gd name="connsiteX15" fmla="*/ 152341 w 657911"/>
              <a:gd name="connsiteY15" fmla="*/ 778679 h 1075372"/>
              <a:gd name="connsiteX16" fmla="*/ 137322 w 657911"/>
              <a:gd name="connsiteY16" fmla="*/ 762859 h 1075372"/>
              <a:gd name="connsiteX17" fmla="*/ 152341 w 657911"/>
              <a:gd name="connsiteY17" fmla="*/ 747039 h 1075372"/>
              <a:gd name="connsiteX18" fmla="*/ 348748 w 657911"/>
              <a:gd name="connsiteY18" fmla="*/ 316724 h 1075372"/>
              <a:gd name="connsiteX19" fmla="*/ 348748 w 657911"/>
              <a:gd name="connsiteY19" fmla="*/ 477159 h 1075372"/>
              <a:gd name="connsiteX20" fmla="*/ 461923 w 657911"/>
              <a:gd name="connsiteY20" fmla="*/ 590334 h 1075372"/>
              <a:gd name="connsiteX21" fmla="*/ 501721 w 657911"/>
              <a:gd name="connsiteY21" fmla="*/ 483378 h 1075372"/>
              <a:gd name="connsiteX22" fmla="*/ 348748 w 657911"/>
              <a:gd name="connsiteY22" fmla="*/ 316724 h 1075372"/>
              <a:gd name="connsiteX23" fmla="*/ 318900 w 657911"/>
              <a:gd name="connsiteY23" fmla="*/ 316724 h 1075372"/>
              <a:gd name="connsiteX24" fmla="*/ 167170 w 657911"/>
              <a:gd name="connsiteY24" fmla="*/ 483378 h 1075372"/>
              <a:gd name="connsiteX25" fmla="*/ 333824 w 657911"/>
              <a:gd name="connsiteY25" fmla="*/ 650031 h 1075372"/>
              <a:gd name="connsiteX26" fmla="*/ 440781 w 657911"/>
              <a:gd name="connsiteY26" fmla="*/ 611477 h 1075372"/>
              <a:gd name="connsiteX27" fmla="*/ 318900 w 657911"/>
              <a:gd name="connsiteY27" fmla="*/ 489596 h 1075372"/>
              <a:gd name="connsiteX28" fmla="*/ 333824 w 657911"/>
              <a:gd name="connsiteY28" fmla="*/ 285632 h 1075372"/>
              <a:gd name="connsiteX29" fmla="*/ 531569 w 657911"/>
              <a:gd name="connsiteY29" fmla="*/ 483378 h 1075372"/>
              <a:gd name="connsiteX30" fmla="*/ 473116 w 657911"/>
              <a:gd name="connsiteY30" fmla="*/ 621426 h 1075372"/>
              <a:gd name="connsiteX31" fmla="*/ 333824 w 657911"/>
              <a:gd name="connsiteY31" fmla="*/ 679879 h 1075372"/>
              <a:gd name="connsiteX32" fmla="*/ 137322 w 657911"/>
              <a:gd name="connsiteY32" fmla="*/ 483378 h 1075372"/>
              <a:gd name="connsiteX33" fmla="*/ 333824 w 657911"/>
              <a:gd name="connsiteY33" fmla="*/ 285632 h 1075372"/>
              <a:gd name="connsiteX34" fmla="*/ 119169 w 657911"/>
              <a:gd name="connsiteY34" fmla="*/ 188967 h 1075372"/>
              <a:gd name="connsiteX35" fmla="*/ 95583 w 657911"/>
              <a:gd name="connsiteY35" fmla="*/ 211345 h 1075372"/>
              <a:gd name="connsiteX36" fmla="*/ 95583 w 657911"/>
              <a:gd name="connsiteY36" fmla="*/ 954781 h 1075372"/>
              <a:gd name="connsiteX37" fmla="*/ 119169 w 657911"/>
              <a:gd name="connsiteY37" fmla="*/ 977159 h 1075372"/>
              <a:gd name="connsiteX38" fmla="*/ 429504 w 657911"/>
              <a:gd name="connsiteY38" fmla="*/ 977159 h 1075372"/>
              <a:gd name="connsiteX39" fmla="*/ 429504 w 657911"/>
              <a:gd name="connsiteY39" fmla="*/ 890134 h 1075372"/>
              <a:gd name="connsiteX40" fmla="*/ 472951 w 657911"/>
              <a:gd name="connsiteY40" fmla="*/ 846622 h 1075372"/>
              <a:gd name="connsiteX41" fmla="*/ 562327 w 657911"/>
              <a:gd name="connsiteY41" fmla="*/ 846622 h 1075372"/>
              <a:gd name="connsiteX42" fmla="*/ 562327 w 657911"/>
              <a:gd name="connsiteY42" fmla="*/ 211345 h 1075372"/>
              <a:gd name="connsiteX43" fmla="*/ 539983 w 657911"/>
              <a:gd name="connsiteY43" fmla="*/ 188967 h 1075372"/>
              <a:gd name="connsiteX44" fmla="*/ 506467 w 657911"/>
              <a:gd name="connsiteY44" fmla="*/ 188967 h 1075372"/>
              <a:gd name="connsiteX45" fmla="*/ 500260 w 657911"/>
              <a:gd name="connsiteY45" fmla="*/ 200156 h 1075372"/>
              <a:gd name="connsiteX46" fmla="*/ 475434 w 657911"/>
              <a:gd name="connsiteY46" fmla="*/ 213831 h 1075372"/>
              <a:gd name="connsiteX47" fmla="*/ 182477 w 657911"/>
              <a:gd name="connsiteY47" fmla="*/ 213831 h 1075372"/>
              <a:gd name="connsiteX48" fmla="*/ 157650 w 657911"/>
              <a:gd name="connsiteY48" fmla="*/ 200156 h 1075372"/>
              <a:gd name="connsiteX49" fmla="*/ 151444 w 657911"/>
              <a:gd name="connsiteY49" fmla="*/ 188967 h 1075372"/>
              <a:gd name="connsiteX50" fmla="*/ 193649 w 657911"/>
              <a:gd name="connsiteY50" fmla="*/ 151671 h 1075372"/>
              <a:gd name="connsiteX51" fmla="*/ 181236 w 657911"/>
              <a:gd name="connsiteY51" fmla="*/ 182751 h 1075372"/>
              <a:gd name="connsiteX52" fmla="*/ 181236 w 657911"/>
              <a:gd name="connsiteY52" fmla="*/ 183994 h 1075372"/>
              <a:gd name="connsiteX53" fmla="*/ 182477 w 657911"/>
              <a:gd name="connsiteY53" fmla="*/ 183994 h 1075372"/>
              <a:gd name="connsiteX54" fmla="*/ 475434 w 657911"/>
              <a:gd name="connsiteY54" fmla="*/ 183994 h 1075372"/>
              <a:gd name="connsiteX55" fmla="*/ 476675 w 657911"/>
              <a:gd name="connsiteY55" fmla="*/ 183994 h 1075372"/>
              <a:gd name="connsiteX56" fmla="*/ 476675 w 657911"/>
              <a:gd name="connsiteY56" fmla="*/ 182751 h 1075372"/>
              <a:gd name="connsiteX57" fmla="*/ 464261 w 657911"/>
              <a:gd name="connsiteY57" fmla="*/ 151671 h 1075372"/>
              <a:gd name="connsiteX58" fmla="*/ 67032 w 657911"/>
              <a:gd name="connsiteY58" fmla="*/ 120591 h 1075372"/>
              <a:gd name="connsiteX59" fmla="*/ 29792 w 657911"/>
              <a:gd name="connsiteY59" fmla="*/ 157887 h 1075372"/>
              <a:gd name="connsiteX60" fmla="*/ 29792 w 657911"/>
              <a:gd name="connsiteY60" fmla="*/ 1006996 h 1075372"/>
              <a:gd name="connsiteX61" fmla="*/ 67032 w 657911"/>
              <a:gd name="connsiteY61" fmla="*/ 1045535 h 1075372"/>
              <a:gd name="connsiteX62" fmla="*/ 590878 w 657911"/>
              <a:gd name="connsiteY62" fmla="*/ 1045535 h 1075372"/>
              <a:gd name="connsiteX63" fmla="*/ 628119 w 657911"/>
              <a:gd name="connsiteY63" fmla="*/ 1006996 h 1075372"/>
              <a:gd name="connsiteX64" fmla="*/ 628119 w 657911"/>
              <a:gd name="connsiteY64" fmla="*/ 157887 h 1075372"/>
              <a:gd name="connsiteX65" fmla="*/ 590878 w 657911"/>
              <a:gd name="connsiteY65" fmla="*/ 120591 h 1075372"/>
              <a:gd name="connsiteX66" fmla="*/ 484123 w 657911"/>
              <a:gd name="connsiteY66" fmla="*/ 120591 h 1075372"/>
              <a:gd name="connsiteX67" fmla="*/ 499019 w 657911"/>
              <a:gd name="connsiteY67" fmla="*/ 159130 h 1075372"/>
              <a:gd name="connsiteX68" fmla="*/ 539983 w 657911"/>
              <a:gd name="connsiteY68" fmla="*/ 159130 h 1075372"/>
              <a:gd name="connsiteX69" fmla="*/ 592120 w 657911"/>
              <a:gd name="connsiteY69" fmla="*/ 211345 h 1075372"/>
              <a:gd name="connsiteX70" fmla="*/ 592120 w 657911"/>
              <a:gd name="connsiteY70" fmla="*/ 846622 h 1075372"/>
              <a:gd name="connsiteX71" fmla="*/ 592120 w 657911"/>
              <a:gd name="connsiteY71" fmla="*/ 948565 h 1075372"/>
              <a:gd name="connsiteX72" fmla="*/ 574741 w 657911"/>
              <a:gd name="connsiteY72" fmla="*/ 990834 h 1075372"/>
              <a:gd name="connsiteX73" fmla="*/ 533777 w 657911"/>
              <a:gd name="connsiteY73" fmla="*/ 1008239 h 1075372"/>
              <a:gd name="connsiteX74" fmla="*/ 532535 w 657911"/>
              <a:gd name="connsiteY74" fmla="*/ 1008239 h 1075372"/>
              <a:gd name="connsiteX75" fmla="*/ 429504 w 657911"/>
              <a:gd name="connsiteY75" fmla="*/ 1006996 h 1075372"/>
              <a:gd name="connsiteX76" fmla="*/ 119169 w 657911"/>
              <a:gd name="connsiteY76" fmla="*/ 1006996 h 1075372"/>
              <a:gd name="connsiteX77" fmla="*/ 65791 w 657911"/>
              <a:gd name="connsiteY77" fmla="*/ 954781 h 1075372"/>
              <a:gd name="connsiteX78" fmla="*/ 65791 w 657911"/>
              <a:gd name="connsiteY78" fmla="*/ 211345 h 1075372"/>
              <a:gd name="connsiteX79" fmla="*/ 119169 w 657911"/>
              <a:gd name="connsiteY79" fmla="*/ 159130 h 1075372"/>
              <a:gd name="connsiteX80" fmla="*/ 158892 w 657911"/>
              <a:gd name="connsiteY80" fmla="*/ 159130 h 1075372"/>
              <a:gd name="connsiteX81" fmla="*/ 173788 w 657911"/>
              <a:gd name="connsiteY81" fmla="*/ 120591 h 1075372"/>
              <a:gd name="connsiteX82" fmla="*/ 328398 w 657911"/>
              <a:gd name="connsiteY82" fmla="*/ 60424 h 1075372"/>
              <a:gd name="connsiteX83" fmla="*/ 344877 w 657911"/>
              <a:gd name="connsiteY83" fmla="*/ 78986 h 1075372"/>
              <a:gd name="connsiteX84" fmla="*/ 328398 w 657911"/>
              <a:gd name="connsiteY84" fmla="*/ 97547 h 1075372"/>
              <a:gd name="connsiteX85" fmla="*/ 313096 w 657911"/>
              <a:gd name="connsiteY85" fmla="*/ 78986 h 1075372"/>
              <a:gd name="connsiteX86" fmla="*/ 328398 w 657911"/>
              <a:gd name="connsiteY86" fmla="*/ 60424 h 1075372"/>
              <a:gd name="connsiteX87" fmla="*/ 450607 w 657911"/>
              <a:gd name="connsiteY87" fmla="*/ 28594 h 1075372"/>
              <a:gd name="connsiteX88" fmla="*/ 207304 w 657911"/>
              <a:gd name="connsiteY88" fmla="*/ 29837 h 1075372"/>
              <a:gd name="connsiteX89" fmla="*/ 207304 w 657911"/>
              <a:gd name="connsiteY89" fmla="*/ 121834 h 1075372"/>
              <a:gd name="connsiteX90" fmla="*/ 450607 w 657911"/>
              <a:gd name="connsiteY90" fmla="*/ 121834 h 1075372"/>
              <a:gd name="connsiteX91" fmla="*/ 207304 w 657911"/>
              <a:gd name="connsiteY91" fmla="*/ 0 h 1075372"/>
              <a:gd name="connsiteX92" fmla="*/ 450607 w 657911"/>
              <a:gd name="connsiteY92" fmla="*/ 0 h 1075372"/>
              <a:gd name="connsiteX93" fmla="*/ 480399 w 657911"/>
              <a:gd name="connsiteY93" fmla="*/ 28594 h 1075372"/>
              <a:gd name="connsiteX94" fmla="*/ 480399 w 657911"/>
              <a:gd name="connsiteY94" fmla="*/ 90754 h 1075372"/>
              <a:gd name="connsiteX95" fmla="*/ 590878 w 657911"/>
              <a:gd name="connsiteY95" fmla="*/ 90754 h 1075372"/>
              <a:gd name="connsiteX96" fmla="*/ 657911 w 657911"/>
              <a:gd name="connsiteY96" fmla="*/ 157887 h 1075372"/>
              <a:gd name="connsiteX97" fmla="*/ 657911 w 657911"/>
              <a:gd name="connsiteY97" fmla="*/ 1006996 h 1075372"/>
              <a:gd name="connsiteX98" fmla="*/ 590878 w 657911"/>
              <a:gd name="connsiteY98" fmla="*/ 1075372 h 1075372"/>
              <a:gd name="connsiteX99" fmla="*/ 67032 w 657911"/>
              <a:gd name="connsiteY99" fmla="*/ 1075372 h 1075372"/>
              <a:gd name="connsiteX100" fmla="*/ 0 w 657911"/>
              <a:gd name="connsiteY100" fmla="*/ 1006996 h 1075372"/>
              <a:gd name="connsiteX101" fmla="*/ 0 w 657911"/>
              <a:gd name="connsiteY101" fmla="*/ 157887 h 1075372"/>
              <a:gd name="connsiteX102" fmla="*/ 67032 w 657911"/>
              <a:gd name="connsiteY102" fmla="*/ 90754 h 1075372"/>
              <a:gd name="connsiteX103" fmla="*/ 177512 w 657911"/>
              <a:gd name="connsiteY103" fmla="*/ 90754 h 1075372"/>
              <a:gd name="connsiteX104" fmla="*/ 177512 w 657911"/>
              <a:gd name="connsiteY104" fmla="*/ 28594 h 1075372"/>
              <a:gd name="connsiteX105" fmla="*/ 207304 w 657911"/>
              <a:gd name="connsiteY105" fmla="*/ 0 h 107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7911" h="1075372">
                <a:moveTo>
                  <a:pt x="472951" y="876459"/>
                </a:moveTo>
                <a:cubicBezTo>
                  <a:pt x="465503" y="876459"/>
                  <a:pt x="459296" y="882675"/>
                  <a:pt x="459296" y="890134"/>
                </a:cubicBezTo>
                <a:lnTo>
                  <a:pt x="459296" y="956024"/>
                </a:lnTo>
                <a:lnTo>
                  <a:pt x="541225" y="876459"/>
                </a:lnTo>
                <a:close/>
                <a:moveTo>
                  <a:pt x="151103" y="812954"/>
                </a:moveTo>
                <a:lnTo>
                  <a:pt x="335262" y="812954"/>
                </a:lnTo>
                <a:cubicBezTo>
                  <a:pt x="344031" y="812954"/>
                  <a:pt x="350295" y="820864"/>
                  <a:pt x="350295" y="828774"/>
                </a:cubicBezTo>
                <a:cubicBezTo>
                  <a:pt x="350295" y="838002"/>
                  <a:pt x="344031" y="844594"/>
                  <a:pt x="335262" y="844594"/>
                </a:cubicBezTo>
                <a:lnTo>
                  <a:pt x="151103" y="844594"/>
                </a:lnTo>
                <a:cubicBezTo>
                  <a:pt x="143586" y="844594"/>
                  <a:pt x="137322" y="838002"/>
                  <a:pt x="137322" y="828774"/>
                </a:cubicBezTo>
                <a:cubicBezTo>
                  <a:pt x="137322" y="820864"/>
                  <a:pt x="143586" y="812954"/>
                  <a:pt x="151103" y="812954"/>
                </a:cubicBezTo>
                <a:close/>
                <a:moveTo>
                  <a:pt x="152341" y="747039"/>
                </a:moveTo>
                <a:lnTo>
                  <a:pt x="418922" y="747039"/>
                </a:lnTo>
                <a:cubicBezTo>
                  <a:pt x="426432" y="747039"/>
                  <a:pt x="432689" y="753631"/>
                  <a:pt x="432689" y="762859"/>
                </a:cubicBezTo>
                <a:cubicBezTo>
                  <a:pt x="432689" y="770769"/>
                  <a:pt x="426432" y="778679"/>
                  <a:pt x="418922" y="778679"/>
                </a:cubicBezTo>
                <a:lnTo>
                  <a:pt x="152341" y="778679"/>
                </a:lnTo>
                <a:cubicBezTo>
                  <a:pt x="143580" y="778679"/>
                  <a:pt x="137322" y="770769"/>
                  <a:pt x="137322" y="762859"/>
                </a:cubicBezTo>
                <a:cubicBezTo>
                  <a:pt x="137322" y="753631"/>
                  <a:pt x="143580" y="747039"/>
                  <a:pt x="152341" y="747039"/>
                </a:cubicBezTo>
                <a:close/>
                <a:moveTo>
                  <a:pt x="348748" y="316724"/>
                </a:moveTo>
                <a:lnTo>
                  <a:pt x="348748" y="477159"/>
                </a:lnTo>
                <a:lnTo>
                  <a:pt x="461923" y="590334"/>
                </a:lnTo>
                <a:cubicBezTo>
                  <a:pt x="486797" y="561730"/>
                  <a:pt x="501721" y="524419"/>
                  <a:pt x="501721" y="483378"/>
                </a:cubicBezTo>
                <a:cubicBezTo>
                  <a:pt x="501721" y="395076"/>
                  <a:pt x="434562" y="324186"/>
                  <a:pt x="348748" y="316724"/>
                </a:cubicBezTo>
                <a:close/>
                <a:moveTo>
                  <a:pt x="318900" y="316724"/>
                </a:moveTo>
                <a:cubicBezTo>
                  <a:pt x="233086" y="324186"/>
                  <a:pt x="167170" y="395076"/>
                  <a:pt x="167170" y="483378"/>
                </a:cubicBezTo>
                <a:cubicBezTo>
                  <a:pt x="167170" y="575410"/>
                  <a:pt x="241791" y="650031"/>
                  <a:pt x="333824" y="650031"/>
                </a:cubicBezTo>
                <a:cubicBezTo>
                  <a:pt x="374865" y="650031"/>
                  <a:pt x="412176" y="635107"/>
                  <a:pt x="440781" y="611477"/>
                </a:cubicBezTo>
                <a:lnTo>
                  <a:pt x="318900" y="489596"/>
                </a:lnTo>
                <a:close/>
                <a:moveTo>
                  <a:pt x="333824" y="285632"/>
                </a:moveTo>
                <a:cubicBezTo>
                  <a:pt x="442024" y="285632"/>
                  <a:pt x="531569" y="373933"/>
                  <a:pt x="531569" y="483378"/>
                </a:cubicBezTo>
                <a:cubicBezTo>
                  <a:pt x="531569" y="536856"/>
                  <a:pt x="509183" y="586603"/>
                  <a:pt x="473116" y="621426"/>
                </a:cubicBezTo>
                <a:cubicBezTo>
                  <a:pt x="437049" y="657493"/>
                  <a:pt x="388546" y="679879"/>
                  <a:pt x="333824" y="679879"/>
                </a:cubicBezTo>
                <a:cubicBezTo>
                  <a:pt x="225623" y="679879"/>
                  <a:pt x="137322" y="591578"/>
                  <a:pt x="137322" y="483378"/>
                </a:cubicBezTo>
                <a:cubicBezTo>
                  <a:pt x="137322" y="373933"/>
                  <a:pt x="225623" y="285632"/>
                  <a:pt x="333824" y="285632"/>
                </a:cubicBezTo>
                <a:close/>
                <a:moveTo>
                  <a:pt x="119169" y="188967"/>
                </a:moveTo>
                <a:cubicBezTo>
                  <a:pt x="105514" y="188967"/>
                  <a:pt x="95583" y="198913"/>
                  <a:pt x="95583" y="211345"/>
                </a:cubicBezTo>
                <a:lnTo>
                  <a:pt x="95583" y="954781"/>
                </a:lnTo>
                <a:cubicBezTo>
                  <a:pt x="95583" y="967213"/>
                  <a:pt x="105514" y="977159"/>
                  <a:pt x="119169" y="977159"/>
                </a:cubicBezTo>
                <a:lnTo>
                  <a:pt x="429504" y="977159"/>
                </a:lnTo>
                <a:lnTo>
                  <a:pt x="429504" y="890134"/>
                </a:lnTo>
                <a:cubicBezTo>
                  <a:pt x="429504" y="866513"/>
                  <a:pt x="449365" y="846622"/>
                  <a:pt x="472951" y="846622"/>
                </a:cubicBezTo>
                <a:lnTo>
                  <a:pt x="562327" y="846622"/>
                </a:lnTo>
                <a:lnTo>
                  <a:pt x="562327" y="211345"/>
                </a:lnTo>
                <a:cubicBezTo>
                  <a:pt x="562327" y="198913"/>
                  <a:pt x="552397" y="188967"/>
                  <a:pt x="539983" y="188967"/>
                </a:cubicBezTo>
                <a:lnTo>
                  <a:pt x="506467" y="188967"/>
                </a:lnTo>
                <a:cubicBezTo>
                  <a:pt x="505226" y="192697"/>
                  <a:pt x="503984" y="196426"/>
                  <a:pt x="500260" y="200156"/>
                </a:cubicBezTo>
                <a:cubicBezTo>
                  <a:pt x="495295" y="208858"/>
                  <a:pt x="485364" y="213831"/>
                  <a:pt x="475434" y="213831"/>
                </a:cubicBezTo>
                <a:lnTo>
                  <a:pt x="182477" y="213831"/>
                </a:lnTo>
                <a:cubicBezTo>
                  <a:pt x="172546" y="213831"/>
                  <a:pt x="162616" y="208858"/>
                  <a:pt x="157650" y="200156"/>
                </a:cubicBezTo>
                <a:cubicBezTo>
                  <a:pt x="155168" y="196426"/>
                  <a:pt x="153926" y="192697"/>
                  <a:pt x="151444" y="188967"/>
                </a:cubicBezTo>
                <a:close/>
                <a:moveTo>
                  <a:pt x="193649" y="151671"/>
                </a:moveTo>
                <a:lnTo>
                  <a:pt x="181236" y="182751"/>
                </a:lnTo>
                <a:cubicBezTo>
                  <a:pt x="181236" y="182751"/>
                  <a:pt x="181236" y="182751"/>
                  <a:pt x="181236" y="183994"/>
                </a:cubicBezTo>
                <a:lnTo>
                  <a:pt x="182477" y="183994"/>
                </a:lnTo>
                <a:lnTo>
                  <a:pt x="475434" y="183994"/>
                </a:lnTo>
                <a:lnTo>
                  <a:pt x="476675" y="183994"/>
                </a:lnTo>
                <a:cubicBezTo>
                  <a:pt x="476675" y="182751"/>
                  <a:pt x="476675" y="182751"/>
                  <a:pt x="476675" y="182751"/>
                </a:cubicBezTo>
                <a:lnTo>
                  <a:pt x="464261" y="151671"/>
                </a:lnTo>
                <a:close/>
                <a:moveTo>
                  <a:pt x="67032" y="120591"/>
                </a:moveTo>
                <a:cubicBezTo>
                  <a:pt x="47171" y="120591"/>
                  <a:pt x="29792" y="136752"/>
                  <a:pt x="29792" y="157887"/>
                </a:cubicBezTo>
                <a:lnTo>
                  <a:pt x="29792" y="1006996"/>
                </a:lnTo>
                <a:cubicBezTo>
                  <a:pt x="29792" y="1028130"/>
                  <a:pt x="47171" y="1045535"/>
                  <a:pt x="67032" y="1045535"/>
                </a:cubicBezTo>
                <a:lnTo>
                  <a:pt x="590878" y="1045535"/>
                </a:lnTo>
                <a:cubicBezTo>
                  <a:pt x="611981" y="1045535"/>
                  <a:pt x="628119" y="1028130"/>
                  <a:pt x="628119" y="1006996"/>
                </a:cubicBezTo>
                <a:lnTo>
                  <a:pt x="628119" y="157887"/>
                </a:lnTo>
                <a:cubicBezTo>
                  <a:pt x="628119" y="136752"/>
                  <a:pt x="611981" y="120591"/>
                  <a:pt x="590878" y="120591"/>
                </a:cubicBezTo>
                <a:lnTo>
                  <a:pt x="484123" y="120591"/>
                </a:lnTo>
                <a:lnTo>
                  <a:pt x="499019" y="159130"/>
                </a:lnTo>
                <a:lnTo>
                  <a:pt x="539983" y="159130"/>
                </a:lnTo>
                <a:cubicBezTo>
                  <a:pt x="568534" y="159130"/>
                  <a:pt x="592120" y="182751"/>
                  <a:pt x="592120" y="211345"/>
                </a:cubicBezTo>
                <a:lnTo>
                  <a:pt x="592120" y="846622"/>
                </a:lnTo>
                <a:lnTo>
                  <a:pt x="592120" y="948565"/>
                </a:lnTo>
                <a:cubicBezTo>
                  <a:pt x="592120" y="964727"/>
                  <a:pt x="585913" y="979645"/>
                  <a:pt x="574741" y="990834"/>
                </a:cubicBezTo>
                <a:cubicBezTo>
                  <a:pt x="562327" y="1002023"/>
                  <a:pt x="548673" y="1008239"/>
                  <a:pt x="533777" y="1008239"/>
                </a:cubicBezTo>
                <a:cubicBezTo>
                  <a:pt x="532535" y="1008239"/>
                  <a:pt x="532535" y="1008239"/>
                  <a:pt x="532535" y="1008239"/>
                </a:cubicBezTo>
                <a:lnTo>
                  <a:pt x="429504" y="1006996"/>
                </a:lnTo>
                <a:lnTo>
                  <a:pt x="119169" y="1006996"/>
                </a:lnTo>
                <a:cubicBezTo>
                  <a:pt x="90618" y="1006996"/>
                  <a:pt x="65791" y="983375"/>
                  <a:pt x="65791" y="954781"/>
                </a:cubicBezTo>
                <a:lnTo>
                  <a:pt x="65791" y="211345"/>
                </a:lnTo>
                <a:cubicBezTo>
                  <a:pt x="65791" y="182751"/>
                  <a:pt x="90618" y="159130"/>
                  <a:pt x="119169" y="159130"/>
                </a:cubicBezTo>
                <a:lnTo>
                  <a:pt x="158892" y="159130"/>
                </a:lnTo>
                <a:lnTo>
                  <a:pt x="173788" y="120591"/>
                </a:lnTo>
                <a:close/>
                <a:moveTo>
                  <a:pt x="328398" y="60424"/>
                </a:moveTo>
                <a:cubicBezTo>
                  <a:pt x="336637" y="60424"/>
                  <a:pt x="344877" y="68379"/>
                  <a:pt x="344877" y="78986"/>
                </a:cubicBezTo>
                <a:cubicBezTo>
                  <a:pt x="344877" y="88266"/>
                  <a:pt x="336637" y="97547"/>
                  <a:pt x="328398" y="97547"/>
                </a:cubicBezTo>
                <a:cubicBezTo>
                  <a:pt x="320158" y="97547"/>
                  <a:pt x="313096" y="88266"/>
                  <a:pt x="313096" y="78986"/>
                </a:cubicBezTo>
                <a:cubicBezTo>
                  <a:pt x="313096" y="68379"/>
                  <a:pt x="320158" y="60424"/>
                  <a:pt x="328398" y="60424"/>
                </a:cubicBezTo>
                <a:close/>
                <a:moveTo>
                  <a:pt x="450607" y="28594"/>
                </a:moveTo>
                <a:lnTo>
                  <a:pt x="207304" y="29837"/>
                </a:lnTo>
                <a:lnTo>
                  <a:pt x="207304" y="121834"/>
                </a:lnTo>
                <a:lnTo>
                  <a:pt x="450607" y="121834"/>
                </a:lnTo>
                <a:close/>
                <a:moveTo>
                  <a:pt x="207304" y="0"/>
                </a:moveTo>
                <a:lnTo>
                  <a:pt x="450607" y="0"/>
                </a:lnTo>
                <a:cubicBezTo>
                  <a:pt x="466744" y="0"/>
                  <a:pt x="480399" y="12432"/>
                  <a:pt x="480399" y="28594"/>
                </a:cubicBezTo>
                <a:lnTo>
                  <a:pt x="480399" y="90754"/>
                </a:lnTo>
                <a:lnTo>
                  <a:pt x="590878" y="90754"/>
                </a:lnTo>
                <a:cubicBezTo>
                  <a:pt x="628119" y="90754"/>
                  <a:pt x="657911" y="120591"/>
                  <a:pt x="657911" y="157887"/>
                </a:cubicBezTo>
                <a:lnTo>
                  <a:pt x="657911" y="1006996"/>
                </a:lnTo>
                <a:cubicBezTo>
                  <a:pt x="657911" y="1044292"/>
                  <a:pt x="628119" y="1075372"/>
                  <a:pt x="590878" y="1075372"/>
                </a:cubicBezTo>
                <a:lnTo>
                  <a:pt x="67032" y="1075372"/>
                </a:lnTo>
                <a:cubicBezTo>
                  <a:pt x="29792" y="1075372"/>
                  <a:pt x="0" y="1044292"/>
                  <a:pt x="0" y="1006996"/>
                </a:cubicBezTo>
                <a:lnTo>
                  <a:pt x="0" y="157887"/>
                </a:lnTo>
                <a:cubicBezTo>
                  <a:pt x="0" y="120591"/>
                  <a:pt x="29792" y="90754"/>
                  <a:pt x="67032" y="90754"/>
                </a:cubicBezTo>
                <a:lnTo>
                  <a:pt x="177512" y="90754"/>
                </a:lnTo>
                <a:lnTo>
                  <a:pt x="177512" y="28594"/>
                </a:lnTo>
                <a:cubicBezTo>
                  <a:pt x="177512" y="12432"/>
                  <a:pt x="191167" y="0"/>
                  <a:pt x="2073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9" name="RECTANGLE 03">
            <a:extLst>
              <a:ext uri="{FF2B5EF4-FFF2-40B4-BE49-F238E27FC236}">
                <a16:creationId xmlns:a16="http://schemas.microsoft.com/office/drawing/2014/main" id="{00D37571-712F-2A4B-8F26-EBDC42DD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269114"/>
            <a:ext cx="10189395" cy="2427877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aphicFrame>
        <p:nvGraphicFramePr>
          <p:cNvPr id="60" name="Chart 03">
            <a:extLst>
              <a:ext uri="{FF2B5EF4-FFF2-40B4-BE49-F238E27FC236}">
                <a16:creationId xmlns:a16="http://schemas.microsoft.com/office/drawing/2014/main" id="{761B3146-61B6-784D-B5F2-F234ADC31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328730"/>
              </p:ext>
            </p:extLst>
          </p:nvPr>
        </p:nvGraphicFramePr>
        <p:xfrm>
          <a:off x="1499784" y="9999873"/>
          <a:ext cx="2986916" cy="293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6" name="CIRCLE C">
            <a:extLst>
              <a:ext uri="{FF2B5EF4-FFF2-40B4-BE49-F238E27FC236}">
                <a16:creationId xmlns:a16="http://schemas.microsoft.com/office/drawing/2014/main" id="{C0E00A42-1A3D-204C-8350-E0FC3A34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596" y="10752493"/>
            <a:ext cx="1461121" cy="146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PERCENTAGE 03">
            <a:extLst>
              <a:ext uri="{FF2B5EF4-FFF2-40B4-BE49-F238E27FC236}">
                <a16:creationId xmlns:a16="http://schemas.microsoft.com/office/drawing/2014/main" id="{B5187121-59C2-414E-84E2-63BC0D34D97D}"/>
              </a:ext>
            </a:extLst>
          </p:cNvPr>
          <p:cNvSpPr txBox="1"/>
          <p:nvPr/>
        </p:nvSpPr>
        <p:spPr>
          <a:xfrm>
            <a:off x="2341602" y="11178869"/>
            <a:ext cx="12917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C7D0F525-00C1-DE46-B3B2-98D4EE8E979D}"/>
              </a:ext>
            </a:extLst>
          </p:cNvPr>
          <p:cNvSpPr txBox="1"/>
          <p:nvPr/>
        </p:nvSpPr>
        <p:spPr>
          <a:xfrm>
            <a:off x="4959091" y="10618224"/>
            <a:ext cx="47643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E0543B18-8049-E94A-A798-35644367CA3B}"/>
              </a:ext>
            </a:extLst>
          </p:cNvPr>
          <p:cNvSpPr txBox="1"/>
          <p:nvPr/>
        </p:nvSpPr>
        <p:spPr>
          <a:xfrm>
            <a:off x="4966525" y="11291302"/>
            <a:ext cx="47643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grpSp>
        <p:nvGrpSpPr>
          <p:cNvPr id="325" name="ILUSTRATION">
            <a:extLst>
              <a:ext uri="{FF2B5EF4-FFF2-40B4-BE49-F238E27FC236}">
                <a16:creationId xmlns:a16="http://schemas.microsoft.com/office/drawing/2014/main" id="{AF771056-3D0C-B244-BC22-5C34A0856759}"/>
              </a:ext>
            </a:extLst>
          </p:cNvPr>
          <p:cNvGrpSpPr/>
          <p:nvPr/>
        </p:nvGrpSpPr>
        <p:grpSpPr>
          <a:xfrm>
            <a:off x="13287411" y="5314487"/>
            <a:ext cx="9584162" cy="5624766"/>
            <a:chOff x="13287411" y="5314487"/>
            <a:chExt cx="9584162" cy="5624766"/>
          </a:xfrm>
        </p:grpSpPr>
        <p:sp>
          <p:nvSpPr>
            <p:cNvPr id="323" name="ROUND SAMESIDECORNER RECT">
              <a:extLst>
                <a:ext uri="{FF2B5EF4-FFF2-40B4-BE49-F238E27FC236}">
                  <a16:creationId xmlns:a16="http://schemas.microsoft.com/office/drawing/2014/main" id="{90BABC85-85F7-ED49-A58A-12889750FC01}"/>
                </a:ext>
              </a:extLst>
            </p:cNvPr>
            <p:cNvSpPr/>
            <p:nvPr/>
          </p:nvSpPr>
          <p:spPr>
            <a:xfrm>
              <a:off x="19189183" y="7336971"/>
              <a:ext cx="3682390" cy="3599543"/>
            </a:xfrm>
            <a:prstGeom prst="round2SameRect">
              <a:avLst>
                <a:gd name="adj1" fmla="val 38038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4" name="RECTANGLE">
              <a:extLst>
                <a:ext uri="{FF2B5EF4-FFF2-40B4-BE49-F238E27FC236}">
                  <a16:creationId xmlns:a16="http://schemas.microsoft.com/office/drawing/2014/main" id="{192DDB9B-1DDA-7A4E-860C-3AA84DD9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6825" y="10790942"/>
              <a:ext cx="3680267" cy="1483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6" name="STOKE LINE">
              <a:extLst>
                <a:ext uri="{FF2B5EF4-FFF2-40B4-BE49-F238E27FC236}">
                  <a16:creationId xmlns:a16="http://schemas.microsoft.com/office/drawing/2014/main" id="{CC6274A5-F4FE-9643-9910-28713B37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6536" y="9313344"/>
              <a:ext cx="87887" cy="664643"/>
            </a:xfrm>
            <a:custGeom>
              <a:avLst/>
              <a:gdLst>
                <a:gd name="T0" fmla="*/ 35 w 72"/>
                <a:gd name="T1" fmla="*/ 531 h 532"/>
                <a:gd name="T2" fmla="*/ 35 w 72"/>
                <a:gd name="T3" fmla="*/ 531 h 532"/>
                <a:gd name="T4" fmla="*/ 0 w 72"/>
                <a:gd name="T5" fmla="*/ 496 h 532"/>
                <a:gd name="T6" fmla="*/ 0 w 72"/>
                <a:gd name="T7" fmla="*/ 35 h 532"/>
                <a:gd name="T8" fmla="*/ 0 w 72"/>
                <a:gd name="T9" fmla="*/ 35 h 532"/>
                <a:gd name="T10" fmla="*/ 35 w 72"/>
                <a:gd name="T11" fmla="*/ 0 h 532"/>
                <a:gd name="T12" fmla="*/ 35 w 72"/>
                <a:gd name="T13" fmla="*/ 0 h 532"/>
                <a:gd name="T14" fmla="*/ 71 w 72"/>
                <a:gd name="T15" fmla="*/ 35 h 532"/>
                <a:gd name="T16" fmla="*/ 71 w 72"/>
                <a:gd name="T17" fmla="*/ 496 h 532"/>
                <a:gd name="T18" fmla="*/ 71 w 72"/>
                <a:gd name="T19" fmla="*/ 496 h 532"/>
                <a:gd name="T20" fmla="*/ 35 w 72"/>
                <a:gd name="T21" fmla="*/ 531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532">
                  <a:moveTo>
                    <a:pt x="35" y="531"/>
                  </a:moveTo>
                  <a:lnTo>
                    <a:pt x="35" y="531"/>
                  </a:lnTo>
                  <a:cubicBezTo>
                    <a:pt x="16" y="531"/>
                    <a:pt x="0" y="516"/>
                    <a:pt x="0" y="496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35" y="0"/>
                  </a:lnTo>
                  <a:cubicBezTo>
                    <a:pt x="55" y="0"/>
                    <a:pt x="71" y="16"/>
                    <a:pt x="71" y="35"/>
                  </a:cubicBezTo>
                  <a:lnTo>
                    <a:pt x="71" y="496"/>
                  </a:lnTo>
                  <a:lnTo>
                    <a:pt x="71" y="496"/>
                  </a:lnTo>
                  <a:cubicBezTo>
                    <a:pt x="71" y="516"/>
                    <a:pt x="55" y="531"/>
                    <a:pt x="35" y="5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7" name="STOKE LINE">
              <a:extLst>
                <a:ext uri="{FF2B5EF4-FFF2-40B4-BE49-F238E27FC236}">
                  <a16:creationId xmlns:a16="http://schemas.microsoft.com/office/drawing/2014/main" id="{360F59B4-8AE4-2B45-9431-497F2D1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6539" y="9093626"/>
              <a:ext cx="87887" cy="1807174"/>
            </a:xfrm>
            <a:custGeom>
              <a:avLst/>
              <a:gdLst>
                <a:gd name="T0" fmla="*/ 34 w 71"/>
                <a:gd name="T1" fmla="*/ 1448 h 1449"/>
                <a:gd name="T2" fmla="*/ 34 w 71"/>
                <a:gd name="T3" fmla="*/ 1448 h 1449"/>
                <a:gd name="T4" fmla="*/ 0 w 71"/>
                <a:gd name="T5" fmla="*/ 1413 h 1449"/>
                <a:gd name="T6" fmla="*/ 0 w 71"/>
                <a:gd name="T7" fmla="*/ 35 h 1449"/>
                <a:gd name="T8" fmla="*/ 0 w 71"/>
                <a:gd name="T9" fmla="*/ 35 h 1449"/>
                <a:gd name="T10" fmla="*/ 34 w 71"/>
                <a:gd name="T11" fmla="*/ 0 h 1449"/>
                <a:gd name="T12" fmla="*/ 34 w 71"/>
                <a:gd name="T13" fmla="*/ 0 h 1449"/>
                <a:gd name="T14" fmla="*/ 70 w 71"/>
                <a:gd name="T15" fmla="*/ 35 h 1449"/>
                <a:gd name="T16" fmla="*/ 70 w 71"/>
                <a:gd name="T17" fmla="*/ 1413 h 1449"/>
                <a:gd name="T18" fmla="*/ 70 w 71"/>
                <a:gd name="T19" fmla="*/ 1413 h 1449"/>
                <a:gd name="T20" fmla="*/ 34 w 71"/>
                <a:gd name="T21" fmla="*/ 1448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49">
                  <a:moveTo>
                    <a:pt x="34" y="1448"/>
                  </a:moveTo>
                  <a:lnTo>
                    <a:pt x="34" y="1448"/>
                  </a:lnTo>
                  <a:cubicBezTo>
                    <a:pt x="15" y="1448"/>
                    <a:pt x="0" y="1432"/>
                    <a:pt x="0" y="1413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4" y="0"/>
                    <a:pt x="70" y="15"/>
                    <a:pt x="70" y="35"/>
                  </a:cubicBezTo>
                  <a:lnTo>
                    <a:pt x="70" y="1413"/>
                  </a:lnTo>
                  <a:lnTo>
                    <a:pt x="70" y="1413"/>
                  </a:lnTo>
                  <a:cubicBezTo>
                    <a:pt x="70" y="1432"/>
                    <a:pt x="54" y="1448"/>
                    <a:pt x="34" y="14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8" name="STOKE LINE">
              <a:extLst>
                <a:ext uri="{FF2B5EF4-FFF2-40B4-BE49-F238E27FC236}">
                  <a16:creationId xmlns:a16="http://schemas.microsoft.com/office/drawing/2014/main" id="{234E0FC6-C316-8A46-9DB7-70E25B63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1469" y="5314487"/>
              <a:ext cx="477884" cy="4322938"/>
            </a:xfrm>
            <a:custGeom>
              <a:avLst/>
              <a:gdLst>
                <a:gd name="T0" fmla="*/ 349 w 385"/>
                <a:gd name="T1" fmla="*/ 3469 h 3470"/>
                <a:gd name="T2" fmla="*/ 349 w 385"/>
                <a:gd name="T3" fmla="*/ 3469 h 3470"/>
                <a:gd name="T4" fmla="*/ 313 w 385"/>
                <a:gd name="T5" fmla="*/ 3434 h 3470"/>
                <a:gd name="T6" fmla="*/ 313 w 385"/>
                <a:gd name="T7" fmla="*/ 70 h 3470"/>
                <a:gd name="T8" fmla="*/ 35 w 385"/>
                <a:gd name="T9" fmla="*/ 70 h 3470"/>
                <a:gd name="T10" fmla="*/ 35 w 385"/>
                <a:gd name="T11" fmla="*/ 70 h 3470"/>
                <a:gd name="T12" fmla="*/ 0 w 385"/>
                <a:gd name="T13" fmla="*/ 35 h 3470"/>
                <a:gd name="T14" fmla="*/ 0 w 385"/>
                <a:gd name="T15" fmla="*/ 35 h 3470"/>
                <a:gd name="T16" fmla="*/ 35 w 385"/>
                <a:gd name="T17" fmla="*/ 0 h 3470"/>
                <a:gd name="T18" fmla="*/ 349 w 385"/>
                <a:gd name="T19" fmla="*/ 0 h 3470"/>
                <a:gd name="T20" fmla="*/ 349 w 385"/>
                <a:gd name="T21" fmla="*/ 0 h 3470"/>
                <a:gd name="T22" fmla="*/ 384 w 385"/>
                <a:gd name="T23" fmla="*/ 35 h 3470"/>
                <a:gd name="T24" fmla="*/ 384 w 385"/>
                <a:gd name="T25" fmla="*/ 3434 h 3470"/>
                <a:gd name="T26" fmla="*/ 384 w 385"/>
                <a:gd name="T27" fmla="*/ 3434 h 3470"/>
                <a:gd name="T28" fmla="*/ 349 w 385"/>
                <a:gd name="T29" fmla="*/ 3469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5" h="3470">
                  <a:moveTo>
                    <a:pt x="349" y="3469"/>
                  </a:moveTo>
                  <a:lnTo>
                    <a:pt x="349" y="3469"/>
                  </a:lnTo>
                  <a:cubicBezTo>
                    <a:pt x="329" y="3469"/>
                    <a:pt x="313" y="3453"/>
                    <a:pt x="313" y="3434"/>
                  </a:cubicBezTo>
                  <a:lnTo>
                    <a:pt x="313" y="70"/>
                  </a:lnTo>
                  <a:lnTo>
                    <a:pt x="35" y="70"/>
                  </a:lnTo>
                  <a:lnTo>
                    <a:pt x="35" y="70"/>
                  </a:lnTo>
                  <a:cubicBezTo>
                    <a:pt x="16" y="70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349" y="0"/>
                  </a:lnTo>
                  <a:lnTo>
                    <a:pt x="349" y="0"/>
                  </a:lnTo>
                  <a:cubicBezTo>
                    <a:pt x="368" y="0"/>
                    <a:pt x="384" y="16"/>
                    <a:pt x="384" y="35"/>
                  </a:cubicBezTo>
                  <a:lnTo>
                    <a:pt x="384" y="3434"/>
                  </a:lnTo>
                  <a:lnTo>
                    <a:pt x="384" y="3434"/>
                  </a:lnTo>
                  <a:cubicBezTo>
                    <a:pt x="384" y="3453"/>
                    <a:pt x="368" y="3469"/>
                    <a:pt x="349" y="34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9" name="STOKE LINE">
              <a:extLst>
                <a:ext uri="{FF2B5EF4-FFF2-40B4-BE49-F238E27FC236}">
                  <a16:creationId xmlns:a16="http://schemas.microsoft.com/office/drawing/2014/main" id="{A060B91C-02A9-CC4E-B770-361AD832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1465" y="10010945"/>
              <a:ext cx="87887" cy="390000"/>
            </a:xfrm>
            <a:custGeom>
              <a:avLst/>
              <a:gdLst>
                <a:gd name="T0" fmla="*/ 36 w 72"/>
                <a:gd name="T1" fmla="*/ 314 h 315"/>
                <a:gd name="T2" fmla="*/ 36 w 72"/>
                <a:gd name="T3" fmla="*/ 314 h 315"/>
                <a:gd name="T4" fmla="*/ 0 w 72"/>
                <a:gd name="T5" fmla="*/ 280 h 315"/>
                <a:gd name="T6" fmla="*/ 0 w 72"/>
                <a:gd name="T7" fmla="*/ 35 h 315"/>
                <a:gd name="T8" fmla="*/ 0 w 72"/>
                <a:gd name="T9" fmla="*/ 35 h 315"/>
                <a:gd name="T10" fmla="*/ 36 w 72"/>
                <a:gd name="T11" fmla="*/ 0 h 315"/>
                <a:gd name="T12" fmla="*/ 36 w 72"/>
                <a:gd name="T13" fmla="*/ 0 h 315"/>
                <a:gd name="T14" fmla="*/ 71 w 72"/>
                <a:gd name="T15" fmla="*/ 35 h 315"/>
                <a:gd name="T16" fmla="*/ 71 w 72"/>
                <a:gd name="T17" fmla="*/ 280 h 315"/>
                <a:gd name="T18" fmla="*/ 71 w 72"/>
                <a:gd name="T19" fmla="*/ 280 h 315"/>
                <a:gd name="T20" fmla="*/ 36 w 72"/>
                <a:gd name="T21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15">
                  <a:moveTo>
                    <a:pt x="36" y="314"/>
                  </a:moveTo>
                  <a:lnTo>
                    <a:pt x="36" y="314"/>
                  </a:lnTo>
                  <a:cubicBezTo>
                    <a:pt x="16" y="314"/>
                    <a:pt x="0" y="299"/>
                    <a:pt x="0" y="280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36" y="0"/>
                  </a:lnTo>
                  <a:cubicBezTo>
                    <a:pt x="55" y="0"/>
                    <a:pt x="71" y="16"/>
                    <a:pt x="71" y="35"/>
                  </a:cubicBezTo>
                  <a:lnTo>
                    <a:pt x="71" y="280"/>
                  </a:lnTo>
                  <a:lnTo>
                    <a:pt x="71" y="280"/>
                  </a:lnTo>
                  <a:cubicBezTo>
                    <a:pt x="71" y="299"/>
                    <a:pt x="55" y="314"/>
                    <a:pt x="36" y="3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0" name="RECTANGLE">
              <a:extLst>
                <a:ext uri="{FF2B5EF4-FFF2-40B4-BE49-F238E27FC236}">
                  <a16:creationId xmlns:a16="http://schemas.microsoft.com/office/drawing/2014/main" id="{F627C6F7-DB35-B34A-BEBC-B2E3002AD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4144" y="5709978"/>
              <a:ext cx="1658867" cy="21806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1" name="ARROW">
              <a:extLst>
                <a:ext uri="{FF2B5EF4-FFF2-40B4-BE49-F238E27FC236}">
                  <a16:creationId xmlns:a16="http://schemas.microsoft.com/office/drawing/2014/main" id="{F80B38A9-19FD-5F4E-8766-73A0ED07D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9208" y="5709978"/>
              <a:ext cx="307604" cy="840417"/>
            </a:xfrm>
            <a:custGeom>
              <a:avLst/>
              <a:gdLst>
                <a:gd name="T0" fmla="*/ 247 w 248"/>
                <a:gd name="T1" fmla="*/ 532 h 675"/>
                <a:gd name="T2" fmla="*/ 123 w 248"/>
                <a:gd name="T3" fmla="*/ 674 h 675"/>
                <a:gd name="T4" fmla="*/ 0 w 248"/>
                <a:gd name="T5" fmla="*/ 532 h 675"/>
                <a:gd name="T6" fmla="*/ 0 w 248"/>
                <a:gd name="T7" fmla="*/ 0 h 675"/>
                <a:gd name="T8" fmla="*/ 247 w 248"/>
                <a:gd name="T9" fmla="*/ 0 h 675"/>
                <a:gd name="T10" fmla="*/ 247 w 248"/>
                <a:gd name="T11" fmla="*/ 53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675">
                  <a:moveTo>
                    <a:pt x="247" y="532"/>
                  </a:moveTo>
                  <a:lnTo>
                    <a:pt x="123" y="674"/>
                  </a:lnTo>
                  <a:lnTo>
                    <a:pt x="0" y="532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5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2" name="ARROW SHADOW">
              <a:extLst>
                <a:ext uri="{FF2B5EF4-FFF2-40B4-BE49-F238E27FC236}">
                  <a16:creationId xmlns:a16="http://schemas.microsoft.com/office/drawing/2014/main" id="{CDCECFB5-8291-4046-ABC1-2EBD4CCE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9208" y="5709978"/>
              <a:ext cx="307604" cy="840417"/>
            </a:xfrm>
            <a:custGeom>
              <a:avLst/>
              <a:gdLst>
                <a:gd name="T0" fmla="*/ 247 w 248"/>
                <a:gd name="T1" fmla="*/ 532 h 675"/>
                <a:gd name="T2" fmla="*/ 123 w 248"/>
                <a:gd name="T3" fmla="*/ 674 h 675"/>
                <a:gd name="T4" fmla="*/ 0 w 248"/>
                <a:gd name="T5" fmla="*/ 532 h 675"/>
                <a:gd name="T6" fmla="*/ 0 w 248"/>
                <a:gd name="T7" fmla="*/ 0 h 675"/>
                <a:gd name="T8" fmla="*/ 247 w 248"/>
                <a:gd name="T9" fmla="*/ 0 h 675"/>
                <a:gd name="T10" fmla="*/ 247 w 248"/>
                <a:gd name="T11" fmla="*/ 532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675">
                  <a:moveTo>
                    <a:pt x="247" y="532"/>
                  </a:moveTo>
                  <a:lnTo>
                    <a:pt x="123" y="674"/>
                  </a:lnTo>
                  <a:lnTo>
                    <a:pt x="0" y="532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532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2" name="TSHIRT">
              <a:extLst>
                <a:ext uri="{FF2B5EF4-FFF2-40B4-BE49-F238E27FC236}">
                  <a16:creationId xmlns:a16="http://schemas.microsoft.com/office/drawing/2014/main" id="{4E4A0FF8-D792-F44F-8FFC-C14893F55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1211" y="8104898"/>
              <a:ext cx="5355614" cy="2834355"/>
            </a:xfrm>
            <a:custGeom>
              <a:avLst/>
              <a:gdLst>
                <a:gd name="T0" fmla="*/ 3773 w 4298"/>
                <a:gd name="T1" fmla="*/ 0 h 2275"/>
                <a:gd name="T2" fmla="*/ 2826 w 4298"/>
                <a:gd name="T3" fmla="*/ 904 h 2275"/>
                <a:gd name="T4" fmla="*/ 2826 w 4298"/>
                <a:gd name="T5" fmla="*/ 904 h 2275"/>
                <a:gd name="T6" fmla="*/ 2209 w 4298"/>
                <a:gd name="T7" fmla="*/ 249 h 2275"/>
                <a:gd name="T8" fmla="*/ 2209 w 4298"/>
                <a:gd name="T9" fmla="*/ 249 h 2275"/>
                <a:gd name="T10" fmla="*/ 1637 w 4298"/>
                <a:gd name="T11" fmla="*/ 158 h 2275"/>
                <a:gd name="T12" fmla="*/ 1557 w 4298"/>
                <a:gd name="T13" fmla="*/ 432 h 2275"/>
                <a:gd name="T14" fmla="*/ 904 w 4298"/>
                <a:gd name="T15" fmla="*/ 206 h 2275"/>
                <a:gd name="T16" fmla="*/ 840 w 4298"/>
                <a:gd name="T17" fmla="*/ 230 h 2275"/>
                <a:gd name="T18" fmla="*/ 840 w 4298"/>
                <a:gd name="T19" fmla="*/ 230 h 2275"/>
                <a:gd name="T20" fmla="*/ 0 w 4298"/>
                <a:gd name="T21" fmla="*/ 1436 h 2275"/>
                <a:gd name="T22" fmla="*/ 0 w 4298"/>
                <a:gd name="T23" fmla="*/ 2274 h 2275"/>
                <a:gd name="T24" fmla="*/ 2790 w 4298"/>
                <a:gd name="T25" fmla="*/ 2274 h 2275"/>
                <a:gd name="T26" fmla="*/ 2671 w 4298"/>
                <a:gd name="T27" fmla="*/ 1837 h 2275"/>
                <a:gd name="T28" fmla="*/ 2671 w 4298"/>
                <a:gd name="T29" fmla="*/ 1837 h 2275"/>
                <a:gd name="T30" fmla="*/ 3171 w 4298"/>
                <a:gd name="T31" fmla="*/ 1789 h 2275"/>
                <a:gd name="T32" fmla="*/ 3171 w 4298"/>
                <a:gd name="T33" fmla="*/ 1789 h 2275"/>
                <a:gd name="T34" fmla="*/ 4297 w 4298"/>
                <a:gd name="T35" fmla="*/ 639 h 2275"/>
                <a:gd name="T36" fmla="*/ 3773 w 4298"/>
                <a:gd name="T37" fmla="*/ 0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8" h="2275">
                  <a:moveTo>
                    <a:pt x="3773" y="0"/>
                  </a:moveTo>
                  <a:lnTo>
                    <a:pt x="2826" y="904"/>
                  </a:lnTo>
                  <a:lnTo>
                    <a:pt x="2826" y="904"/>
                  </a:lnTo>
                  <a:cubicBezTo>
                    <a:pt x="2826" y="904"/>
                    <a:pt x="2410" y="388"/>
                    <a:pt x="2209" y="249"/>
                  </a:cubicBezTo>
                  <a:lnTo>
                    <a:pt x="2209" y="249"/>
                  </a:lnTo>
                  <a:cubicBezTo>
                    <a:pt x="1993" y="102"/>
                    <a:pt x="1637" y="158"/>
                    <a:pt x="1637" y="158"/>
                  </a:cubicBezTo>
                  <a:lnTo>
                    <a:pt x="1557" y="432"/>
                  </a:lnTo>
                  <a:lnTo>
                    <a:pt x="904" y="206"/>
                  </a:lnTo>
                  <a:lnTo>
                    <a:pt x="840" y="230"/>
                  </a:lnTo>
                  <a:lnTo>
                    <a:pt x="840" y="230"/>
                  </a:lnTo>
                  <a:cubicBezTo>
                    <a:pt x="336" y="416"/>
                    <a:pt x="0" y="897"/>
                    <a:pt x="0" y="1436"/>
                  </a:cubicBezTo>
                  <a:lnTo>
                    <a:pt x="0" y="2274"/>
                  </a:lnTo>
                  <a:lnTo>
                    <a:pt x="2790" y="2274"/>
                  </a:lnTo>
                  <a:lnTo>
                    <a:pt x="2671" y="1837"/>
                  </a:lnTo>
                  <a:lnTo>
                    <a:pt x="2671" y="1837"/>
                  </a:lnTo>
                  <a:cubicBezTo>
                    <a:pt x="2746" y="1891"/>
                    <a:pt x="2892" y="1995"/>
                    <a:pt x="3171" y="1789"/>
                  </a:cubicBezTo>
                  <a:lnTo>
                    <a:pt x="3171" y="1789"/>
                  </a:lnTo>
                  <a:cubicBezTo>
                    <a:pt x="3577" y="1490"/>
                    <a:pt x="4297" y="639"/>
                    <a:pt x="4297" y="639"/>
                  </a:cubicBezTo>
                  <a:lnTo>
                    <a:pt x="377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3" name="NECKTIE">
              <a:extLst>
                <a:ext uri="{FF2B5EF4-FFF2-40B4-BE49-F238E27FC236}">
                  <a16:creationId xmlns:a16="http://schemas.microsoft.com/office/drawing/2014/main" id="{E0A86A7E-14B2-494C-A550-CD37F455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8809" y="8643206"/>
              <a:ext cx="296619" cy="527322"/>
            </a:xfrm>
            <a:custGeom>
              <a:avLst/>
              <a:gdLst>
                <a:gd name="T0" fmla="*/ 224 w 236"/>
                <a:gd name="T1" fmla="*/ 274 h 425"/>
                <a:gd name="T2" fmla="*/ 201 w 236"/>
                <a:gd name="T3" fmla="*/ 349 h 425"/>
                <a:gd name="T4" fmla="*/ 176 w 236"/>
                <a:gd name="T5" fmla="*/ 424 h 425"/>
                <a:gd name="T6" fmla="*/ 117 w 236"/>
                <a:gd name="T7" fmla="*/ 372 h 425"/>
                <a:gd name="T8" fmla="*/ 58 w 236"/>
                <a:gd name="T9" fmla="*/ 320 h 425"/>
                <a:gd name="T10" fmla="*/ 58 w 236"/>
                <a:gd name="T11" fmla="*/ 320 h 425"/>
                <a:gd name="T12" fmla="*/ 8 w 236"/>
                <a:gd name="T13" fmla="*/ 243 h 425"/>
                <a:gd name="T14" fmla="*/ 8 w 236"/>
                <a:gd name="T15" fmla="*/ 243 h 425"/>
                <a:gd name="T16" fmla="*/ 10 w 236"/>
                <a:gd name="T17" fmla="*/ 151 h 425"/>
                <a:gd name="T18" fmla="*/ 34 w 236"/>
                <a:gd name="T19" fmla="*/ 75 h 425"/>
                <a:gd name="T20" fmla="*/ 58 w 236"/>
                <a:gd name="T21" fmla="*/ 0 h 425"/>
                <a:gd name="T22" fmla="*/ 118 w 236"/>
                <a:gd name="T23" fmla="*/ 52 h 425"/>
                <a:gd name="T24" fmla="*/ 177 w 236"/>
                <a:gd name="T25" fmla="*/ 104 h 425"/>
                <a:gd name="T26" fmla="*/ 177 w 236"/>
                <a:gd name="T27" fmla="*/ 104 h 425"/>
                <a:gd name="T28" fmla="*/ 226 w 236"/>
                <a:gd name="T29" fmla="*/ 182 h 425"/>
                <a:gd name="T30" fmla="*/ 226 w 236"/>
                <a:gd name="T31" fmla="*/ 182 h 425"/>
                <a:gd name="T32" fmla="*/ 224 w 236"/>
                <a:gd name="T33" fmla="*/ 27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425">
                  <a:moveTo>
                    <a:pt x="224" y="274"/>
                  </a:moveTo>
                  <a:lnTo>
                    <a:pt x="201" y="349"/>
                  </a:lnTo>
                  <a:lnTo>
                    <a:pt x="176" y="424"/>
                  </a:lnTo>
                  <a:lnTo>
                    <a:pt x="117" y="372"/>
                  </a:lnTo>
                  <a:lnTo>
                    <a:pt x="58" y="320"/>
                  </a:lnTo>
                  <a:lnTo>
                    <a:pt x="58" y="320"/>
                  </a:lnTo>
                  <a:cubicBezTo>
                    <a:pt x="33" y="300"/>
                    <a:pt x="17" y="272"/>
                    <a:pt x="8" y="243"/>
                  </a:cubicBezTo>
                  <a:lnTo>
                    <a:pt x="8" y="243"/>
                  </a:lnTo>
                  <a:cubicBezTo>
                    <a:pt x="0" y="213"/>
                    <a:pt x="0" y="181"/>
                    <a:pt x="10" y="151"/>
                  </a:cubicBezTo>
                  <a:lnTo>
                    <a:pt x="34" y="75"/>
                  </a:lnTo>
                  <a:lnTo>
                    <a:pt x="58" y="0"/>
                  </a:lnTo>
                  <a:lnTo>
                    <a:pt x="118" y="52"/>
                  </a:lnTo>
                  <a:lnTo>
                    <a:pt x="177" y="104"/>
                  </a:lnTo>
                  <a:lnTo>
                    <a:pt x="177" y="104"/>
                  </a:lnTo>
                  <a:cubicBezTo>
                    <a:pt x="201" y="125"/>
                    <a:pt x="218" y="152"/>
                    <a:pt x="226" y="182"/>
                  </a:cubicBezTo>
                  <a:lnTo>
                    <a:pt x="226" y="182"/>
                  </a:lnTo>
                  <a:cubicBezTo>
                    <a:pt x="235" y="212"/>
                    <a:pt x="234" y="244"/>
                    <a:pt x="224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4" name="TIE">
              <a:extLst>
                <a:ext uri="{FF2B5EF4-FFF2-40B4-BE49-F238E27FC236}">
                  <a16:creationId xmlns:a16="http://schemas.microsoft.com/office/drawing/2014/main" id="{7DA0FC67-4E1D-2D47-BD4C-00300F047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2611" y="9099118"/>
              <a:ext cx="758025" cy="1834640"/>
            </a:xfrm>
            <a:custGeom>
              <a:avLst/>
              <a:gdLst>
                <a:gd name="T0" fmla="*/ 0 w 610"/>
                <a:gd name="T1" fmla="*/ 10 h 1474"/>
                <a:gd name="T2" fmla="*/ 113 w 610"/>
                <a:gd name="T3" fmla="*/ 1473 h 1474"/>
                <a:gd name="T4" fmla="*/ 609 w 610"/>
                <a:gd name="T5" fmla="*/ 1473 h 1474"/>
                <a:gd name="T6" fmla="*/ 70 w 610"/>
                <a:gd name="T7" fmla="*/ 0 h 1474"/>
                <a:gd name="T8" fmla="*/ 0 w 610"/>
                <a:gd name="T9" fmla="*/ 10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1474">
                  <a:moveTo>
                    <a:pt x="0" y="10"/>
                  </a:moveTo>
                  <a:lnTo>
                    <a:pt x="113" y="1473"/>
                  </a:lnTo>
                  <a:lnTo>
                    <a:pt x="609" y="1473"/>
                  </a:lnTo>
                  <a:lnTo>
                    <a:pt x="70" y="0"/>
                  </a:lnTo>
                  <a:lnTo>
                    <a:pt x="0" y="1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5" name="ROUND RECTANGLE">
              <a:extLst>
                <a:ext uri="{FF2B5EF4-FFF2-40B4-BE49-F238E27FC236}">
                  <a16:creationId xmlns:a16="http://schemas.microsoft.com/office/drawing/2014/main" id="{621CECC7-959C-184D-A0D4-CC9D80A0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5572" y="9384750"/>
              <a:ext cx="417463" cy="87887"/>
            </a:xfrm>
            <a:custGeom>
              <a:avLst/>
              <a:gdLst>
                <a:gd name="T0" fmla="*/ 297 w 333"/>
                <a:gd name="T1" fmla="*/ 71 h 72"/>
                <a:gd name="T2" fmla="*/ 34 w 333"/>
                <a:gd name="T3" fmla="*/ 71 h 72"/>
                <a:gd name="T4" fmla="*/ 34 w 333"/>
                <a:gd name="T5" fmla="*/ 71 h 72"/>
                <a:gd name="T6" fmla="*/ 0 w 333"/>
                <a:gd name="T7" fmla="*/ 35 h 72"/>
                <a:gd name="T8" fmla="*/ 0 w 333"/>
                <a:gd name="T9" fmla="*/ 35 h 72"/>
                <a:gd name="T10" fmla="*/ 34 w 333"/>
                <a:gd name="T11" fmla="*/ 0 h 72"/>
                <a:gd name="T12" fmla="*/ 297 w 333"/>
                <a:gd name="T13" fmla="*/ 0 h 72"/>
                <a:gd name="T14" fmla="*/ 297 w 333"/>
                <a:gd name="T15" fmla="*/ 0 h 72"/>
                <a:gd name="T16" fmla="*/ 332 w 333"/>
                <a:gd name="T17" fmla="*/ 35 h 72"/>
                <a:gd name="T18" fmla="*/ 332 w 333"/>
                <a:gd name="T19" fmla="*/ 35 h 72"/>
                <a:gd name="T20" fmla="*/ 297 w 333"/>
                <a:gd name="T21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72">
                  <a:moveTo>
                    <a:pt x="297" y="71"/>
                  </a:moveTo>
                  <a:lnTo>
                    <a:pt x="34" y="71"/>
                  </a:lnTo>
                  <a:lnTo>
                    <a:pt x="34" y="71"/>
                  </a:lnTo>
                  <a:cubicBezTo>
                    <a:pt x="15" y="71"/>
                    <a:pt x="0" y="55"/>
                    <a:pt x="0" y="35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297" y="0"/>
                  </a:lnTo>
                  <a:lnTo>
                    <a:pt x="297" y="0"/>
                  </a:lnTo>
                  <a:cubicBezTo>
                    <a:pt x="316" y="0"/>
                    <a:pt x="332" y="16"/>
                    <a:pt x="332" y="35"/>
                  </a:cubicBezTo>
                  <a:lnTo>
                    <a:pt x="332" y="35"/>
                  </a:lnTo>
                  <a:cubicBezTo>
                    <a:pt x="332" y="55"/>
                    <a:pt x="316" y="71"/>
                    <a:pt x="297" y="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6" name="FACE">
              <a:extLst>
                <a:ext uri="{FF2B5EF4-FFF2-40B4-BE49-F238E27FC236}">
                  <a16:creationId xmlns:a16="http://schemas.microsoft.com/office/drawing/2014/main" id="{F617E219-8C4A-AD4E-BA3A-625D0A1B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9798" y="6270258"/>
              <a:ext cx="1488587" cy="2372948"/>
            </a:xfrm>
            <a:custGeom>
              <a:avLst/>
              <a:gdLst>
                <a:gd name="T0" fmla="*/ 754 w 1196"/>
                <a:gd name="T1" fmla="*/ 1628 h 1903"/>
                <a:gd name="T2" fmla="*/ 690 w 1196"/>
                <a:gd name="T3" fmla="*/ 1284 h 1903"/>
                <a:gd name="T4" fmla="*/ 690 w 1196"/>
                <a:gd name="T5" fmla="*/ 1284 h 1903"/>
                <a:gd name="T6" fmla="*/ 1000 w 1196"/>
                <a:gd name="T7" fmla="*/ 400 h 1903"/>
                <a:gd name="T8" fmla="*/ 1000 w 1196"/>
                <a:gd name="T9" fmla="*/ 400 h 1903"/>
                <a:gd name="T10" fmla="*/ 814 w 1196"/>
                <a:gd name="T11" fmla="*/ 0 h 1903"/>
                <a:gd name="T12" fmla="*/ 814 w 1196"/>
                <a:gd name="T13" fmla="*/ 0 h 1903"/>
                <a:gd name="T14" fmla="*/ 475 w 1196"/>
                <a:gd name="T15" fmla="*/ 36 h 1903"/>
                <a:gd name="T16" fmla="*/ 475 w 1196"/>
                <a:gd name="T17" fmla="*/ 36 h 1903"/>
                <a:gd name="T18" fmla="*/ 440 w 1196"/>
                <a:gd name="T19" fmla="*/ 530 h 1903"/>
                <a:gd name="T20" fmla="*/ 248 w 1196"/>
                <a:gd name="T21" fmla="*/ 623 h 1903"/>
                <a:gd name="T22" fmla="*/ 248 w 1196"/>
                <a:gd name="T23" fmla="*/ 623 h 1903"/>
                <a:gd name="T24" fmla="*/ 9 w 1196"/>
                <a:gd name="T25" fmla="*/ 698 h 1903"/>
                <a:gd name="T26" fmla="*/ 9 w 1196"/>
                <a:gd name="T27" fmla="*/ 698 h 1903"/>
                <a:gd name="T28" fmla="*/ 241 w 1196"/>
                <a:gd name="T29" fmla="*/ 840 h 1903"/>
                <a:gd name="T30" fmla="*/ 248 w 1196"/>
                <a:gd name="T31" fmla="*/ 957 h 1903"/>
                <a:gd name="T32" fmla="*/ 0 w 1196"/>
                <a:gd name="T33" fmla="*/ 1125 h 1903"/>
                <a:gd name="T34" fmla="*/ 21 w 1196"/>
                <a:gd name="T35" fmla="*/ 1676 h 1903"/>
                <a:gd name="T36" fmla="*/ 674 w 1196"/>
                <a:gd name="T37" fmla="*/ 1902 h 1903"/>
                <a:gd name="T38" fmla="*/ 754 w 1196"/>
                <a:gd name="T39" fmla="*/ 1628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6" h="1903">
                  <a:moveTo>
                    <a:pt x="754" y="1628"/>
                  </a:moveTo>
                  <a:lnTo>
                    <a:pt x="690" y="1284"/>
                  </a:lnTo>
                  <a:lnTo>
                    <a:pt x="690" y="1284"/>
                  </a:lnTo>
                  <a:cubicBezTo>
                    <a:pt x="1061" y="1267"/>
                    <a:pt x="1195" y="1027"/>
                    <a:pt x="1000" y="400"/>
                  </a:cubicBezTo>
                  <a:lnTo>
                    <a:pt x="1000" y="400"/>
                  </a:lnTo>
                  <a:cubicBezTo>
                    <a:pt x="943" y="214"/>
                    <a:pt x="880" y="85"/>
                    <a:pt x="814" y="0"/>
                  </a:cubicBezTo>
                  <a:lnTo>
                    <a:pt x="814" y="0"/>
                  </a:lnTo>
                  <a:cubicBezTo>
                    <a:pt x="717" y="15"/>
                    <a:pt x="611" y="6"/>
                    <a:pt x="475" y="36"/>
                  </a:cubicBezTo>
                  <a:lnTo>
                    <a:pt x="475" y="36"/>
                  </a:lnTo>
                  <a:cubicBezTo>
                    <a:pt x="226" y="91"/>
                    <a:pt x="440" y="530"/>
                    <a:pt x="440" y="530"/>
                  </a:cubicBezTo>
                  <a:lnTo>
                    <a:pt x="248" y="623"/>
                  </a:lnTo>
                  <a:lnTo>
                    <a:pt x="248" y="623"/>
                  </a:lnTo>
                  <a:cubicBezTo>
                    <a:pt x="237" y="492"/>
                    <a:pt x="3" y="448"/>
                    <a:pt x="9" y="698"/>
                  </a:cubicBezTo>
                  <a:lnTo>
                    <a:pt x="9" y="698"/>
                  </a:lnTo>
                  <a:cubicBezTo>
                    <a:pt x="16" y="987"/>
                    <a:pt x="241" y="840"/>
                    <a:pt x="241" y="840"/>
                  </a:cubicBezTo>
                  <a:lnTo>
                    <a:pt x="248" y="957"/>
                  </a:lnTo>
                  <a:lnTo>
                    <a:pt x="0" y="1125"/>
                  </a:lnTo>
                  <a:lnTo>
                    <a:pt x="21" y="1676"/>
                  </a:lnTo>
                  <a:lnTo>
                    <a:pt x="674" y="1902"/>
                  </a:lnTo>
                  <a:lnTo>
                    <a:pt x="754" y="1628"/>
                  </a:ln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7" name="HAIR">
              <a:extLst>
                <a:ext uri="{FF2B5EF4-FFF2-40B4-BE49-F238E27FC236}">
                  <a16:creationId xmlns:a16="http://schemas.microsoft.com/office/drawing/2014/main" id="{B65E325B-423F-954D-AEA7-249DDB15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3462" y="5995611"/>
              <a:ext cx="1532531" cy="1675343"/>
            </a:xfrm>
            <a:custGeom>
              <a:avLst/>
              <a:gdLst>
                <a:gd name="T0" fmla="*/ 655 w 1229"/>
                <a:gd name="T1" fmla="*/ 1061 h 1347"/>
                <a:gd name="T2" fmla="*/ 655 w 1229"/>
                <a:gd name="T3" fmla="*/ 1061 h 1347"/>
                <a:gd name="T4" fmla="*/ 423 w 1229"/>
                <a:gd name="T5" fmla="*/ 919 h 1347"/>
                <a:gd name="T6" fmla="*/ 423 w 1229"/>
                <a:gd name="T7" fmla="*/ 919 h 1347"/>
                <a:gd name="T8" fmla="*/ 662 w 1229"/>
                <a:gd name="T9" fmla="*/ 844 h 1347"/>
                <a:gd name="T10" fmla="*/ 854 w 1229"/>
                <a:gd name="T11" fmla="*/ 751 h 1347"/>
                <a:gd name="T12" fmla="*/ 854 w 1229"/>
                <a:gd name="T13" fmla="*/ 751 h 1347"/>
                <a:gd name="T14" fmla="*/ 889 w 1229"/>
                <a:gd name="T15" fmla="*/ 257 h 1347"/>
                <a:gd name="T16" fmla="*/ 889 w 1229"/>
                <a:gd name="T17" fmla="*/ 257 h 1347"/>
                <a:gd name="T18" fmla="*/ 1228 w 1229"/>
                <a:gd name="T19" fmla="*/ 221 h 1347"/>
                <a:gd name="T20" fmla="*/ 1228 w 1229"/>
                <a:gd name="T21" fmla="*/ 221 h 1347"/>
                <a:gd name="T22" fmla="*/ 627 w 1229"/>
                <a:gd name="T23" fmla="*/ 133 h 1347"/>
                <a:gd name="T24" fmla="*/ 627 w 1229"/>
                <a:gd name="T25" fmla="*/ 133 h 1347"/>
                <a:gd name="T26" fmla="*/ 168 w 1229"/>
                <a:gd name="T27" fmla="*/ 966 h 1347"/>
                <a:gd name="T28" fmla="*/ 168 w 1229"/>
                <a:gd name="T29" fmla="*/ 966 h 1347"/>
                <a:gd name="T30" fmla="*/ 414 w 1229"/>
                <a:gd name="T31" fmla="*/ 1346 h 1347"/>
                <a:gd name="T32" fmla="*/ 662 w 1229"/>
                <a:gd name="T33" fmla="*/ 1178 h 1347"/>
                <a:gd name="T34" fmla="*/ 655 w 1229"/>
                <a:gd name="T35" fmla="*/ 106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9" h="1347">
                  <a:moveTo>
                    <a:pt x="655" y="1061"/>
                  </a:moveTo>
                  <a:lnTo>
                    <a:pt x="655" y="1061"/>
                  </a:lnTo>
                  <a:cubicBezTo>
                    <a:pt x="655" y="1061"/>
                    <a:pt x="430" y="1208"/>
                    <a:pt x="423" y="919"/>
                  </a:cubicBezTo>
                  <a:lnTo>
                    <a:pt x="423" y="919"/>
                  </a:lnTo>
                  <a:cubicBezTo>
                    <a:pt x="417" y="669"/>
                    <a:pt x="651" y="713"/>
                    <a:pt x="662" y="844"/>
                  </a:cubicBezTo>
                  <a:lnTo>
                    <a:pt x="854" y="751"/>
                  </a:lnTo>
                  <a:lnTo>
                    <a:pt x="854" y="751"/>
                  </a:lnTo>
                  <a:cubicBezTo>
                    <a:pt x="854" y="751"/>
                    <a:pt x="640" y="312"/>
                    <a:pt x="889" y="257"/>
                  </a:cubicBezTo>
                  <a:lnTo>
                    <a:pt x="889" y="257"/>
                  </a:lnTo>
                  <a:cubicBezTo>
                    <a:pt x="1025" y="227"/>
                    <a:pt x="1131" y="236"/>
                    <a:pt x="1228" y="221"/>
                  </a:cubicBezTo>
                  <a:lnTo>
                    <a:pt x="1228" y="221"/>
                  </a:lnTo>
                  <a:cubicBezTo>
                    <a:pt x="1057" y="0"/>
                    <a:pt x="858" y="61"/>
                    <a:pt x="627" y="133"/>
                  </a:cubicBezTo>
                  <a:lnTo>
                    <a:pt x="627" y="133"/>
                  </a:lnTo>
                  <a:cubicBezTo>
                    <a:pt x="307" y="232"/>
                    <a:pt x="0" y="526"/>
                    <a:pt x="168" y="966"/>
                  </a:cubicBezTo>
                  <a:lnTo>
                    <a:pt x="168" y="966"/>
                  </a:lnTo>
                  <a:cubicBezTo>
                    <a:pt x="237" y="1148"/>
                    <a:pt x="321" y="1268"/>
                    <a:pt x="414" y="1346"/>
                  </a:cubicBezTo>
                  <a:lnTo>
                    <a:pt x="662" y="1178"/>
                  </a:lnTo>
                  <a:lnTo>
                    <a:pt x="655" y="10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8" name="MOUTH">
              <a:extLst>
                <a:ext uri="{FF2B5EF4-FFF2-40B4-BE49-F238E27FC236}">
                  <a16:creationId xmlns:a16="http://schemas.microsoft.com/office/drawing/2014/main" id="{35D995A7-EDF8-BF4E-8E9D-8589A446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8247" y="7434760"/>
              <a:ext cx="346053" cy="109859"/>
            </a:xfrm>
            <a:custGeom>
              <a:avLst/>
              <a:gdLst>
                <a:gd name="T0" fmla="*/ 178 w 279"/>
                <a:gd name="T1" fmla="*/ 87 h 88"/>
                <a:gd name="T2" fmla="*/ 178 w 279"/>
                <a:gd name="T3" fmla="*/ 87 h 88"/>
                <a:gd name="T4" fmla="*/ 12 w 279"/>
                <a:gd name="T5" fmla="*/ 45 h 88"/>
                <a:gd name="T6" fmla="*/ 12 w 279"/>
                <a:gd name="T7" fmla="*/ 45 h 88"/>
                <a:gd name="T8" fmla="*/ 8 w 279"/>
                <a:gd name="T9" fmla="*/ 12 h 88"/>
                <a:gd name="T10" fmla="*/ 8 w 279"/>
                <a:gd name="T11" fmla="*/ 12 h 88"/>
                <a:gd name="T12" fmla="*/ 41 w 279"/>
                <a:gd name="T13" fmla="*/ 8 h 88"/>
                <a:gd name="T14" fmla="*/ 41 w 279"/>
                <a:gd name="T15" fmla="*/ 8 h 88"/>
                <a:gd name="T16" fmla="*/ 249 w 279"/>
                <a:gd name="T17" fmla="*/ 35 h 88"/>
                <a:gd name="T18" fmla="*/ 249 w 279"/>
                <a:gd name="T19" fmla="*/ 35 h 88"/>
                <a:gd name="T20" fmla="*/ 275 w 279"/>
                <a:gd name="T21" fmla="*/ 54 h 88"/>
                <a:gd name="T22" fmla="*/ 275 w 279"/>
                <a:gd name="T23" fmla="*/ 54 h 88"/>
                <a:gd name="T24" fmla="*/ 256 w 279"/>
                <a:gd name="T25" fmla="*/ 81 h 88"/>
                <a:gd name="T26" fmla="*/ 256 w 279"/>
                <a:gd name="T27" fmla="*/ 81 h 88"/>
                <a:gd name="T28" fmla="*/ 178 w 279"/>
                <a:gd name="T29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" h="88">
                  <a:moveTo>
                    <a:pt x="178" y="87"/>
                  </a:moveTo>
                  <a:lnTo>
                    <a:pt x="178" y="87"/>
                  </a:lnTo>
                  <a:cubicBezTo>
                    <a:pt x="68" y="87"/>
                    <a:pt x="15" y="48"/>
                    <a:pt x="12" y="45"/>
                  </a:cubicBezTo>
                  <a:lnTo>
                    <a:pt x="12" y="45"/>
                  </a:lnTo>
                  <a:cubicBezTo>
                    <a:pt x="2" y="37"/>
                    <a:pt x="0" y="23"/>
                    <a:pt x="8" y="12"/>
                  </a:cubicBezTo>
                  <a:lnTo>
                    <a:pt x="8" y="12"/>
                  </a:lnTo>
                  <a:cubicBezTo>
                    <a:pt x="16" y="2"/>
                    <a:pt x="30" y="0"/>
                    <a:pt x="41" y="8"/>
                  </a:cubicBezTo>
                  <a:lnTo>
                    <a:pt x="41" y="8"/>
                  </a:lnTo>
                  <a:cubicBezTo>
                    <a:pt x="42" y="9"/>
                    <a:pt x="108" y="56"/>
                    <a:pt x="249" y="35"/>
                  </a:cubicBezTo>
                  <a:lnTo>
                    <a:pt x="249" y="35"/>
                  </a:lnTo>
                  <a:cubicBezTo>
                    <a:pt x="261" y="33"/>
                    <a:pt x="274" y="41"/>
                    <a:pt x="275" y="54"/>
                  </a:cubicBezTo>
                  <a:lnTo>
                    <a:pt x="275" y="54"/>
                  </a:lnTo>
                  <a:cubicBezTo>
                    <a:pt x="278" y="67"/>
                    <a:pt x="269" y="80"/>
                    <a:pt x="256" y="81"/>
                  </a:cubicBezTo>
                  <a:lnTo>
                    <a:pt x="256" y="81"/>
                  </a:lnTo>
                  <a:cubicBezTo>
                    <a:pt x="227" y="86"/>
                    <a:pt x="202" y="87"/>
                    <a:pt x="178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9" name="HAND">
              <a:extLst>
                <a:ext uri="{FF2B5EF4-FFF2-40B4-BE49-F238E27FC236}">
                  <a16:creationId xmlns:a16="http://schemas.microsoft.com/office/drawing/2014/main" id="{20F3DF9C-3A54-F741-A1A5-092A5977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7673" y="7306862"/>
              <a:ext cx="1230418" cy="1351262"/>
            </a:xfrm>
            <a:custGeom>
              <a:avLst/>
              <a:gdLst>
                <a:gd name="T0" fmla="*/ 358 w 988"/>
                <a:gd name="T1" fmla="*/ 1085 h 1086"/>
                <a:gd name="T2" fmla="*/ 358 w 988"/>
                <a:gd name="T3" fmla="*/ 1085 h 1086"/>
                <a:gd name="T4" fmla="*/ 896 w 988"/>
                <a:gd name="T5" fmla="*/ 535 h 1086"/>
                <a:gd name="T6" fmla="*/ 896 w 988"/>
                <a:gd name="T7" fmla="*/ 535 h 1086"/>
                <a:gd name="T8" fmla="*/ 943 w 988"/>
                <a:gd name="T9" fmla="*/ 359 h 1086"/>
                <a:gd name="T10" fmla="*/ 943 w 988"/>
                <a:gd name="T11" fmla="*/ 359 h 1086"/>
                <a:gd name="T12" fmla="*/ 969 w 988"/>
                <a:gd name="T13" fmla="*/ 266 h 1086"/>
                <a:gd name="T14" fmla="*/ 969 w 988"/>
                <a:gd name="T15" fmla="*/ 266 h 1086"/>
                <a:gd name="T16" fmla="*/ 913 w 988"/>
                <a:gd name="T17" fmla="*/ 199 h 1086"/>
                <a:gd name="T18" fmla="*/ 913 w 988"/>
                <a:gd name="T19" fmla="*/ 199 h 1086"/>
                <a:gd name="T20" fmla="*/ 895 w 988"/>
                <a:gd name="T21" fmla="*/ 95 h 1086"/>
                <a:gd name="T22" fmla="*/ 895 w 988"/>
                <a:gd name="T23" fmla="*/ 95 h 1086"/>
                <a:gd name="T24" fmla="*/ 776 w 988"/>
                <a:gd name="T25" fmla="*/ 79 h 1086"/>
                <a:gd name="T26" fmla="*/ 776 w 988"/>
                <a:gd name="T27" fmla="*/ 79 h 1086"/>
                <a:gd name="T28" fmla="*/ 657 w 988"/>
                <a:gd name="T29" fmla="*/ 28 h 1086"/>
                <a:gd name="T30" fmla="*/ 657 w 988"/>
                <a:gd name="T31" fmla="*/ 28 h 1086"/>
                <a:gd name="T32" fmla="*/ 310 w 988"/>
                <a:gd name="T33" fmla="*/ 266 h 1086"/>
                <a:gd name="T34" fmla="*/ 310 w 988"/>
                <a:gd name="T35" fmla="*/ 266 h 1086"/>
                <a:gd name="T36" fmla="*/ 193 w 988"/>
                <a:gd name="T37" fmla="*/ 58 h 1086"/>
                <a:gd name="T38" fmla="*/ 193 w 988"/>
                <a:gd name="T39" fmla="*/ 58 h 1086"/>
                <a:gd name="T40" fmla="*/ 82 w 988"/>
                <a:gd name="T41" fmla="*/ 535 h 1086"/>
                <a:gd name="T42" fmla="*/ 0 w 988"/>
                <a:gd name="T43" fmla="*/ 648 h 1086"/>
                <a:gd name="T44" fmla="*/ 358 w 988"/>
                <a:gd name="T45" fmla="*/ 108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8" h="1086">
                  <a:moveTo>
                    <a:pt x="358" y="1085"/>
                  </a:moveTo>
                  <a:lnTo>
                    <a:pt x="358" y="1085"/>
                  </a:lnTo>
                  <a:cubicBezTo>
                    <a:pt x="358" y="1085"/>
                    <a:pt x="805" y="625"/>
                    <a:pt x="896" y="535"/>
                  </a:cubicBezTo>
                  <a:lnTo>
                    <a:pt x="896" y="535"/>
                  </a:lnTo>
                  <a:cubicBezTo>
                    <a:pt x="987" y="444"/>
                    <a:pt x="943" y="359"/>
                    <a:pt x="943" y="359"/>
                  </a:cubicBezTo>
                  <a:lnTo>
                    <a:pt x="943" y="359"/>
                  </a:lnTo>
                  <a:cubicBezTo>
                    <a:pt x="943" y="359"/>
                    <a:pt x="979" y="324"/>
                    <a:pt x="969" y="266"/>
                  </a:cubicBezTo>
                  <a:lnTo>
                    <a:pt x="969" y="266"/>
                  </a:lnTo>
                  <a:cubicBezTo>
                    <a:pt x="960" y="204"/>
                    <a:pt x="913" y="199"/>
                    <a:pt x="913" y="199"/>
                  </a:cubicBezTo>
                  <a:lnTo>
                    <a:pt x="913" y="199"/>
                  </a:lnTo>
                  <a:cubicBezTo>
                    <a:pt x="913" y="199"/>
                    <a:pt x="937" y="142"/>
                    <a:pt x="895" y="95"/>
                  </a:cubicBezTo>
                  <a:lnTo>
                    <a:pt x="895" y="95"/>
                  </a:lnTo>
                  <a:cubicBezTo>
                    <a:pt x="855" y="53"/>
                    <a:pt x="776" y="79"/>
                    <a:pt x="776" y="79"/>
                  </a:cubicBezTo>
                  <a:lnTo>
                    <a:pt x="776" y="79"/>
                  </a:lnTo>
                  <a:cubicBezTo>
                    <a:pt x="776" y="79"/>
                    <a:pt x="744" y="0"/>
                    <a:pt x="657" y="28"/>
                  </a:cubicBezTo>
                  <a:lnTo>
                    <a:pt x="657" y="28"/>
                  </a:lnTo>
                  <a:cubicBezTo>
                    <a:pt x="583" y="53"/>
                    <a:pt x="310" y="266"/>
                    <a:pt x="310" y="266"/>
                  </a:cubicBezTo>
                  <a:lnTo>
                    <a:pt x="310" y="266"/>
                  </a:lnTo>
                  <a:cubicBezTo>
                    <a:pt x="310" y="266"/>
                    <a:pt x="281" y="41"/>
                    <a:pt x="193" y="58"/>
                  </a:cubicBezTo>
                  <a:lnTo>
                    <a:pt x="193" y="58"/>
                  </a:lnTo>
                  <a:cubicBezTo>
                    <a:pt x="105" y="75"/>
                    <a:pt x="82" y="535"/>
                    <a:pt x="82" y="535"/>
                  </a:cubicBezTo>
                  <a:lnTo>
                    <a:pt x="0" y="648"/>
                  </a:lnTo>
                  <a:lnTo>
                    <a:pt x="358" y="1085"/>
                  </a:ln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0" name="SHADOW TSHIRT">
              <a:extLst>
                <a:ext uri="{FF2B5EF4-FFF2-40B4-BE49-F238E27FC236}">
                  <a16:creationId xmlns:a16="http://schemas.microsoft.com/office/drawing/2014/main" id="{3D097960-C364-8A42-8EA4-59E11CC65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7258" y="8104898"/>
              <a:ext cx="2664072" cy="2488298"/>
            </a:xfrm>
            <a:custGeom>
              <a:avLst/>
              <a:gdLst>
                <a:gd name="T0" fmla="*/ 1614 w 2139"/>
                <a:gd name="T1" fmla="*/ 0 h 1996"/>
                <a:gd name="T2" fmla="*/ 667 w 2139"/>
                <a:gd name="T3" fmla="*/ 904 h 1996"/>
                <a:gd name="T4" fmla="*/ 667 w 2139"/>
                <a:gd name="T5" fmla="*/ 904 h 1996"/>
                <a:gd name="T6" fmla="*/ 50 w 2139"/>
                <a:gd name="T7" fmla="*/ 249 h 1996"/>
                <a:gd name="T8" fmla="*/ 50 w 2139"/>
                <a:gd name="T9" fmla="*/ 249 h 1996"/>
                <a:gd name="T10" fmla="*/ 512 w 2139"/>
                <a:gd name="T11" fmla="*/ 1837 h 1996"/>
                <a:gd name="T12" fmla="*/ 512 w 2139"/>
                <a:gd name="T13" fmla="*/ 1837 h 1996"/>
                <a:gd name="T14" fmla="*/ 1012 w 2139"/>
                <a:gd name="T15" fmla="*/ 1789 h 1996"/>
                <a:gd name="T16" fmla="*/ 1012 w 2139"/>
                <a:gd name="T17" fmla="*/ 1789 h 1996"/>
                <a:gd name="T18" fmla="*/ 2138 w 2139"/>
                <a:gd name="T19" fmla="*/ 639 h 1996"/>
                <a:gd name="T20" fmla="*/ 1614 w 2139"/>
                <a:gd name="T21" fmla="*/ 0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9" h="1996">
                  <a:moveTo>
                    <a:pt x="1614" y="0"/>
                  </a:moveTo>
                  <a:lnTo>
                    <a:pt x="667" y="904"/>
                  </a:lnTo>
                  <a:lnTo>
                    <a:pt x="667" y="904"/>
                  </a:lnTo>
                  <a:cubicBezTo>
                    <a:pt x="667" y="904"/>
                    <a:pt x="251" y="388"/>
                    <a:pt x="50" y="249"/>
                  </a:cubicBezTo>
                  <a:lnTo>
                    <a:pt x="50" y="249"/>
                  </a:lnTo>
                  <a:cubicBezTo>
                    <a:pt x="0" y="216"/>
                    <a:pt x="512" y="1837"/>
                    <a:pt x="512" y="1837"/>
                  </a:cubicBezTo>
                  <a:lnTo>
                    <a:pt x="512" y="1837"/>
                  </a:lnTo>
                  <a:cubicBezTo>
                    <a:pt x="587" y="1891"/>
                    <a:pt x="733" y="1995"/>
                    <a:pt x="1012" y="1789"/>
                  </a:cubicBezTo>
                  <a:lnTo>
                    <a:pt x="1012" y="1789"/>
                  </a:lnTo>
                  <a:cubicBezTo>
                    <a:pt x="1418" y="1490"/>
                    <a:pt x="2138" y="639"/>
                    <a:pt x="2138" y="639"/>
                  </a:cubicBezTo>
                  <a:lnTo>
                    <a:pt x="1614" y="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1" name="SHADOW TSHIRT">
              <a:extLst>
                <a:ext uri="{FF2B5EF4-FFF2-40B4-BE49-F238E27FC236}">
                  <a16:creationId xmlns:a16="http://schemas.microsoft.com/office/drawing/2014/main" id="{D3899472-42FC-6340-A86B-00574584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4165" y="10126298"/>
              <a:ext cx="192251" cy="812954"/>
            </a:xfrm>
            <a:custGeom>
              <a:avLst/>
              <a:gdLst>
                <a:gd name="T0" fmla="*/ 0 w 156"/>
                <a:gd name="T1" fmla="*/ 650 h 651"/>
                <a:gd name="T2" fmla="*/ 155 w 156"/>
                <a:gd name="T3" fmla="*/ 650 h 651"/>
                <a:gd name="T4" fmla="*/ 0 w 156"/>
                <a:gd name="T5" fmla="*/ 0 h 651"/>
                <a:gd name="T6" fmla="*/ 0 w 156"/>
                <a:gd name="T7" fmla="*/ 6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651">
                  <a:moveTo>
                    <a:pt x="0" y="650"/>
                  </a:moveTo>
                  <a:lnTo>
                    <a:pt x="155" y="650"/>
                  </a:lnTo>
                  <a:lnTo>
                    <a:pt x="0" y="0"/>
                  </a:lnTo>
                  <a:lnTo>
                    <a:pt x="0" y="65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3" name="RECTANGLE">
              <a:extLst>
                <a:ext uri="{FF2B5EF4-FFF2-40B4-BE49-F238E27FC236}">
                  <a16:creationId xmlns:a16="http://schemas.microsoft.com/office/drawing/2014/main" id="{0FEEC207-A279-C742-9FBF-B4815141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118" y="6171385"/>
              <a:ext cx="1768725" cy="23235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4" name="LINE STROKE">
              <a:extLst>
                <a:ext uri="{FF2B5EF4-FFF2-40B4-BE49-F238E27FC236}">
                  <a16:creationId xmlns:a16="http://schemas.microsoft.com/office/drawing/2014/main" id="{D0E5562B-C5D3-8E4C-A83C-21ABA1A4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652" y="6605325"/>
              <a:ext cx="1016195" cy="87887"/>
            </a:xfrm>
            <a:custGeom>
              <a:avLst/>
              <a:gdLst>
                <a:gd name="T0" fmla="*/ 780 w 816"/>
                <a:gd name="T1" fmla="*/ 70 h 71"/>
                <a:gd name="T2" fmla="*/ 35 w 816"/>
                <a:gd name="T3" fmla="*/ 70 h 71"/>
                <a:gd name="T4" fmla="*/ 35 w 816"/>
                <a:gd name="T5" fmla="*/ 70 h 71"/>
                <a:gd name="T6" fmla="*/ 0 w 816"/>
                <a:gd name="T7" fmla="*/ 35 h 71"/>
                <a:gd name="T8" fmla="*/ 0 w 816"/>
                <a:gd name="T9" fmla="*/ 35 h 71"/>
                <a:gd name="T10" fmla="*/ 35 w 816"/>
                <a:gd name="T11" fmla="*/ 0 h 71"/>
                <a:gd name="T12" fmla="*/ 780 w 816"/>
                <a:gd name="T13" fmla="*/ 0 h 71"/>
                <a:gd name="T14" fmla="*/ 780 w 816"/>
                <a:gd name="T15" fmla="*/ 0 h 71"/>
                <a:gd name="T16" fmla="*/ 815 w 816"/>
                <a:gd name="T17" fmla="*/ 35 h 71"/>
                <a:gd name="T18" fmla="*/ 815 w 816"/>
                <a:gd name="T19" fmla="*/ 35 h 71"/>
                <a:gd name="T20" fmla="*/ 780 w 816"/>
                <a:gd name="T2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71">
                  <a:moveTo>
                    <a:pt x="780" y="70"/>
                  </a:moveTo>
                  <a:lnTo>
                    <a:pt x="35" y="70"/>
                  </a:lnTo>
                  <a:lnTo>
                    <a:pt x="35" y="70"/>
                  </a:lnTo>
                  <a:cubicBezTo>
                    <a:pt x="16" y="70"/>
                    <a:pt x="0" y="55"/>
                    <a:pt x="0" y="35"/>
                  </a:cubicBez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780" y="0"/>
                  </a:lnTo>
                  <a:lnTo>
                    <a:pt x="780" y="0"/>
                  </a:lnTo>
                  <a:cubicBezTo>
                    <a:pt x="799" y="0"/>
                    <a:pt x="815" y="16"/>
                    <a:pt x="815" y="35"/>
                  </a:cubicBezTo>
                  <a:lnTo>
                    <a:pt x="815" y="35"/>
                  </a:lnTo>
                  <a:cubicBezTo>
                    <a:pt x="815" y="55"/>
                    <a:pt x="799" y="70"/>
                    <a:pt x="780" y="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5" name="LINE STROKE">
              <a:extLst>
                <a:ext uri="{FF2B5EF4-FFF2-40B4-BE49-F238E27FC236}">
                  <a16:creationId xmlns:a16="http://schemas.microsoft.com/office/drawing/2014/main" id="{7B8E086E-2A71-7843-93A4-2C10107EB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652" y="6973353"/>
              <a:ext cx="1016195" cy="87887"/>
            </a:xfrm>
            <a:custGeom>
              <a:avLst/>
              <a:gdLst>
                <a:gd name="T0" fmla="*/ 780 w 816"/>
                <a:gd name="T1" fmla="*/ 71 h 72"/>
                <a:gd name="T2" fmla="*/ 35 w 816"/>
                <a:gd name="T3" fmla="*/ 71 h 72"/>
                <a:gd name="T4" fmla="*/ 35 w 816"/>
                <a:gd name="T5" fmla="*/ 71 h 72"/>
                <a:gd name="T6" fmla="*/ 0 w 816"/>
                <a:gd name="T7" fmla="*/ 36 h 72"/>
                <a:gd name="T8" fmla="*/ 0 w 816"/>
                <a:gd name="T9" fmla="*/ 36 h 72"/>
                <a:gd name="T10" fmla="*/ 35 w 816"/>
                <a:gd name="T11" fmla="*/ 0 h 72"/>
                <a:gd name="T12" fmla="*/ 780 w 816"/>
                <a:gd name="T13" fmla="*/ 0 h 72"/>
                <a:gd name="T14" fmla="*/ 780 w 816"/>
                <a:gd name="T15" fmla="*/ 0 h 72"/>
                <a:gd name="T16" fmla="*/ 815 w 816"/>
                <a:gd name="T17" fmla="*/ 36 h 72"/>
                <a:gd name="T18" fmla="*/ 815 w 816"/>
                <a:gd name="T19" fmla="*/ 36 h 72"/>
                <a:gd name="T20" fmla="*/ 780 w 816"/>
                <a:gd name="T21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72">
                  <a:moveTo>
                    <a:pt x="780" y="71"/>
                  </a:moveTo>
                  <a:lnTo>
                    <a:pt x="35" y="71"/>
                  </a:lnTo>
                  <a:lnTo>
                    <a:pt x="35" y="71"/>
                  </a:lnTo>
                  <a:cubicBezTo>
                    <a:pt x="16" y="71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16"/>
                    <a:pt x="16" y="0"/>
                    <a:pt x="35" y="0"/>
                  </a:cubicBezTo>
                  <a:lnTo>
                    <a:pt x="780" y="0"/>
                  </a:lnTo>
                  <a:lnTo>
                    <a:pt x="780" y="0"/>
                  </a:lnTo>
                  <a:cubicBezTo>
                    <a:pt x="799" y="0"/>
                    <a:pt x="815" y="16"/>
                    <a:pt x="815" y="36"/>
                  </a:cubicBezTo>
                  <a:lnTo>
                    <a:pt x="815" y="36"/>
                  </a:lnTo>
                  <a:cubicBezTo>
                    <a:pt x="815" y="55"/>
                    <a:pt x="799" y="71"/>
                    <a:pt x="780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6" name="BAR CHART">
              <a:extLst>
                <a:ext uri="{FF2B5EF4-FFF2-40B4-BE49-F238E27FC236}">
                  <a16:creationId xmlns:a16="http://schemas.microsoft.com/office/drawing/2014/main" id="{CD9EF819-2744-9645-9A6D-7AC8683C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2172" y="7324901"/>
              <a:ext cx="263661" cy="8129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7" name="BAR CHART">
              <a:extLst>
                <a:ext uri="{FF2B5EF4-FFF2-40B4-BE49-F238E27FC236}">
                  <a16:creationId xmlns:a16="http://schemas.microsoft.com/office/drawing/2014/main" id="{A9FB4412-82C4-F54B-934A-B096B93C7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5133" y="7775322"/>
              <a:ext cx="263661" cy="362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8" name="BAR CHART">
              <a:extLst>
                <a:ext uri="{FF2B5EF4-FFF2-40B4-BE49-F238E27FC236}">
                  <a16:creationId xmlns:a16="http://schemas.microsoft.com/office/drawing/2014/main" id="{11581A0C-F194-1247-B267-4CCD4E0E7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9214" y="7577576"/>
              <a:ext cx="263661" cy="554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9" name="BRIGHTNESS">
              <a:extLst>
                <a:ext uri="{FF2B5EF4-FFF2-40B4-BE49-F238E27FC236}">
                  <a16:creationId xmlns:a16="http://schemas.microsoft.com/office/drawing/2014/main" id="{0149073B-C24C-F648-A8FE-23A6C210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6118" y="6171385"/>
              <a:ext cx="884364" cy="232351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0" name="STROKE LINE">
              <a:extLst>
                <a:ext uri="{FF2B5EF4-FFF2-40B4-BE49-F238E27FC236}">
                  <a16:creationId xmlns:a16="http://schemas.microsoft.com/office/drawing/2014/main" id="{338CB2BB-6E1C-D643-ABC1-68E65B478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411" y="5314487"/>
              <a:ext cx="4119702" cy="2620128"/>
            </a:xfrm>
            <a:custGeom>
              <a:avLst/>
              <a:gdLst>
                <a:gd name="T0" fmla="*/ 506 w 3307"/>
                <a:gd name="T1" fmla="*/ 2102 h 2103"/>
                <a:gd name="T2" fmla="*/ 35 w 3307"/>
                <a:gd name="T3" fmla="*/ 2102 h 2103"/>
                <a:gd name="T4" fmla="*/ 35 w 3307"/>
                <a:gd name="T5" fmla="*/ 2102 h 2103"/>
                <a:gd name="T6" fmla="*/ 0 w 3307"/>
                <a:gd name="T7" fmla="*/ 2066 h 2103"/>
                <a:gd name="T8" fmla="*/ 0 w 3307"/>
                <a:gd name="T9" fmla="*/ 35 h 2103"/>
                <a:gd name="T10" fmla="*/ 0 w 3307"/>
                <a:gd name="T11" fmla="*/ 35 h 2103"/>
                <a:gd name="T12" fmla="*/ 35 w 3307"/>
                <a:gd name="T13" fmla="*/ 0 h 2103"/>
                <a:gd name="T14" fmla="*/ 3271 w 3307"/>
                <a:gd name="T15" fmla="*/ 0 h 2103"/>
                <a:gd name="T16" fmla="*/ 3271 w 3307"/>
                <a:gd name="T17" fmla="*/ 0 h 2103"/>
                <a:gd name="T18" fmla="*/ 3306 w 3307"/>
                <a:gd name="T19" fmla="*/ 35 h 2103"/>
                <a:gd name="T20" fmla="*/ 3306 w 3307"/>
                <a:gd name="T21" fmla="*/ 35 h 2103"/>
                <a:gd name="T22" fmla="*/ 3271 w 3307"/>
                <a:gd name="T23" fmla="*/ 70 h 2103"/>
                <a:gd name="T24" fmla="*/ 70 w 3307"/>
                <a:gd name="T25" fmla="*/ 70 h 2103"/>
                <a:gd name="T26" fmla="*/ 70 w 3307"/>
                <a:gd name="T27" fmla="*/ 2032 h 2103"/>
                <a:gd name="T28" fmla="*/ 506 w 3307"/>
                <a:gd name="T29" fmla="*/ 2032 h 2103"/>
                <a:gd name="T30" fmla="*/ 506 w 3307"/>
                <a:gd name="T31" fmla="*/ 2032 h 2103"/>
                <a:gd name="T32" fmla="*/ 542 w 3307"/>
                <a:gd name="T33" fmla="*/ 2066 h 2103"/>
                <a:gd name="T34" fmla="*/ 542 w 3307"/>
                <a:gd name="T35" fmla="*/ 2066 h 2103"/>
                <a:gd name="T36" fmla="*/ 506 w 3307"/>
                <a:gd name="T37" fmla="*/ 2102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7" h="2103">
                  <a:moveTo>
                    <a:pt x="506" y="2102"/>
                  </a:moveTo>
                  <a:lnTo>
                    <a:pt x="35" y="2102"/>
                  </a:lnTo>
                  <a:lnTo>
                    <a:pt x="35" y="2102"/>
                  </a:lnTo>
                  <a:cubicBezTo>
                    <a:pt x="16" y="2102"/>
                    <a:pt x="0" y="2086"/>
                    <a:pt x="0" y="2066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3271" y="0"/>
                  </a:lnTo>
                  <a:lnTo>
                    <a:pt x="3271" y="0"/>
                  </a:lnTo>
                  <a:cubicBezTo>
                    <a:pt x="3290" y="0"/>
                    <a:pt x="3306" y="16"/>
                    <a:pt x="3306" y="35"/>
                  </a:cubicBezTo>
                  <a:lnTo>
                    <a:pt x="3306" y="35"/>
                  </a:lnTo>
                  <a:cubicBezTo>
                    <a:pt x="3306" y="54"/>
                    <a:pt x="3290" y="70"/>
                    <a:pt x="3271" y="70"/>
                  </a:cubicBezTo>
                  <a:lnTo>
                    <a:pt x="70" y="70"/>
                  </a:lnTo>
                  <a:lnTo>
                    <a:pt x="70" y="2032"/>
                  </a:lnTo>
                  <a:lnTo>
                    <a:pt x="506" y="2032"/>
                  </a:lnTo>
                  <a:lnTo>
                    <a:pt x="506" y="2032"/>
                  </a:lnTo>
                  <a:cubicBezTo>
                    <a:pt x="526" y="2032"/>
                    <a:pt x="542" y="2047"/>
                    <a:pt x="542" y="2066"/>
                  </a:cubicBezTo>
                  <a:lnTo>
                    <a:pt x="542" y="2066"/>
                  </a:lnTo>
                  <a:cubicBezTo>
                    <a:pt x="542" y="2086"/>
                    <a:pt x="526" y="2102"/>
                    <a:pt x="506" y="21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1" name="STROKE LINE">
              <a:extLst>
                <a:ext uri="{FF2B5EF4-FFF2-40B4-BE49-F238E27FC236}">
                  <a16:creationId xmlns:a16="http://schemas.microsoft.com/office/drawing/2014/main" id="{7E0B7A0D-1573-8B40-BADA-AF8D1ED13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9783" y="5314487"/>
              <a:ext cx="587742" cy="87887"/>
            </a:xfrm>
            <a:custGeom>
              <a:avLst/>
              <a:gdLst>
                <a:gd name="T0" fmla="*/ 436 w 473"/>
                <a:gd name="T1" fmla="*/ 70 h 71"/>
                <a:gd name="T2" fmla="*/ 36 w 473"/>
                <a:gd name="T3" fmla="*/ 70 h 71"/>
                <a:gd name="T4" fmla="*/ 36 w 473"/>
                <a:gd name="T5" fmla="*/ 70 h 71"/>
                <a:gd name="T6" fmla="*/ 0 w 473"/>
                <a:gd name="T7" fmla="*/ 35 h 71"/>
                <a:gd name="T8" fmla="*/ 0 w 473"/>
                <a:gd name="T9" fmla="*/ 35 h 71"/>
                <a:gd name="T10" fmla="*/ 36 w 473"/>
                <a:gd name="T11" fmla="*/ 0 h 71"/>
                <a:gd name="T12" fmla="*/ 436 w 473"/>
                <a:gd name="T13" fmla="*/ 0 h 71"/>
                <a:gd name="T14" fmla="*/ 436 w 473"/>
                <a:gd name="T15" fmla="*/ 0 h 71"/>
                <a:gd name="T16" fmla="*/ 472 w 473"/>
                <a:gd name="T17" fmla="*/ 35 h 71"/>
                <a:gd name="T18" fmla="*/ 472 w 473"/>
                <a:gd name="T19" fmla="*/ 35 h 71"/>
                <a:gd name="T20" fmla="*/ 436 w 473"/>
                <a:gd name="T2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71">
                  <a:moveTo>
                    <a:pt x="436" y="70"/>
                  </a:moveTo>
                  <a:lnTo>
                    <a:pt x="36" y="70"/>
                  </a:lnTo>
                  <a:lnTo>
                    <a:pt x="36" y="70"/>
                  </a:lnTo>
                  <a:cubicBezTo>
                    <a:pt x="16" y="70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436" y="0"/>
                  </a:lnTo>
                  <a:lnTo>
                    <a:pt x="436" y="0"/>
                  </a:lnTo>
                  <a:cubicBezTo>
                    <a:pt x="456" y="0"/>
                    <a:pt x="472" y="16"/>
                    <a:pt x="472" y="35"/>
                  </a:cubicBezTo>
                  <a:lnTo>
                    <a:pt x="472" y="35"/>
                  </a:lnTo>
                  <a:cubicBezTo>
                    <a:pt x="472" y="54"/>
                    <a:pt x="456" y="70"/>
                    <a:pt x="436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2" name="STROKE LINE">
              <a:extLst>
                <a:ext uri="{FF2B5EF4-FFF2-40B4-BE49-F238E27FC236}">
                  <a16:creationId xmlns:a16="http://schemas.microsoft.com/office/drawing/2014/main" id="{906C9A86-6DDD-BE44-A273-2B865B3D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7550" y="7846728"/>
              <a:ext cx="335067" cy="87887"/>
            </a:xfrm>
            <a:custGeom>
              <a:avLst/>
              <a:gdLst>
                <a:gd name="T0" fmla="*/ 233 w 270"/>
                <a:gd name="T1" fmla="*/ 70 h 71"/>
                <a:gd name="T2" fmla="*/ 35 w 270"/>
                <a:gd name="T3" fmla="*/ 70 h 71"/>
                <a:gd name="T4" fmla="*/ 35 w 270"/>
                <a:gd name="T5" fmla="*/ 70 h 71"/>
                <a:gd name="T6" fmla="*/ 0 w 270"/>
                <a:gd name="T7" fmla="*/ 34 h 71"/>
                <a:gd name="T8" fmla="*/ 0 w 270"/>
                <a:gd name="T9" fmla="*/ 34 h 71"/>
                <a:gd name="T10" fmla="*/ 35 w 270"/>
                <a:gd name="T11" fmla="*/ 0 h 71"/>
                <a:gd name="T12" fmla="*/ 233 w 270"/>
                <a:gd name="T13" fmla="*/ 0 h 71"/>
                <a:gd name="T14" fmla="*/ 233 w 270"/>
                <a:gd name="T15" fmla="*/ 0 h 71"/>
                <a:gd name="T16" fmla="*/ 269 w 270"/>
                <a:gd name="T17" fmla="*/ 34 h 71"/>
                <a:gd name="T18" fmla="*/ 269 w 270"/>
                <a:gd name="T19" fmla="*/ 34 h 71"/>
                <a:gd name="T20" fmla="*/ 233 w 270"/>
                <a:gd name="T2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0" h="71">
                  <a:moveTo>
                    <a:pt x="233" y="70"/>
                  </a:moveTo>
                  <a:lnTo>
                    <a:pt x="35" y="70"/>
                  </a:lnTo>
                  <a:lnTo>
                    <a:pt x="35" y="70"/>
                  </a:lnTo>
                  <a:cubicBezTo>
                    <a:pt x="16" y="70"/>
                    <a:pt x="0" y="54"/>
                    <a:pt x="0" y="34"/>
                  </a:cubicBezTo>
                  <a:lnTo>
                    <a:pt x="0" y="34"/>
                  </a:lnTo>
                  <a:cubicBezTo>
                    <a:pt x="0" y="15"/>
                    <a:pt x="16" y="0"/>
                    <a:pt x="35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253" y="0"/>
                    <a:pt x="269" y="15"/>
                    <a:pt x="269" y="34"/>
                  </a:cubicBezTo>
                  <a:lnTo>
                    <a:pt x="269" y="34"/>
                  </a:lnTo>
                  <a:cubicBezTo>
                    <a:pt x="269" y="54"/>
                    <a:pt x="253" y="70"/>
                    <a:pt x="233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6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615154A1-020D-BD40-B56C-4F013D62970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F68CEF61-C81F-EF43-B795-42DE4AFEADF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15" name="SUBTITLE A">
            <a:extLst>
              <a:ext uri="{FF2B5EF4-FFF2-40B4-BE49-F238E27FC236}">
                <a16:creationId xmlns:a16="http://schemas.microsoft.com/office/drawing/2014/main" id="{B02C0E0C-2F3E-D84D-AA5A-1FF0F111813D}"/>
              </a:ext>
            </a:extLst>
          </p:cNvPr>
          <p:cNvSpPr txBox="1"/>
          <p:nvPr/>
        </p:nvSpPr>
        <p:spPr>
          <a:xfrm>
            <a:off x="1432529" y="4033324"/>
            <a:ext cx="58976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516" name="SUB BODY A">
            <a:extLst>
              <a:ext uri="{FF2B5EF4-FFF2-40B4-BE49-F238E27FC236}">
                <a16:creationId xmlns:a16="http://schemas.microsoft.com/office/drawing/2014/main" id="{D8C6C170-BF9D-8A4A-A502-33702FBEC299}"/>
              </a:ext>
            </a:extLst>
          </p:cNvPr>
          <p:cNvSpPr txBox="1"/>
          <p:nvPr/>
        </p:nvSpPr>
        <p:spPr>
          <a:xfrm>
            <a:off x="1432530" y="4695298"/>
            <a:ext cx="589766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7" name="RECTANGLE ROUND A01">
            <a:extLst>
              <a:ext uri="{FF2B5EF4-FFF2-40B4-BE49-F238E27FC236}">
                <a16:creationId xmlns:a16="http://schemas.microsoft.com/office/drawing/2014/main" id="{3226314A-3134-9647-8523-7F73B5AC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3" y="7215044"/>
            <a:ext cx="1241405" cy="124140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65" name="NUMBER A">
            <a:extLst>
              <a:ext uri="{FF2B5EF4-FFF2-40B4-BE49-F238E27FC236}">
                <a16:creationId xmlns:a16="http://schemas.microsoft.com/office/drawing/2014/main" id="{A1B2DB1B-5A2D-A546-A31B-013DE57CA09A}"/>
              </a:ext>
            </a:extLst>
          </p:cNvPr>
          <p:cNvSpPr txBox="1"/>
          <p:nvPr/>
        </p:nvSpPr>
        <p:spPr>
          <a:xfrm>
            <a:off x="1667108" y="7238182"/>
            <a:ext cx="8926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12" name="RECTANGLE ROUND A02">
            <a:extLst>
              <a:ext uri="{FF2B5EF4-FFF2-40B4-BE49-F238E27FC236}">
                <a16:creationId xmlns:a16="http://schemas.microsoft.com/office/drawing/2014/main" id="{31998A25-1415-714E-82A1-AFBF95FD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3" y="10521790"/>
            <a:ext cx="1241405" cy="124140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66" name="NUMBER A">
            <a:extLst>
              <a:ext uri="{FF2B5EF4-FFF2-40B4-BE49-F238E27FC236}">
                <a16:creationId xmlns:a16="http://schemas.microsoft.com/office/drawing/2014/main" id="{279FBE74-A9A1-B24F-9864-86A451F2B887}"/>
              </a:ext>
            </a:extLst>
          </p:cNvPr>
          <p:cNvSpPr txBox="1"/>
          <p:nvPr/>
        </p:nvSpPr>
        <p:spPr>
          <a:xfrm>
            <a:off x="1667108" y="10537436"/>
            <a:ext cx="8926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07" name="TITLE A 01">
            <a:extLst>
              <a:ext uri="{FF2B5EF4-FFF2-40B4-BE49-F238E27FC236}">
                <a16:creationId xmlns:a16="http://schemas.microsoft.com/office/drawing/2014/main" id="{EA8F5E8E-D79E-E040-8EDE-31F5CBF824D5}"/>
              </a:ext>
            </a:extLst>
          </p:cNvPr>
          <p:cNvSpPr txBox="1"/>
          <p:nvPr/>
        </p:nvSpPr>
        <p:spPr>
          <a:xfrm>
            <a:off x="3144835" y="6744952"/>
            <a:ext cx="4185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08" name="BODY A 01">
            <a:extLst>
              <a:ext uri="{FF2B5EF4-FFF2-40B4-BE49-F238E27FC236}">
                <a16:creationId xmlns:a16="http://schemas.microsoft.com/office/drawing/2014/main" id="{232EAE60-A983-4148-9DCD-4F931925F426}"/>
              </a:ext>
            </a:extLst>
          </p:cNvPr>
          <p:cNvSpPr txBox="1"/>
          <p:nvPr/>
        </p:nvSpPr>
        <p:spPr>
          <a:xfrm>
            <a:off x="3144835" y="7406926"/>
            <a:ext cx="418535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charts.</a:t>
            </a:r>
          </a:p>
        </p:txBody>
      </p:sp>
      <p:sp>
        <p:nvSpPr>
          <p:cNvPr id="511" name="TITLE A 02">
            <a:extLst>
              <a:ext uri="{FF2B5EF4-FFF2-40B4-BE49-F238E27FC236}">
                <a16:creationId xmlns:a16="http://schemas.microsoft.com/office/drawing/2014/main" id="{F9BDACA1-728F-3D4F-9708-8D5B72E48E0A}"/>
              </a:ext>
            </a:extLst>
          </p:cNvPr>
          <p:cNvSpPr txBox="1"/>
          <p:nvPr/>
        </p:nvSpPr>
        <p:spPr>
          <a:xfrm>
            <a:off x="3144834" y="10044442"/>
            <a:ext cx="41853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12" name="BODY A 02">
            <a:extLst>
              <a:ext uri="{FF2B5EF4-FFF2-40B4-BE49-F238E27FC236}">
                <a16:creationId xmlns:a16="http://schemas.microsoft.com/office/drawing/2014/main" id="{F8217969-B771-0840-B04F-CA027A80D7F3}"/>
              </a:ext>
            </a:extLst>
          </p:cNvPr>
          <p:cNvSpPr txBox="1"/>
          <p:nvPr/>
        </p:nvSpPr>
        <p:spPr>
          <a:xfrm>
            <a:off x="3144834" y="10707210"/>
            <a:ext cx="418535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charts.</a:t>
            </a:r>
          </a:p>
        </p:txBody>
      </p:sp>
      <p:sp>
        <p:nvSpPr>
          <p:cNvPr id="517" name="SUBTITLE B">
            <a:extLst>
              <a:ext uri="{FF2B5EF4-FFF2-40B4-BE49-F238E27FC236}">
                <a16:creationId xmlns:a16="http://schemas.microsoft.com/office/drawing/2014/main" id="{F9504D88-CACA-C348-97A6-BD66EBB61FA2}"/>
              </a:ext>
            </a:extLst>
          </p:cNvPr>
          <p:cNvSpPr txBox="1"/>
          <p:nvPr/>
        </p:nvSpPr>
        <p:spPr>
          <a:xfrm>
            <a:off x="17058557" y="4029931"/>
            <a:ext cx="58976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518" name="SUBTITLE B">
            <a:extLst>
              <a:ext uri="{FF2B5EF4-FFF2-40B4-BE49-F238E27FC236}">
                <a16:creationId xmlns:a16="http://schemas.microsoft.com/office/drawing/2014/main" id="{ECBCC4A3-8980-1440-B734-7F92B9060042}"/>
              </a:ext>
            </a:extLst>
          </p:cNvPr>
          <p:cNvSpPr txBox="1"/>
          <p:nvPr/>
        </p:nvSpPr>
        <p:spPr>
          <a:xfrm>
            <a:off x="17058556" y="4701844"/>
            <a:ext cx="589766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0" name="RECTANGLE ROUND B 01">
            <a:extLst>
              <a:ext uri="{FF2B5EF4-FFF2-40B4-BE49-F238E27FC236}">
                <a16:creationId xmlns:a16="http://schemas.microsoft.com/office/drawing/2014/main" id="{F33D3AC2-8DB7-5C43-A97B-233002C9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5687" y="7215044"/>
            <a:ext cx="1241405" cy="124140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67" name="NUMBER B">
            <a:extLst>
              <a:ext uri="{FF2B5EF4-FFF2-40B4-BE49-F238E27FC236}">
                <a16:creationId xmlns:a16="http://schemas.microsoft.com/office/drawing/2014/main" id="{30CEDC72-52DE-4445-B151-CCDD494D7DAC}"/>
              </a:ext>
            </a:extLst>
          </p:cNvPr>
          <p:cNvSpPr txBox="1"/>
          <p:nvPr/>
        </p:nvSpPr>
        <p:spPr>
          <a:xfrm>
            <a:off x="21792279" y="7238182"/>
            <a:ext cx="8926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05" name="RECTANGLE ROUND B 02">
            <a:extLst>
              <a:ext uri="{FF2B5EF4-FFF2-40B4-BE49-F238E27FC236}">
                <a16:creationId xmlns:a16="http://schemas.microsoft.com/office/drawing/2014/main" id="{E8CD0DC8-435D-A747-BE18-D75D6BAA1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5687" y="10521790"/>
            <a:ext cx="1241405" cy="124140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68" name="NUMBER B">
            <a:extLst>
              <a:ext uri="{FF2B5EF4-FFF2-40B4-BE49-F238E27FC236}">
                <a16:creationId xmlns:a16="http://schemas.microsoft.com/office/drawing/2014/main" id="{A23EA824-EC85-6E43-B476-476081EBE86D}"/>
              </a:ext>
            </a:extLst>
          </p:cNvPr>
          <p:cNvSpPr txBox="1"/>
          <p:nvPr/>
        </p:nvSpPr>
        <p:spPr>
          <a:xfrm>
            <a:off x="21792279" y="10537436"/>
            <a:ext cx="8926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09" name="TITLE B 01">
            <a:extLst>
              <a:ext uri="{FF2B5EF4-FFF2-40B4-BE49-F238E27FC236}">
                <a16:creationId xmlns:a16="http://schemas.microsoft.com/office/drawing/2014/main" id="{4437D581-750F-0747-AF29-CCF1C4EB4706}"/>
              </a:ext>
            </a:extLst>
          </p:cNvPr>
          <p:cNvSpPr txBox="1"/>
          <p:nvPr/>
        </p:nvSpPr>
        <p:spPr>
          <a:xfrm>
            <a:off x="17058556" y="6744952"/>
            <a:ext cx="41742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10" name="BODY B 01">
            <a:extLst>
              <a:ext uri="{FF2B5EF4-FFF2-40B4-BE49-F238E27FC236}">
                <a16:creationId xmlns:a16="http://schemas.microsoft.com/office/drawing/2014/main" id="{E674357B-E9F6-FE40-95CA-0C4036CFE127}"/>
              </a:ext>
            </a:extLst>
          </p:cNvPr>
          <p:cNvSpPr txBox="1"/>
          <p:nvPr/>
        </p:nvSpPr>
        <p:spPr>
          <a:xfrm>
            <a:off x="17058556" y="7406926"/>
            <a:ext cx="41742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</a:t>
            </a:r>
          </a:p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charts.</a:t>
            </a:r>
          </a:p>
        </p:txBody>
      </p:sp>
      <p:sp>
        <p:nvSpPr>
          <p:cNvPr id="513" name="TITLE  B 02">
            <a:extLst>
              <a:ext uri="{FF2B5EF4-FFF2-40B4-BE49-F238E27FC236}">
                <a16:creationId xmlns:a16="http://schemas.microsoft.com/office/drawing/2014/main" id="{08119591-FA49-2348-8044-1217ADF7233E}"/>
              </a:ext>
            </a:extLst>
          </p:cNvPr>
          <p:cNvSpPr txBox="1"/>
          <p:nvPr/>
        </p:nvSpPr>
        <p:spPr>
          <a:xfrm>
            <a:off x="17058555" y="10044442"/>
            <a:ext cx="41742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14" name="BODY B 02">
            <a:extLst>
              <a:ext uri="{FF2B5EF4-FFF2-40B4-BE49-F238E27FC236}">
                <a16:creationId xmlns:a16="http://schemas.microsoft.com/office/drawing/2014/main" id="{06AE5148-EA33-C24C-9B15-C99386CBA0D5}"/>
              </a:ext>
            </a:extLst>
          </p:cNvPr>
          <p:cNvSpPr txBox="1"/>
          <p:nvPr/>
        </p:nvSpPr>
        <p:spPr>
          <a:xfrm>
            <a:off x="17058555" y="10707210"/>
            <a:ext cx="41742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</a:t>
            </a:r>
          </a:p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charts.</a:t>
            </a:r>
          </a:p>
        </p:txBody>
      </p:sp>
      <p:grpSp>
        <p:nvGrpSpPr>
          <p:cNvPr id="569" name="ILUSTRATION">
            <a:extLst>
              <a:ext uri="{FF2B5EF4-FFF2-40B4-BE49-F238E27FC236}">
                <a16:creationId xmlns:a16="http://schemas.microsoft.com/office/drawing/2014/main" id="{5FEEFAA8-C0DA-E348-8469-74E4D77E5DDC}"/>
              </a:ext>
            </a:extLst>
          </p:cNvPr>
          <p:cNvGrpSpPr/>
          <p:nvPr/>
        </p:nvGrpSpPr>
        <p:grpSpPr>
          <a:xfrm>
            <a:off x="8871089" y="3293089"/>
            <a:ext cx="6805742" cy="9678548"/>
            <a:chOff x="8871089" y="3293089"/>
            <a:chExt cx="6805742" cy="9678548"/>
          </a:xfrm>
        </p:grpSpPr>
        <p:sp>
          <p:nvSpPr>
            <p:cNvPr id="75" name="ARROW DOWN">
              <a:extLst>
                <a:ext uri="{FF2B5EF4-FFF2-40B4-BE49-F238E27FC236}">
                  <a16:creationId xmlns:a16="http://schemas.microsoft.com/office/drawing/2014/main" id="{7FA2F797-C1CA-6A4E-B4CB-F96A1E398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4739" y="5133218"/>
              <a:ext cx="2861819" cy="7838419"/>
            </a:xfrm>
            <a:custGeom>
              <a:avLst/>
              <a:gdLst>
                <a:gd name="T0" fmla="*/ 1148 w 2297"/>
                <a:gd name="T1" fmla="*/ 6292 h 6293"/>
                <a:gd name="T2" fmla="*/ 2296 w 2297"/>
                <a:gd name="T3" fmla="*/ 5034 h 6293"/>
                <a:gd name="T4" fmla="*/ 1864 w 2297"/>
                <a:gd name="T5" fmla="*/ 5034 h 6293"/>
                <a:gd name="T6" fmla="*/ 1864 w 2297"/>
                <a:gd name="T7" fmla="*/ 0 h 6293"/>
                <a:gd name="T8" fmla="*/ 432 w 2297"/>
                <a:gd name="T9" fmla="*/ 0 h 6293"/>
                <a:gd name="T10" fmla="*/ 432 w 2297"/>
                <a:gd name="T11" fmla="*/ 5034 h 6293"/>
                <a:gd name="T12" fmla="*/ 0 w 2297"/>
                <a:gd name="T13" fmla="*/ 5034 h 6293"/>
                <a:gd name="T14" fmla="*/ 1148 w 2297"/>
                <a:gd name="T15" fmla="*/ 6292 h 6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7" h="6293">
                  <a:moveTo>
                    <a:pt x="1148" y="6292"/>
                  </a:moveTo>
                  <a:lnTo>
                    <a:pt x="2296" y="5034"/>
                  </a:lnTo>
                  <a:lnTo>
                    <a:pt x="1864" y="5034"/>
                  </a:lnTo>
                  <a:lnTo>
                    <a:pt x="1864" y="0"/>
                  </a:lnTo>
                  <a:lnTo>
                    <a:pt x="432" y="0"/>
                  </a:lnTo>
                  <a:lnTo>
                    <a:pt x="432" y="5034"/>
                  </a:lnTo>
                  <a:lnTo>
                    <a:pt x="0" y="5034"/>
                  </a:lnTo>
                  <a:lnTo>
                    <a:pt x="1148" y="6292"/>
                  </a:lnTo>
                </a:path>
              </a:pathLst>
            </a:cu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76" name="ARROW UP">
              <a:extLst>
                <a:ext uri="{FF2B5EF4-FFF2-40B4-BE49-F238E27FC236}">
                  <a16:creationId xmlns:a16="http://schemas.microsoft.com/office/drawing/2014/main" id="{6FEDB9EC-44B4-CC41-ADB8-B08883B1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1089" y="3293089"/>
              <a:ext cx="2861822" cy="7838419"/>
            </a:xfrm>
            <a:custGeom>
              <a:avLst/>
              <a:gdLst>
                <a:gd name="T0" fmla="*/ 1148 w 2296"/>
                <a:gd name="T1" fmla="*/ 0 h 6294"/>
                <a:gd name="T2" fmla="*/ 0 w 2296"/>
                <a:gd name="T3" fmla="*/ 1257 h 6294"/>
                <a:gd name="T4" fmla="*/ 431 w 2296"/>
                <a:gd name="T5" fmla="*/ 1257 h 6294"/>
                <a:gd name="T6" fmla="*/ 431 w 2296"/>
                <a:gd name="T7" fmla="*/ 6293 h 6294"/>
                <a:gd name="T8" fmla="*/ 1863 w 2296"/>
                <a:gd name="T9" fmla="*/ 6293 h 6294"/>
                <a:gd name="T10" fmla="*/ 1863 w 2296"/>
                <a:gd name="T11" fmla="*/ 1257 h 6294"/>
                <a:gd name="T12" fmla="*/ 2295 w 2296"/>
                <a:gd name="T13" fmla="*/ 1257 h 6294"/>
                <a:gd name="T14" fmla="*/ 1148 w 2296"/>
                <a:gd name="T15" fmla="*/ 0 h 6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6" h="6294">
                  <a:moveTo>
                    <a:pt x="1148" y="0"/>
                  </a:moveTo>
                  <a:lnTo>
                    <a:pt x="0" y="1257"/>
                  </a:lnTo>
                  <a:lnTo>
                    <a:pt x="431" y="1257"/>
                  </a:lnTo>
                  <a:lnTo>
                    <a:pt x="431" y="6293"/>
                  </a:lnTo>
                  <a:lnTo>
                    <a:pt x="1863" y="6293"/>
                  </a:lnTo>
                  <a:lnTo>
                    <a:pt x="1863" y="1257"/>
                  </a:lnTo>
                  <a:lnTo>
                    <a:pt x="2295" y="1257"/>
                  </a:lnTo>
                  <a:lnTo>
                    <a:pt x="1148" y="0"/>
                  </a:lnTo>
                </a:path>
              </a:pathLst>
            </a:cu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3" name="HAIR">
              <a:extLst>
                <a:ext uri="{FF2B5EF4-FFF2-40B4-BE49-F238E27FC236}">
                  <a16:creationId xmlns:a16="http://schemas.microsoft.com/office/drawing/2014/main" id="{F9EE0831-0CE7-954E-8629-6D6D255A0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4036" y="7379831"/>
              <a:ext cx="2092806" cy="1400699"/>
            </a:xfrm>
            <a:custGeom>
              <a:avLst/>
              <a:gdLst>
                <a:gd name="T0" fmla="*/ 210 w 1682"/>
                <a:gd name="T1" fmla="*/ 0 h 1125"/>
                <a:gd name="T2" fmla="*/ 210 w 1682"/>
                <a:gd name="T3" fmla="*/ 0 h 1125"/>
                <a:gd name="T4" fmla="*/ 236 w 1682"/>
                <a:gd name="T5" fmla="*/ 735 h 1125"/>
                <a:gd name="T6" fmla="*/ 236 w 1682"/>
                <a:gd name="T7" fmla="*/ 735 h 1125"/>
                <a:gd name="T8" fmla="*/ 164 w 1682"/>
                <a:gd name="T9" fmla="*/ 1124 h 1125"/>
                <a:gd name="T10" fmla="*/ 1681 w 1682"/>
                <a:gd name="T11" fmla="*/ 1124 h 1125"/>
                <a:gd name="T12" fmla="*/ 1681 w 1682"/>
                <a:gd name="T13" fmla="*/ 1124 h 1125"/>
                <a:gd name="T14" fmla="*/ 1638 w 1682"/>
                <a:gd name="T15" fmla="*/ 908 h 1125"/>
                <a:gd name="T16" fmla="*/ 1638 w 1682"/>
                <a:gd name="T17" fmla="*/ 908 h 1125"/>
                <a:gd name="T18" fmla="*/ 210 w 1682"/>
                <a:gd name="T19" fmla="*/ 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2" h="1125">
                  <a:moveTo>
                    <a:pt x="210" y="0"/>
                  </a:moveTo>
                  <a:lnTo>
                    <a:pt x="210" y="0"/>
                  </a:lnTo>
                  <a:cubicBezTo>
                    <a:pt x="210" y="0"/>
                    <a:pt x="0" y="357"/>
                    <a:pt x="236" y="735"/>
                  </a:cubicBezTo>
                  <a:lnTo>
                    <a:pt x="236" y="735"/>
                  </a:lnTo>
                  <a:cubicBezTo>
                    <a:pt x="236" y="735"/>
                    <a:pt x="116" y="913"/>
                    <a:pt x="164" y="1124"/>
                  </a:cubicBezTo>
                  <a:lnTo>
                    <a:pt x="1681" y="1124"/>
                  </a:lnTo>
                  <a:lnTo>
                    <a:pt x="1681" y="1124"/>
                  </a:lnTo>
                  <a:cubicBezTo>
                    <a:pt x="1681" y="1124"/>
                    <a:pt x="1638" y="1039"/>
                    <a:pt x="1638" y="908"/>
                  </a:cubicBezTo>
                  <a:lnTo>
                    <a:pt x="1638" y="908"/>
                  </a:lnTo>
                  <a:cubicBezTo>
                    <a:pt x="1638" y="152"/>
                    <a:pt x="210" y="0"/>
                    <a:pt x="2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4" name="NECK">
              <a:extLst>
                <a:ext uri="{FF2B5EF4-FFF2-40B4-BE49-F238E27FC236}">
                  <a16:creationId xmlns:a16="http://schemas.microsoft.com/office/drawing/2014/main" id="{EBE862F4-FF2A-3844-8F3B-DE335458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581" y="8077432"/>
              <a:ext cx="637181" cy="1126052"/>
            </a:xfrm>
            <a:custGeom>
              <a:avLst/>
              <a:gdLst>
                <a:gd name="T0" fmla="*/ 32 w 512"/>
                <a:gd name="T1" fmla="*/ 901 h 902"/>
                <a:gd name="T2" fmla="*/ 32 w 512"/>
                <a:gd name="T3" fmla="*/ 901 h 902"/>
                <a:gd name="T4" fmla="*/ 511 w 512"/>
                <a:gd name="T5" fmla="*/ 348 h 902"/>
                <a:gd name="T6" fmla="*/ 511 w 512"/>
                <a:gd name="T7" fmla="*/ 0 h 902"/>
                <a:gd name="T8" fmla="*/ 0 w 512"/>
                <a:gd name="T9" fmla="*/ 41 h 902"/>
                <a:gd name="T10" fmla="*/ 0 w 512"/>
                <a:gd name="T11" fmla="*/ 381 h 902"/>
                <a:gd name="T12" fmla="*/ 0 w 512"/>
                <a:gd name="T13" fmla="*/ 381 h 902"/>
                <a:gd name="T14" fmla="*/ 32 w 512"/>
                <a:gd name="T15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902">
                  <a:moveTo>
                    <a:pt x="32" y="901"/>
                  </a:moveTo>
                  <a:lnTo>
                    <a:pt x="32" y="901"/>
                  </a:lnTo>
                  <a:cubicBezTo>
                    <a:pt x="127" y="416"/>
                    <a:pt x="511" y="348"/>
                    <a:pt x="511" y="348"/>
                  </a:cubicBezTo>
                  <a:lnTo>
                    <a:pt x="511" y="0"/>
                  </a:lnTo>
                  <a:lnTo>
                    <a:pt x="0" y="4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94" y="534"/>
                    <a:pt x="32" y="901"/>
                    <a:pt x="32" y="901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5" name="SHADOW NECK">
              <a:extLst>
                <a:ext uri="{FF2B5EF4-FFF2-40B4-BE49-F238E27FC236}">
                  <a16:creationId xmlns:a16="http://schemas.microsoft.com/office/drawing/2014/main" id="{A2D310D2-974B-474A-A2AA-763C77A0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5581" y="8077432"/>
              <a:ext cx="637181" cy="477887"/>
            </a:xfrm>
            <a:custGeom>
              <a:avLst/>
              <a:gdLst>
                <a:gd name="T0" fmla="*/ 511 w 512"/>
                <a:gd name="T1" fmla="*/ 0 h 382"/>
                <a:gd name="T2" fmla="*/ 0 w 512"/>
                <a:gd name="T3" fmla="*/ 41 h 382"/>
                <a:gd name="T4" fmla="*/ 0 w 512"/>
                <a:gd name="T5" fmla="*/ 381 h 382"/>
                <a:gd name="T6" fmla="*/ 511 w 512"/>
                <a:gd name="T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382">
                  <a:moveTo>
                    <a:pt x="511" y="0"/>
                  </a:moveTo>
                  <a:lnTo>
                    <a:pt x="0" y="41"/>
                  </a:lnTo>
                  <a:lnTo>
                    <a:pt x="0" y="381"/>
                  </a:lnTo>
                  <a:lnTo>
                    <a:pt x="511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6" name="TSHIRT">
              <a:extLst>
                <a:ext uri="{FF2B5EF4-FFF2-40B4-BE49-F238E27FC236}">
                  <a16:creationId xmlns:a16="http://schemas.microsoft.com/office/drawing/2014/main" id="{98997F41-E6B9-9F42-80C4-ADBAD5DD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196" y="8494894"/>
              <a:ext cx="4339419" cy="2169712"/>
            </a:xfrm>
            <a:custGeom>
              <a:avLst/>
              <a:gdLst>
                <a:gd name="T0" fmla="*/ 2769 w 3483"/>
                <a:gd name="T1" fmla="*/ 195 h 1741"/>
                <a:gd name="T2" fmla="*/ 2769 w 3483"/>
                <a:gd name="T3" fmla="*/ 195 h 1741"/>
                <a:gd name="T4" fmla="*/ 2142 w 3483"/>
                <a:gd name="T5" fmla="*/ 12 h 1741"/>
                <a:gd name="T6" fmla="*/ 2142 w 3483"/>
                <a:gd name="T7" fmla="*/ 12 h 1741"/>
                <a:gd name="T8" fmla="*/ 1663 w 3483"/>
                <a:gd name="T9" fmla="*/ 565 h 1741"/>
                <a:gd name="T10" fmla="*/ 1663 w 3483"/>
                <a:gd name="T11" fmla="*/ 565 h 1741"/>
                <a:gd name="T12" fmla="*/ 1631 w 3483"/>
                <a:gd name="T13" fmla="*/ 45 h 1741"/>
                <a:gd name="T14" fmla="*/ 1631 w 3483"/>
                <a:gd name="T15" fmla="*/ 45 h 1741"/>
                <a:gd name="T16" fmla="*/ 1153 w 3483"/>
                <a:gd name="T17" fmla="*/ 238 h 1741"/>
                <a:gd name="T18" fmla="*/ 1153 w 3483"/>
                <a:gd name="T19" fmla="*/ 238 h 1741"/>
                <a:gd name="T20" fmla="*/ 772 w 3483"/>
                <a:gd name="T21" fmla="*/ 808 h 1741"/>
                <a:gd name="T22" fmla="*/ 499 w 3483"/>
                <a:gd name="T23" fmla="*/ 381 h 1741"/>
                <a:gd name="T24" fmla="*/ 0 w 3483"/>
                <a:gd name="T25" fmla="*/ 693 h 1741"/>
                <a:gd name="T26" fmla="*/ 0 w 3483"/>
                <a:gd name="T27" fmla="*/ 693 h 1741"/>
                <a:gd name="T28" fmla="*/ 464 w 3483"/>
                <a:gd name="T29" fmla="*/ 1458 h 1741"/>
                <a:gd name="T30" fmla="*/ 464 w 3483"/>
                <a:gd name="T31" fmla="*/ 1458 h 1741"/>
                <a:gd name="T32" fmla="*/ 1209 w 3483"/>
                <a:gd name="T33" fmla="*/ 1415 h 1741"/>
                <a:gd name="T34" fmla="*/ 1377 w 3483"/>
                <a:gd name="T35" fmla="*/ 1740 h 1741"/>
                <a:gd name="T36" fmla="*/ 2972 w 3483"/>
                <a:gd name="T37" fmla="*/ 1740 h 1741"/>
                <a:gd name="T38" fmla="*/ 2972 w 3483"/>
                <a:gd name="T39" fmla="*/ 1740 h 1741"/>
                <a:gd name="T40" fmla="*/ 3434 w 3483"/>
                <a:gd name="T41" fmla="*/ 1153 h 1741"/>
                <a:gd name="T42" fmla="*/ 3434 w 3483"/>
                <a:gd name="T43" fmla="*/ 1153 h 1741"/>
                <a:gd name="T44" fmla="*/ 2769 w 3483"/>
                <a:gd name="T45" fmla="*/ 195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3" h="1741">
                  <a:moveTo>
                    <a:pt x="2769" y="195"/>
                  </a:moveTo>
                  <a:lnTo>
                    <a:pt x="2769" y="195"/>
                  </a:lnTo>
                  <a:cubicBezTo>
                    <a:pt x="2562" y="42"/>
                    <a:pt x="2142" y="12"/>
                    <a:pt x="2142" y="12"/>
                  </a:cubicBezTo>
                  <a:lnTo>
                    <a:pt x="2142" y="12"/>
                  </a:lnTo>
                  <a:cubicBezTo>
                    <a:pt x="2142" y="12"/>
                    <a:pt x="1758" y="80"/>
                    <a:pt x="1663" y="565"/>
                  </a:cubicBezTo>
                  <a:lnTo>
                    <a:pt x="1663" y="565"/>
                  </a:lnTo>
                  <a:cubicBezTo>
                    <a:pt x="1663" y="565"/>
                    <a:pt x="1725" y="198"/>
                    <a:pt x="1631" y="45"/>
                  </a:cubicBezTo>
                  <a:lnTo>
                    <a:pt x="1631" y="45"/>
                  </a:lnTo>
                  <a:cubicBezTo>
                    <a:pt x="1631" y="45"/>
                    <a:pt x="1339" y="0"/>
                    <a:pt x="1153" y="238"/>
                  </a:cubicBezTo>
                  <a:lnTo>
                    <a:pt x="1153" y="238"/>
                  </a:lnTo>
                  <a:cubicBezTo>
                    <a:pt x="966" y="475"/>
                    <a:pt x="772" y="808"/>
                    <a:pt x="772" y="808"/>
                  </a:cubicBezTo>
                  <a:lnTo>
                    <a:pt x="499" y="381"/>
                  </a:lnTo>
                  <a:lnTo>
                    <a:pt x="0" y="693"/>
                  </a:lnTo>
                  <a:lnTo>
                    <a:pt x="0" y="693"/>
                  </a:lnTo>
                  <a:cubicBezTo>
                    <a:pt x="0" y="693"/>
                    <a:pt x="231" y="1226"/>
                    <a:pt x="464" y="1458"/>
                  </a:cubicBezTo>
                  <a:lnTo>
                    <a:pt x="464" y="1458"/>
                  </a:lnTo>
                  <a:cubicBezTo>
                    <a:pt x="741" y="1734"/>
                    <a:pt x="1209" y="1415"/>
                    <a:pt x="1209" y="1415"/>
                  </a:cubicBezTo>
                  <a:lnTo>
                    <a:pt x="1377" y="1740"/>
                  </a:lnTo>
                  <a:lnTo>
                    <a:pt x="2972" y="1740"/>
                  </a:lnTo>
                  <a:lnTo>
                    <a:pt x="2972" y="1740"/>
                  </a:lnTo>
                  <a:cubicBezTo>
                    <a:pt x="2972" y="1740"/>
                    <a:pt x="3386" y="1517"/>
                    <a:pt x="3434" y="1153"/>
                  </a:cubicBezTo>
                  <a:lnTo>
                    <a:pt x="3434" y="1153"/>
                  </a:lnTo>
                  <a:cubicBezTo>
                    <a:pt x="3482" y="790"/>
                    <a:pt x="3016" y="378"/>
                    <a:pt x="2769" y="1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7" name="SLEEVE">
              <a:extLst>
                <a:ext uri="{FF2B5EF4-FFF2-40B4-BE49-F238E27FC236}">
                  <a16:creationId xmlns:a16="http://schemas.microsoft.com/office/drawing/2014/main" id="{1AAF58C6-5A5E-164B-A70D-F4DFC4488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196" y="8972781"/>
              <a:ext cx="840422" cy="615208"/>
            </a:xfrm>
            <a:custGeom>
              <a:avLst/>
              <a:gdLst>
                <a:gd name="T0" fmla="*/ 0 w 676"/>
                <a:gd name="T1" fmla="*/ 312 h 496"/>
                <a:gd name="T2" fmla="*/ 86 w 676"/>
                <a:gd name="T3" fmla="*/ 495 h 496"/>
                <a:gd name="T4" fmla="*/ 675 w 676"/>
                <a:gd name="T5" fmla="*/ 270 h 496"/>
                <a:gd name="T6" fmla="*/ 499 w 676"/>
                <a:gd name="T7" fmla="*/ 0 h 496"/>
                <a:gd name="T8" fmla="*/ 0 w 676"/>
                <a:gd name="T9" fmla="*/ 31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496">
                  <a:moveTo>
                    <a:pt x="0" y="312"/>
                  </a:moveTo>
                  <a:lnTo>
                    <a:pt x="86" y="495"/>
                  </a:lnTo>
                  <a:lnTo>
                    <a:pt x="675" y="270"/>
                  </a:lnTo>
                  <a:lnTo>
                    <a:pt x="499" y="0"/>
                  </a:lnTo>
                  <a:lnTo>
                    <a:pt x="0" y="31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8" name="HAND">
              <a:extLst>
                <a:ext uri="{FF2B5EF4-FFF2-40B4-BE49-F238E27FC236}">
                  <a16:creationId xmlns:a16="http://schemas.microsoft.com/office/drawing/2014/main" id="{74374B6E-F879-2B49-AEBB-FD3062AF8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44" y="8099403"/>
              <a:ext cx="1285345" cy="1241402"/>
            </a:xfrm>
            <a:custGeom>
              <a:avLst/>
              <a:gdLst>
                <a:gd name="T0" fmla="*/ 966 w 1031"/>
                <a:gd name="T1" fmla="*/ 702 h 998"/>
                <a:gd name="T2" fmla="*/ 877 w 1031"/>
                <a:gd name="T3" fmla="*/ 552 h 998"/>
                <a:gd name="T4" fmla="*/ 877 w 1031"/>
                <a:gd name="T5" fmla="*/ 552 h 998"/>
                <a:gd name="T6" fmla="*/ 937 w 1031"/>
                <a:gd name="T7" fmla="*/ 329 h 998"/>
                <a:gd name="T8" fmla="*/ 937 w 1031"/>
                <a:gd name="T9" fmla="*/ 329 h 998"/>
                <a:gd name="T10" fmla="*/ 1027 w 1031"/>
                <a:gd name="T11" fmla="*/ 99 h 998"/>
                <a:gd name="T12" fmla="*/ 1027 w 1031"/>
                <a:gd name="T13" fmla="*/ 99 h 998"/>
                <a:gd name="T14" fmla="*/ 885 w 1031"/>
                <a:gd name="T15" fmla="*/ 81 h 998"/>
                <a:gd name="T16" fmla="*/ 885 w 1031"/>
                <a:gd name="T17" fmla="*/ 81 h 998"/>
                <a:gd name="T18" fmla="*/ 757 w 1031"/>
                <a:gd name="T19" fmla="*/ 257 h 998"/>
                <a:gd name="T20" fmla="*/ 757 w 1031"/>
                <a:gd name="T21" fmla="*/ 257 h 998"/>
                <a:gd name="T22" fmla="*/ 702 w 1031"/>
                <a:gd name="T23" fmla="*/ 274 h 998"/>
                <a:gd name="T24" fmla="*/ 702 w 1031"/>
                <a:gd name="T25" fmla="*/ 274 h 998"/>
                <a:gd name="T26" fmla="*/ 570 w 1031"/>
                <a:gd name="T27" fmla="*/ 71 h 998"/>
                <a:gd name="T28" fmla="*/ 570 w 1031"/>
                <a:gd name="T29" fmla="*/ 71 h 998"/>
                <a:gd name="T30" fmla="*/ 421 w 1031"/>
                <a:gd name="T31" fmla="*/ 89 h 998"/>
                <a:gd name="T32" fmla="*/ 421 w 1031"/>
                <a:gd name="T33" fmla="*/ 89 h 998"/>
                <a:gd name="T34" fmla="*/ 283 w 1031"/>
                <a:gd name="T35" fmla="*/ 165 h 998"/>
                <a:gd name="T36" fmla="*/ 283 w 1031"/>
                <a:gd name="T37" fmla="*/ 165 h 998"/>
                <a:gd name="T38" fmla="*/ 141 w 1031"/>
                <a:gd name="T39" fmla="*/ 242 h 998"/>
                <a:gd name="T40" fmla="*/ 141 w 1031"/>
                <a:gd name="T41" fmla="*/ 242 h 998"/>
                <a:gd name="T42" fmla="*/ 112 w 1031"/>
                <a:gd name="T43" fmla="*/ 470 h 998"/>
                <a:gd name="T44" fmla="*/ 112 w 1031"/>
                <a:gd name="T45" fmla="*/ 470 h 998"/>
                <a:gd name="T46" fmla="*/ 380 w 1031"/>
                <a:gd name="T47" fmla="*/ 808 h 998"/>
                <a:gd name="T48" fmla="*/ 494 w 1031"/>
                <a:gd name="T49" fmla="*/ 997 h 998"/>
                <a:gd name="T50" fmla="*/ 966 w 1031"/>
                <a:gd name="T51" fmla="*/ 702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31" h="998">
                  <a:moveTo>
                    <a:pt x="966" y="702"/>
                  </a:moveTo>
                  <a:lnTo>
                    <a:pt x="877" y="552"/>
                  </a:lnTo>
                  <a:lnTo>
                    <a:pt x="877" y="552"/>
                  </a:lnTo>
                  <a:cubicBezTo>
                    <a:pt x="877" y="552"/>
                    <a:pt x="919" y="462"/>
                    <a:pt x="937" y="329"/>
                  </a:cubicBezTo>
                  <a:lnTo>
                    <a:pt x="937" y="329"/>
                  </a:lnTo>
                  <a:cubicBezTo>
                    <a:pt x="957" y="182"/>
                    <a:pt x="1030" y="142"/>
                    <a:pt x="1027" y="99"/>
                  </a:cubicBezTo>
                  <a:lnTo>
                    <a:pt x="1027" y="99"/>
                  </a:lnTo>
                  <a:cubicBezTo>
                    <a:pt x="1026" y="80"/>
                    <a:pt x="952" y="56"/>
                    <a:pt x="885" y="81"/>
                  </a:cubicBezTo>
                  <a:lnTo>
                    <a:pt x="885" y="81"/>
                  </a:lnTo>
                  <a:cubicBezTo>
                    <a:pt x="825" y="102"/>
                    <a:pt x="799" y="223"/>
                    <a:pt x="757" y="257"/>
                  </a:cubicBezTo>
                  <a:lnTo>
                    <a:pt x="757" y="257"/>
                  </a:lnTo>
                  <a:cubicBezTo>
                    <a:pt x="738" y="273"/>
                    <a:pt x="701" y="275"/>
                    <a:pt x="702" y="274"/>
                  </a:cubicBezTo>
                  <a:lnTo>
                    <a:pt x="702" y="274"/>
                  </a:lnTo>
                  <a:cubicBezTo>
                    <a:pt x="702" y="274"/>
                    <a:pt x="599" y="110"/>
                    <a:pt x="570" y="71"/>
                  </a:cubicBezTo>
                  <a:lnTo>
                    <a:pt x="570" y="71"/>
                  </a:lnTo>
                  <a:cubicBezTo>
                    <a:pt x="516" y="0"/>
                    <a:pt x="439" y="41"/>
                    <a:pt x="421" y="89"/>
                  </a:cubicBezTo>
                  <a:lnTo>
                    <a:pt x="421" y="89"/>
                  </a:lnTo>
                  <a:cubicBezTo>
                    <a:pt x="421" y="89"/>
                    <a:pt x="317" y="82"/>
                    <a:pt x="283" y="165"/>
                  </a:cubicBezTo>
                  <a:lnTo>
                    <a:pt x="283" y="165"/>
                  </a:lnTo>
                  <a:cubicBezTo>
                    <a:pt x="283" y="165"/>
                    <a:pt x="177" y="155"/>
                    <a:pt x="141" y="242"/>
                  </a:cubicBezTo>
                  <a:lnTo>
                    <a:pt x="141" y="242"/>
                  </a:lnTo>
                  <a:cubicBezTo>
                    <a:pt x="141" y="242"/>
                    <a:pt x="0" y="278"/>
                    <a:pt x="112" y="470"/>
                  </a:cubicBezTo>
                  <a:lnTo>
                    <a:pt x="112" y="470"/>
                  </a:lnTo>
                  <a:cubicBezTo>
                    <a:pt x="217" y="652"/>
                    <a:pt x="265" y="778"/>
                    <a:pt x="380" y="808"/>
                  </a:cubicBezTo>
                  <a:lnTo>
                    <a:pt x="494" y="997"/>
                  </a:lnTo>
                  <a:lnTo>
                    <a:pt x="966" y="702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9" name="STROKE LINE">
              <a:extLst>
                <a:ext uri="{FF2B5EF4-FFF2-40B4-BE49-F238E27FC236}">
                  <a16:creationId xmlns:a16="http://schemas.microsoft.com/office/drawing/2014/main" id="{8B85DD86-0CD8-3D45-BE3C-3CF45D0F9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8548" y="8588276"/>
              <a:ext cx="444930" cy="274646"/>
            </a:xfrm>
            <a:custGeom>
              <a:avLst/>
              <a:gdLst>
                <a:gd name="T0" fmla="*/ 19 w 359"/>
                <a:gd name="T1" fmla="*/ 220 h 221"/>
                <a:gd name="T2" fmla="*/ 19 w 359"/>
                <a:gd name="T3" fmla="*/ 220 h 221"/>
                <a:gd name="T4" fmla="*/ 1 w 359"/>
                <a:gd name="T5" fmla="*/ 206 h 221"/>
                <a:gd name="T6" fmla="*/ 1 w 359"/>
                <a:gd name="T7" fmla="*/ 206 h 221"/>
                <a:gd name="T8" fmla="*/ 15 w 359"/>
                <a:gd name="T9" fmla="*/ 185 h 221"/>
                <a:gd name="T10" fmla="*/ 15 w 359"/>
                <a:gd name="T11" fmla="*/ 185 h 221"/>
                <a:gd name="T12" fmla="*/ 75 w 359"/>
                <a:gd name="T13" fmla="*/ 132 h 221"/>
                <a:gd name="T14" fmla="*/ 75 w 359"/>
                <a:gd name="T15" fmla="*/ 132 h 221"/>
                <a:gd name="T16" fmla="*/ 85 w 359"/>
                <a:gd name="T17" fmla="*/ 122 h 221"/>
                <a:gd name="T18" fmla="*/ 85 w 359"/>
                <a:gd name="T19" fmla="*/ 122 h 221"/>
                <a:gd name="T20" fmla="*/ 99 w 359"/>
                <a:gd name="T21" fmla="*/ 122 h 221"/>
                <a:gd name="T22" fmla="*/ 99 w 359"/>
                <a:gd name="T23" fmla="*/ 122 h 221"/>
                <a:gd name="T24" fmla="*/ 155 w 359"/>
                <a:gd name="T25" fmla="*/ 125 h 221"/>
                <a:gd name="T26" fmla="*/ 155 w 359"/>
                <a:gd name="T27" fmla="*/ 125 h 221"/>
                <a:gd name="T28" fmla="*/ 209 w 359"/>
                <a:gd name="T29" fmla="*/ 80 h 221"/>
                <a:gd name="T30" fmla="*/ 209 w 359"/>
                <a:gd name="T31" fmla="*/ 80 h 221"/>
                <a:gd name="T32" fmla="*/ 216 w 359"/>
                <a:gd name="T33" fmla="*/ 68 h 221"/>
                <a:gd name="T34" fmla="*/ 216 w 359"/>
                <a:gd name="T35" fmla="*/ 68 h 221"/>
                <a:gd name="T36" fmla="*/ 229 w 359"/>
                <a:gd name="T37" fmla="*/ 66 h 221"/>
                <a:gd name="T38" fmla="*/ 229 w 359"/>
                <a:gd name="T39" fmla="*/ 66 h 221"/>
                <a:gd name="T40" fmla="*/ 303 w 359"/>
                <a:gd name="T41" fmla="*/ 57 h 221"/>
                <a:gd name="T42" fmla="*/ 303 w 359"/>
                <a:gd name="T43" fmla="*/ 57 h 221"/>
                <a:gd name="T44" fmla="*/ 323 w 359"/>
                <a:gd name="T45" fmla="*/ 17 h 221"/>
                <a:gd name="T46" fmla="*/ 323 w 359"/>
                <a:gd name="T47" fmla="*/ 17 h 221"/>
                <a:gd name="T48" fmla="*/ 341 w 359"/>
                <a:gd name="T49" fmla="*/ 1 h 221"/>
                <a:gd name="T50" fmla="*/ 341 w 359"/>
                <a:gd name="T51" fmla="*/ 1 h 221"/>
                <a:gd name="T52" fmla="*/ 357 w 359"/>
                <a:gd name="T53" fmla="*/ 20 h 221"/>
                <a:gd name="T54" fmla="*/ 357 w 359"/>
                <a:gd name="T55" fmla="*/ 20 h 221"/>
                <a:gd name="T56" fmla="*/ 324 w 359"/>
                <a:gd name="T57" fmla="*/ 85 h 221"/>
                <a:gd name="T58" fmla="*/ 324 w 359"/>
                <a:gd name="T59" fmla="*/ 85 h 221"/>
                <a:gd name="T60" fmla="*/ 238 w 359"/>
                <a:gd name="T61" fmla="*/ 102 h 221"/>
                <a:gd name="T62" fmla="*/ 238 w 359"/>
                <a:gd name="T63" fmla="*/ 102 h 221"/>
                <a:gd name="T64" fmla="*/ 162 w 359"/>
                <a:gd name="T65" fmla="*/ 159 h 221"/>
                <a:gd name="T66" fmla="*/ 162 w 359"/>
                <a:gd name="T67" fmla="*/ 159 h 221"/>
                <a:gd name="T68" fmla="*/ 101 w 359"/>
                <a:gd name="T69" fmla="*/ 159 h 221"/>
                <a:gd name="T70" fmla="*/ 101 w 359"/>
                <a:gd name="T71" fmla="*/ 159 h 221"/>
                <a:gd name="T72" fmla="*/ 21 w 359"/>
                <a:gd name="T73" fmla="*/ 219 h 221"/>
                <a:gd name="T74" fmla="*/ 21 w 359"/>
                <a:gd name="T75" fmla="*/ 219 h 221"/>
                <a:gd name="T76" fmla="*/ 19 w 359"/>
                <a:gd name="T77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9" h="221">
                  <a:moveTo>
                    <a:pt x="19" y="220"/>
                  </a:moveTo>
                  <a:lnTo>
                    <a:pt x="19" y="220"/>
                  </a:lnTo>
                  <a:cubicBezTo>
                    <a:pt x="10" y="220"/>
                    <a:pt x="3" y="214"/>
                    <a:pt x="1" y="206"/>
                  </a:cubicBezTo>
                  <a:lnTo>
                    <a:pt x="1" y="206"/>
                  </a:lnTo>
                  <a:cubicBezTo>
                    <a:pt x="0" y="196"/>
                    <a:pt x="6" y="188"/>
                    <a:pt x="15" y="185"/>
                  </a:cubicBezTo>
                  <a:lnTo>
                    <a:pt x="15" y="185"/>
                  </a:lnTo>
                  <a:cubicBezTo>
                    <a:pt x="58" y="178"/>
                    <a:pt x="75" y="132"/>
                    <a:pt x="75" y="132"/>
                  </a:cubicBezTo>
                  <a:lnTo>
                    <a:pt x="75" y="132"/>
                  </a:lnTo>
                  <a:cubicBezTo>
                    <a:pt x="77" y="127"/>
                    <a:pt x="81" y="124"/>
                    <a:pt x="85" y="122"/>
                  </a:cubicBezTo>
                  <a:lnTo>
                    <a:pt x="85" y="122"/>
                  </a:lnTo>
                  <a:cubicBezTo>
                    <a:pt x="90" y="120"/>
                    <a:pt x="95" y="120"/>
                    <a:pt x="99" y="122"/>
                  </a:cubicBezTo>
                  <a:lnTo>
                    <a:pt x="99" y="122"/>
                  </a:lnTo>
                  <a:cubicBezTo>
                    <a:pt x="100" y="122"/>
                    <a:pt x="121" y="132"/>
                    <a:pt x="155" y="125"/>
                  </a:cubicBezTo>
                  <a:lnTo>
                    <a:pt x="155" y="125"/>
                  </a:lnTo>
                  <a:cubicBezTo>
                    <a:pt x="201" y="116"/>
                    <a:pt x="208" y="82"/>
                    <a:pt x="209" y="80"/>
                  </a:cubicBezTo>
                  <a:lnTo>
                    <a:pt x="209" y="80"/>
                  </a:lnTo>
                  <a:cubicBezTo>
                    <a:pt x="209" y="75"/>
                    <a:pt x="212" y="71"/>
                    <a:pt x="216" y="68"/>
                  </a:cubicBezTo>
                  <a:lnTo>
                    <a:pt x="216" y="68"/>
                  </a:lnTo>
                  <a:cubicBezTo>
                    <a:pt x="220" y="66"/>
                    <a:pt x="225" y="65"/>
                    <a:pt x="229" y="66"/>
                  </a:cubicBezTo>
                  <a:lnTo>
                    <a:pt x="229" y="66"/>
                  </a:lnTo>
                  <a:cubicBezTo>
                    <a:pt x="230" y="66"/>
                    <a:pt x="277" y="76"/>
                    <a:pt x="303" y="57"/>
                  </a:cubicBezTo>
                  <a:lnTo>
                    <a:pt x="303" y="57"/>
                  </a:lnTo>
                  <a:cubicBezTo>
                    <a:pt x="315" y="48"/>
                    <a:pt x="321" y="35"/>
                    <a:pt x="323" y="17"/>
                  </a:cubicBezTo>
                  <a:lnTo>
                    <a:pt x="323" y="17"/>
                  </a:lnTo>
                  <a:cubicBezTo>
                    <a:pt x="324" y="8"/>
                    <a:pt x="332" y="0"/>
                    <a:pt x="341" y="1"/>
                  </a:cubicBezTo>
                  <a:lnTo>
                    <a:pt x="341" y="1"/>
                  </a:lnTo>
                  <a:cubicBezTo>
                    <a:pt x="351" y="2"/>
                    <a:pt x="358" y="11"/>
                    <a:pt x="357" y="20"/>
                  </a:cubicBezTo>
                  <a:lnTo>
                    <a:pt x="357" y="20"/>
                  </a:lnTo>
                  <a:cubicBezTo>
                    <a:pt x="355" y="49"/>
                    <a:pt x="344" y="70"/>
                    <a:pt x="324" y="85"/>
                  </a:cubicBezTo>
                  <a:lnTo>
                    <a:pt x="324" y="85"/>
                  </a:lnTo>
                  <a:cubicBezTo>
                    <a:pt x="296" y="105"/>
                    <a:pt x="258" y="104"/>
                    <a:pt x="238" y="102"/>
                  </a:cubicBezTo>
                  <a:lnTo>
                    <a:pt x="238" y="102"/>
                  </a:lnTo>
                  <a:cubicBezTo>
                    <a:pt x="229" y="121"/>
                    <a:pt x="210" y="150"/>
                    <a:pt x="162" y="159"/>
                  </a:cubicBezTo>
                  <a:lnTo>
                    <a:pt x="162" y="159"/>
                  </a:lnTo>
                  <a:cubicBezTo>
                    <a:pt x="135" y="164"/>
                    <a:pt x="114" y="162"/>
                    <a:pt x="101" y="159"/>
                  </a:cubicBezTo>
                  <a:lnTo>
                    <a:pt x="101" y="159"/>
                  </a:lnTo>
                  <a:cubicBezTo>
                    <a:pt x="90" y="179"/>
                    <a:pt x="66" y="212"/>
                    <a:pt x="21" y="219"/>
                  </a:cubicBezTo>
                  <a:lnTo>
                    <a:pt x="21" y="219"/>
                  </a:lnTo>
                  <a:cubicBezTo>
                    <a:pt x="20" y="220"/>
                    <a:pt x="20" y="220"/>
                    <a:pt x="19" y="2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0" name="STROKE LINE">
              <a:extLst>
                <a:ext uri="{FF2B5EF4-FFF2-40B4-BE49-F238E27FC236}">
                  <a16:creationId xmlns:a16="http://schemas.microsoft.com/office/drawing/2014/main" id="{356D65F0-668E-7C44-A0F7-FEF2173C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6857" y="8412502"/>
              <a:ext cx="65915" cy="131830"/>
            </a:xfrm>
            <a:custGeom>
              <a:avLst/>
              <a:gdLst>
                <a:gd name="T0" fmla="*/ 21 w 55"/>
                <a:gd name="T1" fmla="*/ 106 h 107"/>
                <a:gd name="T2" fmla="*/ 21 w 55"/>
                <a:gd name="T3" fmla="*/ 106 h 107"/>
                <a:gd name="T4" fmla="*/ 12 w 55"/>
                <a:gd name="T5" fmla="*/ 103 h 107"/>
                <a:gd name="T6" fmla="*/ 12 w 55"/>
                <a:gd name="T7" fmla="*/ 103 h 107"/>
                <a:gd name="T8" fmla="*/ 6 w 55"/>
                <a:gd name="T9" fmla="*/ 80 h 107"/>
                <a:gd name="T10" fmla="*/ 6 w 55"/>
                <a:gd name="T11" fmla="*/ 80 h 107"/>
                <a:gd name="T12" fmla="*/ 4 w 55"/>
                <a:gd name="T13" fmla="*/ 24 h 107"/>
                <a:gd name="T14" fmla="*/ 4 w 55"/>
                <a:gd name="T15" fmla="*/ 24 h 107"/>
                <a:gd name="T16" fmla="*/ 15 w 55"/>
                <a:gd name="T17" fmla="*/ 2 h 107"/>
                <a:gd name="T18" fmla="*/ 15 w 55"/>
                <a:gd name="T19" fmla="*/ 2 h 107"/>
                <a:gd name="T20" fmla="*/ 37 w 55"/>
                <a:gd name="T21" fmla="*/ 14 h 107"/>
                <a:gd name="T22" fmla="*/ 37 w 55"/>
                <a:gd name="T23" fmla="*/ 14 h 107"/>
                <a:gd name="T24" fmla="*/ 35 w 55"/>
                <a:gd name="T25" fmla="*/ 97 h 107"/>
                <a:gd name="T26" fmla="*/ 35 w 55"/>
                <a:gd name="T27" fmla="*/ 97 h 107"/>
                <a:gd name="T28" fmla="*/ 21 w 55"/>
                <a:gd name="T29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107">
                  <a:moveTo>
                    <a:pt x="21" y="106"/>
                  </a:moveTo>
                  <a:lnTo>
                    <a:pt x="21" y="106"/>
                  </a:lnTo>
                  <a:cubicBezTo>
                    <a:pt x="18" y="106"/>
                    <a:pt x="14" y="105"/>
                    <a:pt x="12" y="103"/>
                  </a:cubicBezTo>
                  <a:lnTo>
                    <a:pt x="12" y="103"/>
                  </a:lnTo>
                  <a:cubicBezTo>
                    <a:pt x="4" y="98"/>
                    <a:pt x="0" y="87"/>
                    <a:pt x="6" y="80"/>
                  </a:cubicBezTo>
                  <a:lnTo>
                    <a:pt x="6" y="80"/>
                  </a:lnTo>
                  <a:cubicBezTo>
                    <a:pt x="14" y="66"/>
                    <a:pt x="8" y="37"/>
                    <a:pt x="4" y="24"/>
                  </a:cubicBezTo>
                  <a:lnTo>
                    <a:pt x="4" y="24"/>
                  </a:lnTo>
                  <a:cubicBezTo>
                    <a:pt x="1" y="15"/>
                    <a:pt x="6" y="6"/>
                    <a:pt x="15" y="2"/>
                  </a:cubicBezTo>
                  <a:lnTo>
                    <a:pt x="15" y="2"/>
                  </a:lnTo>
                  <a:cubicBezTo>
                    <a:pt x="24" y="0"/>
                    <a:pt x="34" y="5"/>
                    <a:pt x="37" y="14"/>
                  </a:cubicBezTo>
                  <a:lnTo>
                    <a:pt x="37" y="14"/>
                  </a:lnTo>
                  <a:cubicBezTo>
                    <a:pt x="39" y="19"/>
                    <a:pt x="54" y="67"/>
                    <a:pt x="35" y="97"/>
                  </a:cubicBezTo>
                  <a:lnTo>
                    <a:pt x="35" y="97"/>
                  </a:lnTo>
                  <a:cubicBezTo>
                    <a:pt x="32" y="103"/>
                    <a:pt x="26" y="106"/>
                    <a:pt x="21" y="10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1" name="CIRCLE CLOCK">
              <a:extLst>
                <a:ext uri="{FF2B5EF4-FFF2-40B4-BE49-F238E27FC236}">
                  <a16:creationId xmlns:a16="http://schemas.microsoft.com/office/drawing/2014/main" id="{A7841EC8-C64B-924A-8F7B-02084EA7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0665" y="5177162"/>
              <a:ext cx="2202669" cy="22026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2" name="CIRCLE W">
              <a:extLst>
                <a:ext uri="{FF2B5EF4-FFF2-40B4-BE49-F238E27FC236}">
                  <a16:creationId xmlns:a16="http://schemas.microsoft.com/office/drawing/2014/main" id="{4171ABE5-0B2B-BE40-9D18-BC31C6FF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807" y="5457303"/>
              <a:ext cx="1647880" cy="1642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4" name="CIRCLE ">
              <a:extLst>
                <a:ext uri="{FF2B5EF4-FFF2-40B4-BE49-F238E27FC236}">
                  <a16:creationId xmlns:a16="http://schemas.microsoft.com/office/drawing/2014/main" id="{0CCAEAF0-6EEF-3740-A442-3840F83F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522" y="6149412"/>
              <a:ext cx="258170" cy="2581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5" name="CLOCK HAND">
              <a:extLst>
                <a:ext uri="{FF2B5EF4-FFF2-40B4-BE49-F238E27FC236}">
                  <a16:creationId xmlns:a16="http://schemas.microsoft.com/office/drawing/2014/main" id="{04E8365C-32A5-B149-9F23-5CEF160D8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9395" y="5951666"/>
              <a:ext cx="620704" cy="664643"/>
            </a:xfrm>
            <a:custGeom>
              <a:avLst/>
              <a:gdLst>
                <a:gd name="T0" fmla="*/ 466 w 497"/>
                <a:gd name="T1" fmla="*/ 534 h 535"/>
                <a:gd name="T2" fmla="*/ 466 w 497"/>
                <a:gd name="T3" fmla="*/ 534 h 535"/>
                <a:gd name="T4" fmla="*/ 454 w 497"/>
                <a:gd name="T5" fmla="*/ 531 h 535"/>
                <a:gd name="T6" fmla="*/ 14 w 497"/>
                <a:gd name="T7" fmla="*/ 285 h 535"/>
                <a:gd name="T8" fmla="*/ 14 w 497"/>
                <a:gd name="T9" fmla="*/ 285 h 535"/>
                <a:gd name="T10" fmla="*/ 1 w 497"/>
                <a:gd name="T11" fmla="*/ 264 h 535"/>
                <a:gd name="T12" fmla="*/ 1 w 497"/>
                <a:gd name="T13" fmla="*/ 264 h 535"/>
                <a:gd name="T14" fmla="*/ 11 w 497"/>
                <a:gd name="T15" fmla="*/ 242 h 535"/>
                <a:gd name="T16" fmla="*/ 317 w 497"/>
                <a:gd name="T17" fmla="*/ 9 h 535"/>
                <a:gd name="T18" fmla="*/ 317 w 497"/>
                <a:gd name="T19" fmla="*/ 9 h 535"/>
                <a:gd name="T20" fmla="*/ 353 w 497"/>
                <a:gd name="T21" fmla="*/ 14 h 535"/>
                <a:gd name="T22" fmla="*/ 353 w 497"/>
                <a:gd name="T23" fmla="*/ 14 h 535"/>
                <a:gd name="T24" fmla="*/ 349 w 497"/>
                <a:gd name="T25" fmla="*/ 50 h 535"/>
                <a:gd name="T26" fmla="*/ 74 w 497"/>
                <a:gd name="T27" fmla="*/ 259 h 535"/>
                <a:gd name="T28" fmla="*/ 479 w 497"/>
                <a:gd name="T29" fmla="*/ 486 h 535"/>
                <a:gd name="T30" fmla="*/ 479 w 497"/>
                <a:gd name="T31" fmla="*/ 486 h 535"/>
                <a:gd name="T32" fmla="*/ 489 w 497"/>
                <a:gd name="T33" fmla="*/ 522 h 535"/>
                <a:gd name="T34" fmla="*/ 489 w 497"/>
                <a:gd name="T35" fmla="*/ 522 h 535"/>
                <a:gd name="T36" fmla="*/ 466 w 497"/>
                <a:gd name="T37" fmla="*/ 53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7" h="535">
                  <a:moveTo>
                    <a:pt x="466" y="534"/>
                  </a:moveTo>
                  <a:lnTo>
                    <a:pt x="466" y="534"/>
                  </a:lnTo>
                  <a:cubicBezTo>
                    <a:pt x="462" y="534"/>
                    <a:pt x="458" y="534"/>
                    <a:pt x="454" y="531"/>
                  </a:cubicBezTo>
                  <a:lnTo>
                    <a:pt x="14" y="285"/>
                  </a:lnTo>
                  <a:lnTo>
                    <a:pt x="14" y="285"/>
                  </a:lnTo>
                  <a:cubicBezTo>
                    <a:pt x="7" y="281"/>
                    <a:pt x="2" y="273"/>
                    <a:pt x="1" y="264"/>
                  </a:cubicBezTo>
                  <a:lnTo>
                    <a:pt x="1" y="264"/>
                  </a:lnTo>
                  <a:cubicBezTo>
                    <a:pt x="0" y="255"/>
                    <a:pt x="4" y="247"/>
                    <a:pt x="11" y="242"/>
                  </a:cubicBezTo>
                  <a:lnTo>
                    <a:pt x="317" y="9"/>
                  </a:lnTo>
                  <a:lnTo>
                    <a:pt x="317" y="9"/>
                  </a:lnTo>
                  <a:cubicBezTo>
                    <a:pt x="328" y="0"/>
                    <a:pt x="345" y="2"/>
                    <a:pt x="353" y="14"/>
                  </a:cubicBezTo>
                  <a:lnTo>
                    <a:pt x="353" y="14"/>
                  </a:lnTo>
                  <a:cubicBezTo>
                    <a:pt x="362" y="25"/>
                    <a:pt x="360" y="41"/>
                    <a:pt x="349" y="50"/>
                  </a:cubicBezTo>
                  <a:lnTo>
                    <a:pt x="74" y="259"/>
                  </a:lnTo>
                  <a:lnTo>
                    <a:pt x="479" y="486"/>
                  </a:lnTo>
                  <a:lnTo>
                    <a:pt x="479" y="486"/>
                  </a:lnTo>
                  <a:cubicBezTo>
                    <a:pt x="492" y="494"/>
                    <a:pt x="496" y="509"/>
                    <a:pt x="489" y="522"/>
                  </a:cubicBezTo>
                  <a:lnTo>
                    <a:pt x="489" y="522"/>
                  </a:lnTo>
                  <a:cubicBezTo>
                    <a:pt x="484" y="529"/>
                    <a:pt x="476" y="534"/>
                    <a:pt x="466" y="53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3" name="RECTANGLE">
              <a:extLst>
                <a:ext uri="{FF2B5EF4-FFF2-40B4-BE49-F238E27FC236}">
                  <a16:creationId xmlns:a16="http://schemas.microsoft.com/office/drawing/2014/main" id="{BB1541DE-C17C-3C43-AEA4-CD62C9C5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694" y="8780527"/>
              <a:ext cx="1071122" cy="10711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0" name="SORT">
              <a:extLst>
                <a:ext uri="{FF2B5EF4-FFF2-40B4-BE49-F238E27FC236}">
                  <a16:creationId xmlns:a16="http://schemas.microsoft.com/office/drawing/2014/main" id="{029C629E-4BD9-6C41-990B-2F15FCDC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2355" y="8989258"/>
              <a:ext cx="521831" cy="703095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6" name="STROKE LINE">
              <a:extLst>
                <a:ext uri="{FF2B5EF4-FFF2-40B4-BE49-F238E27FC236}">
                  <a16:creationId xmlns:a16="http://schemas.microsoft.com/office/drawing/2014/main" id="{346AB883-D0E9-3644-912B-61EC6956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553" y="8027997"/>
              <a:ext cx="65915" cy="587742"/>
            </a:xfrm>
            <a:custGeom>
              <a:avLst/>
              <a:gdLst>
                <a:gd name="T0" fmla="*/ 25 w 52"/>
                <a:gd name="T1" fmla="*/ 470 h 471"/>
                <a:gd name="T2" fmla="*/ 25 w 52"/>
                <a:gd name="T3" fmla="*/ 470 h 471"/>
                <a:gd name="T4" fmla="*/ 0 w 52"/>
                <a:gd name="T5" fmla="*/ 444 h 471"/>
                <a:gd name="T6" fmla="*/ 0 w 52"/>
                <a:gd name="T7" fmla="*/ 26 h 471"/>
                <a:gd name="T8" fmla="*/ 0 w 52"/>
                <a:gd name="T9" fmla="*/ 26 h 471"/>
                <a:gd name="T10" fmla="*/ 25 w 52"/>
                <a:gd name="T11" fmla="*/ 0 h 471"/>
                <a:gd name="T12" fmla="*/ 25 w 52"/>
                <a:gd name="T13" fmla="*/ 0 h 471"/>
                <a:gd name="T14" fmla="*/ 51 w 52"/>
                <a:gd name="T15" fmla="*/ 26 h 471"/>
                <a:gd name="T16" fmla="*/ 51 w 52"/>
                <a:gd name="T17" fmla="*/ 444 h 471"/>
                <a:gd name="T18" fmla="*/ 51 w 52"/>
                <a:gd name="T19" fmla="*/ 444 h 471"/>
                <a:gd name="T20" fmla="*/ 25 w 52"/>
                <a:gd name="T21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71">
                  <a:moveTo>
                    <a:pt x="25" y="470"/>
                  </a:moveTo>
                  <a:lnTo>
                    <a:pt x="25" y="470"/>
                  </a:lnTo>
                  <a:cubicBezTo>
                    <a:pt x="11" y="470"/>
                    <a:pt x="0" y="458"/>
                    <a:pt x="0" y="444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1" y="0"/>
                    <a:pt x="25" y="0"/>
                  </a:cubicBezTo>
                  <a:lnTo>
                    <a:pt x="25" y="0"/>
                  </a:lnTo>
                  <a:cubicBezTo>
                    <a:pt x="39" y="0"/>
                    <a:pt x="51" y="12"/>
                    <a:pt x="51" y="26"/>
                  </a:cubicBezTo>
                  <a:lnTo>
                    <a:pt x="51" y="444"/>
                  </a:lnTo>
                  <a:lnTo>
                    <a:pt x="51" y="444"/>
                  </a:lnTo>
                  <a:cubicBezTo>
                    <a:pt x="51" y="458"/>
                    <a:pt x="39" y="470"/>
                    <a:pt x="25" y="4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7" name="STROKE LINE">
              <a:extLst>
                <a:ext uri="{FF2B5EF4-FFF2-40B4-BE49-F238E27FC236}">
                  <a16:creationId xmlns:a16="http://schemas.microsoft.com/office/drawing/2014/main" id="{328A2332-0F99-5E4D-A7DE-0C9369A9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553" y="7692927"/>
              <a:ext cx="65915" cy="170283"/>
            </a:xfrm>
            <a:custGeom>
              <a:avLst/>
              <a:gdLst>
                <a:gd name="T0" fmla="*/ 25 w 52"/>
                <a:gd name="T1" fmla="*/ 136 h 137"/>
                <a:gd name="T2" fmla="*/ 25 w 52"/>
                <a:gd name="T3" fmla="*/ 136 h 137"/>
                <a:gd name="T4" fmla="*/ 0 w 52"/>
                <a:gd name="T5" fmla="*/ 110 h 137"/>
                <a:gd name="T6" fmla="*/ 0 w 52"/>
                <a:gd name="T7" fmla="*/ 26 h 137"/>
                <a:gd name="T8" fmla="*/ 0 w 52"/>
                <a:gd name="T9" fmla="*/ 26 h 137"/>
                <a:gd name="T10" fmla="*/ 25 w 52"/>
                <a:gd name="T11" fmla="*/ 0 h 137"/>
                <a:gd name="T12" fmla="*/ 25 w 52"/>
                <a:gd name="T13" fmla="*/ 0 h 137"/>
                <a:gd name="T14" fmla="*/ 51 w 52"/>
                <a:gd name="T15" fmla="*/ 26 h 137"/>
                <a:gd name="T16" fmla="*/ 51 w 52"/>
                <a:gd name="T17" fmla="*/ 110 h 137"/>
                <a:gd name="T18" fmla="*/ 51 w 52"/>
                <a:gd name="T19" fmla="*/ 110 h 137"/>
                <a:gd name="T20" fmla="*/ 25 w 52"/>
                <a:gd name="T2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37">
                  <a:moveTo>
                    <a:pt x="25" y="136"/>
                  </a:moveTo>
                  <a:lnTo>
                    <a:pt x="25" y="136"/>
                  </a:lnTo>
                  <a:cubicBezTo>
                    <a:pt x="11" y="136"/>
                    <a:pt x="0" y="124"/>
                    <a:pt x="0" y="110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1" y="0"/>
                    <a:pt x="25" y="0"/>
                  </a:cubicBezTo>
                  <a:lnTo>
                    <a:pt x="25" y="0"/>
                  </a:lnTo>
                  <a:cubicBezTo>
                    <a:pt x="39" y="0"/>
                    <a:pt x="51" y="12"/>
                    <a:pt x="51" y="26"/>
                  </a:cubicBezTo>
                  <a:lnTo>
                    <a:pt x="51" y="110"/>
                  </a:lnTo>
                  <a:lnTo>
                    <a:pt x="51" y="110"/>
                  </a:lnTo>
                  <a:cubicBezTo>
                    <a:pt x="51" y="124"/>
                    <a:pt x="39" y="136"/>
                    <a:pt x="25" y="1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8" name="STROKE LINE">
              <a:extLst>
                <a:ext uri="{FF2B5EF4-FFF2-40B4-BE49-F238E27FC236}">
                  <a16:creationId xmlns:a16="http://schemas.microsoft.com/office/drawing/2014/main" id="{AADFF9C7-D8B0-054B-B12A-34A28748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8553" y="7352362"/>
              <a:ext cx="65915" cy="104367"/>
            </a:xfrm>
            <a:custGeom>
              <a:avLst/>
              <a:gdLst>
                <a:gd name="T0" fmla="*/ 25 w 52"/>
                <a:gd name="T1" fmla="*/ 84 h 85"/>
                <a:gd name="T2" fmla="*/ 25 w 52"/>
                <a:gd name="T3" fmla="*/ 84 h 85"/>
                <a:gd name="T4" fmla="*/ 0 w 52"/>
                <a:gd name="T5" fmla="*/ 58 h 85"/>
                <a:gd name="T6" fmla="*/ 0 w 52"/>
                <a:gd name="T7" fmla="*/ 26 h 85"/>
                <a:gd name="T8" fmla="*/ 0 w 52"/>
                <a:gd name="T9" fmla="*/ 26 h 85"/>
                <a:gd name="T10" fmla="*/ 25 w 52"/>
                <a:gd name="T11" fmla="*/ 0 h 85"/>
                <a:gd name="T12" fmla="*/ 25 w 52"/>
                <a:gd name="T13" fmla="*/ 0 h 85"/>
                <a:gd name="T14" fmla="*/ 51 w 52"/>
                <a:gd name="T15" fmla="*/ 26 h 85"/>
                <a:gd name="T16" fmla="*/ 51 w 52"/>
                <a:gd name="T17" fmla="*/ 58 h 85"/>
                <a:gd name="T18" fmla="*/ 51 w 52"/>
                <a:gd name="T19" fmla="*/ 58 h 85"/>
                <a:gd name="T20" fmla="*/ 25 w 52"/>
                <a:gd name="T2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85">
                  <a:moveTo>
                    <a:pt x="25" y="84"/>
                  </a:moveTo>
                  <a:lnTo>
                    <a:pt x="25" y="84"/>
                  </a:lnTo>
                  <a:cubicBezTo>
                    <a:pt x="11" y="84"/>
                    <a:pt x="0" y="73"/>
                    <a:pt x="0" y="58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0" y="11"/>
                    <a:pt x="11" y="0"/>
                    <a:pt x="25" y="0"/>
                  </a:cubicBezTo>
                  <a:lnTo>
                    <a:pt x="25" y="0"/>
                  </a:lnTo>
                  <a:cubicBezTo>
                    <a:pt x="39" y="0"/>
                    <a:pt x="51" y="11"/>
                    <a:pt x="51" y="26"/>
                  </a:cubicBezTo>
                  <a:lnTo>
                    <a:pt x="51" y="58"/>
                  </a:lnTo>
                  <a:lnTo>
                    <a:pt x="51" y="58"/>
                  </a:lnTo>
                  <a:cubicBezTo>
                    <a:pt x="51" y="73"/>
                    <a:pt x="39" y="84"/>
                    <a:pt x="25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9" name="STROKE LINE">
              <a:extLst>
                <a:ext uri="{FF2B5EF4-FFF2-40B4-BE49-F238E27FC236}">
                  <a16:creationId xmlns:a16="http://schemas.microsoft.com/office/drawing/2014/main" id="{59A08B4D-D5DA-3541-BC69-DFD30449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136" y="5698992"/>
              <a:ext cx="576757" cy="65915"/>
            </a:xfrm>
            <a:custGeom>
              <a:avLst/>
              <a:gdLst>
                <a:gd name="T0" fmla="*/ 437 w 464"/>
                <a:gd name="T1" fmla="*/ 51 h 52"/>
                <a:gd name="T2" fmla="*/ 27 w 464"/>
                <a:gd name="T3" fmla="*/ 51 h 52"/>
                <a:gd name="T4" fmla="*/ 27 w 464"/>
                <a:gd name="T5" fmla="*/ 51 h 52"/>
                <a:gd name="T6" fmla="*/ 0 w 464"/>
                <a:gd name="T7" fmla="*/ 26 h 52"/>
                <a:gd name="T8" fmla="*/ 0 w 464"/>
                <a:gd name="T9" fmla="*/ 26 h 52"/>
                <a:gd name="T10" fmla="*/ 27 w 464"/>
                <a:gd name="T11" fmla="*/ 0 h 52"/>
                <a:gd name="T12" fmla="*/ 437 w 464"/>
                <a:gd name="T13" fmla="*/ 0 h 52"/>
                <a:gd name="T14" fmla="*/ 437 w 464"/>
                <a:gd name="T15" fmla="*/ 0 h 52"/>
                <a:gd name="T16" fmla="*/ 463 w 464"/>
                <a:gd name="T17" fmla="*/ 26 h 52"/>
                <a:gd name="T18" fmla="*/ 463 w 464"/>
                <a:gd name="T19" fmla="*/ 26 h 52"/>
                <a:gd name="T20" fmla="*/ 437 w 464"/>
                <a:gd name="T21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52">
                  <a:moveTo>
                    <a:pt x="437" y="51"/>
                  </a:moveTo>
                  <a:lnTo>
                    <a:pt x="27" y="51"/>
                  </a:lnTo>
                  <a:lnTo>
                    <a:pt x="27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lnTo>
                    <a:pt x="437" y="0"/>
                  </a:lnTo>
                  <a:lnTo>
                    <a:pt x="437" y="0"/>
                  </a:lnTo>
                  <a:cubicBezTo>
                    <a:pt x="451" y="0"/>
                    <a:pt x="463" y="12"/>
                    <a:pt x="463" y="26"/>
                  </a:cubicBezTo>
                  <a:lnTo>
                    <a:pt x="463" y="26"/>
                  </a:lnTo>
                  <a:cubicBezTo>
                    <a:pt x="463" y="40"/>
                    <a:pt x="451" y="51"/>
                    <a:pt x="437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1" name="FILL SQUARE">
              <a:extLst>
                <a:ext uri="{FF2B5EF4-FFF2-40B4-BE49-F238E27FC236}">
                  <a16:creationId xmlns:a16="http://schemas.microsoft.com/office/drawing/2014/main" id="{47AD97C2-DD09-3343-912A-7C57FBD05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8120" y="5166176"/>
              <a:ext cx="1137038" cy="1131543"/>
            </a:xfrm>
            <a:custGeom>
              <a:avLst/>
              <a:gdLst>
                <a:gd name="T0" fmla="*/ 27 w 912"/>
                <a:gd name="T1" fmla="*/ 909 h 910"/>
                <a:gd name="T2" fmla="*/ 27 w 912"/>
                <a:gd name="T3" fmla="*/ 909 h 910"/>
                <a:gd name="T4" fmla="*/ 0 w 912"/>
                <a:gd name="T5" fmla="*/ 884 h 910"/>
                <a:gd name="T6" fmla="*/ 0 w 912"/>
                <a:gd name="T7" fmla="*/ 25 h 910"/>
                <a:gd name="T8" fmla="*/ 0 w 912"/>
                <a:gd name="T9" fmla="*/ 25 h 910"/>
                <a:gd name="T10" fmla="*/ 27 w 912"/>
                <a:gd name="T11" fmla="*/ 0 h 910"/>
                <a:gd name="T12" fmla="*/ 885 w 912"/>
                <a:gd name="T13" fmla="*/ 0 h 910"/>
                <a:gd name="T14" fmla="*/ 885 w 912"/>
                <a:gd name="T15" fmla="*/ 0 h 910"/>
                <a:gd name="T16" fmla="*/ 911 w 912"/>
                <a:gd name="T17" fmla="*/ 25 h 910"/>
                <a:gd name="T18" fmla="*/ 911 w 912"/>
                <a:gd name="T19" fmla="*/ 884 h 910"/>
                <a:gd name="T20" fmla="*/ 911 w 912"/>
                <a:gd name="T21" fmla="*/ 884 h 910"/>
                <a:gd name="T22" fmla="*/ 885 w 912"/>
                <a:gd name="T23" fmla="*/ 909 h 910"/>
                <a:gd name="T24" fmla="*/ 27 w 912"/>
                <a:gd name="T25" fmla="*/ 90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2" h="910">
                  <a:moveTo>
                    <a:pt x="27" y="909"/>
                  </a:moveTo>
                  <a:lnTo>
                    <a:pt x="27" y="909"/>
                  </a:lnTo>
                  <a:cubicBezTo>
                    <a:pt x="12" y="909"/>
                    <a:pt x="0" y="898"/>
                    <a:pt x="0" y="884"/>
                  </a:cubicBezTo>
                  <a:lnTo>
                    <a:pt x="0" y="25"/>
                  </a:lnTo>
                  <a:lnTo>
                    <a:pt x="0" y="25"/>
                  </a:lnTo>
                  <a:cubicBezTo>
                    <a:pt x="0" y="11"/>
                    <a:pt x="12" y="0"/>
                    <a:pt x="27" y="0"/>
                  </a:cubicBezTo>
                  <a:lnTo>
                    <a:pt x="885" y="0"/>
                  </a:lnTo>
                  <a:lnTo>
                    <a:pt x="885" y="0"/>
                  </a:lnTo>
                  <a:cubicBezTo>
                    <a:pt x="899" y="0"/>
                    <a:pt x="911" y="11"/>
                    <a:pt x="911" y="25"/>
                  </a:cubicBezTo>
                  <a:lnTo>
                    <a:pt x="911" y="884"/>
                  </a:lnTo>
                  <a:lnTo>
                    <a:pt x="911" y="884"/>
                  </a:lnTo>
                  <a:cubicBezTo>
                    <a:pt x="911" y="898"/>
                    <a:pt x="899" y="909"/>
                    <a:pt x="885" y="909"/>
                  </a:cubicBezTo>
                  <a:lnTo>
                    <a:pt x="27" y="9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2" name="STROKE SQUARE">
              <a:extLst>
                <a:ext uri="{FF2B5EF4-FFF2-40B4-BE49-F238E27FC236}">
                  <a16:creationId xmlns:a16="http://schemas.microsoft.com/office/drawing/2014/main" id="{D1603C10-1A82-BF4B-9A94-E0C4EE24A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5163" y="5133218"/>
              <a:ext cx="1197458" cy="1197459"/>
            </a:xfrm>
            <a:custGeom>
              <a:avLst/>
              <a:gdLst>
                <a:gd name="T0" fmla="*/ 910 w 963"/>
                <a:gd name="T1" fmla="*/ 0 h 963"/>
                <a:gd name="T2" fmla="*/ 52 w 963"/>
                <a:gd name="T3" fmla="*/ 0 h 963"/>
                <a:gd name="T4" fmla="*/ 52 w 963"/>
                <a:gd name="T5" fmla="*/ 0 h 963"/>
                <a:gd name="T6" fmla="*/ 0 w 963"/>
                <a:gd name="T7" fmla="*/ 51 h 963"/>
                <a:gd name="T8" fmla="*/ 0 w 963"/>
                <a:gd name="T9" fmla="*/ 910 h 963"/>
                <a:gd name="T10" fmla="*/ 0 w 963"/>
                <a:gd name="T11" fmla="*/ 910 h 963"/>
                <a:gd name="T12" fmla="*/ 52 w 963"/>
                <a:gd name="T13" fmla="*/ 962 h 963"/>
                <a:gd name="T14" fmla="*/ 910 w 963"/>
                <a:gd name="T15" fmla="*/ 962 h 963"/>
                <a:gd name="T16" fmla="*/ 910 w 963"/>
                <a:gd name="T17" fmla="*/ 962 h 963"/>
                <a:gd name="T18" fmla="*/ 962 w 963"/>
                <a:gd name="T19" fmla="*/ 910 h 963"/>
                <a:gd name="T20" fmla="*/ 962 w 963"/>
                <a:gd name="T21" fmla="*/ 51 h 963"/>
                <a:gd name="T22" fmla="*/ 962 w 963"/>
                <a:gd name="T23" fmla="*/ 51 h 963"/>
                <a:gd name="T24" fmla="*/ 910 w 963"/>
                <a:gd name="T25" fmla="*/ 0 h 963"/>
                <a:gd name="T26" fmla="*/ 910 w 963"/>
                <a:gd name="T27" fmla="*/ 910 h 963"/>
                <a:gd name="T28" fmla="*/ 52 w 963"/>
                <a:gd name="T29" fmla="*/ 910 h 963"/>
                <a:gd name="T30" fmla="*/ 52 w 963"/>
                <a:gd name="T31" fmla="*/ 51 h 963"/>
                <a:gd name="T32" fmla="*/ 910 w 963"/>
                <a:gd name="T33" fmla="*/ 51 h 963"/>
                <a:gd name="T34" fmla="*/ 910 w 963"/>
                <a:gd name="T35" fmla="*/ 91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3" h="963">
                  <a:moveTo>
                    <a:pt x="910" y="0"/>
                  </a:moveTo>
                  <a:lnTo>
                    <a:pt x="52" y="0"/>
                  </a:lnTo>
                  <a:lnTo>
                    <a:pt x="52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910"/>
                  </a:lnTo>
                  <a:lnTo>
                    <a:pt x="0" y="910"/>
                  </a:lnTo>
                  <a:cubicBezTo>
                    <a:pt x="0" y="939"/>
                    <a:pt x="23" y="962"/>
                    <a:pt x="52" y="962"/>
                  </a:cubicBezTo>
                  <a:lnTo>
                    <a:pt x="910" y="962"/>
                  </a:lnTo>
                  <a:lnTo>
                    <a:pt x="910" y="962"/>
                  </a:lnTo>
                  <a:cubicBezTo>
                    <a:pt x="938" y="962"/>
                    <a:pt x="962" y="939"/>
                    <a:pt x="962" y="910"/>
                  </a:cubicBezTo>
                  <a:lnTo>
                    <a:pt x="962" y="51"/>
                  </a:lnTo>
                  <a:lnTo>
                    <a:pt x="962" y="51"/>
                  </a:lnTo>
                  <a:cubicBezTo>
                    <a:pt x="962" y="23"/>
                    <a:pt x="938" y="0"/>
                    <a:pt x="910" y="0"/>
                  </a:cubicBezTo>
                  <a:close/>
                  <a:moveTo>
                    <a:pt x="910" y="910"/>
                  </a:moveTo>
                  <a:lnTo>
                    <a:pt x="52" y="910"/>
                  </a:lnTo>
                  <a:lnTo>
                    <a:pt x="52" y="51"/>
                  </a:lnTo>
                  <a:lnTo>
                    <a:pt x="910" y="51"/>
                  </a:lnTo>
                  <a:lnTo>
                    <a:pt x="910" y="9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3" name="CIRCLE SUN">
              <a:extLst>
                <a:ext uri="{FF2B5EF4-FFF2-40B4-BE49-F238E27FC236}">
                  <a16:creationId xmlns:a16="http://schemas.microsoft.com/office/drawing/2014/main" id="{23C647D1-32BD-4B4D-81F1-29B463D1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2626" y="5556176"/>
              <a:ext cx="362534" cy="3570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4" name="LINE STROKE SUN">
              <a:extLst>
                <a:ext uri="{FF2B5EF4-FFF2-40B4-BE49-F238E27FC236}">
                  <a16:creationId xmlns:a16="http://schemas.microsoft.com/office/drawing/2014/main" id="{8F227569-6847-984A-A7AD-0A4D0A93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931" y="5358430"/>
              <a:ext cx="65915" cy="159293"/>
            </a:xfrm>
            <a:custGeom>
              <a:avLst/>
              <a:gdLst>
                <a:gd name="T0" fmla="*/ 26 w 53"/>
                <a:gd name="T1" fmla="*/ 127 h 128"/>
                <a:gd name="T2" fmla="*/ 26 w 53"/>
                <a:gd name="T3" fmla="*/ 127 h 128"/>
                <a:gd name="T4" fmla="*/ 0 w 53"/>
                <a:gd name="T5" fmla="*/ 101 h 128"/>
                <a:gd name="T6" fmla="*/ 0 w 53"/>
                <a:gd name="T7" fmla="*/ 25 h 128"/>
                <a:gd name="T8" fmla="*/ 0 w 53"/>
                <a:gd name="T9" fmla="*/ 25 h 128"/>
                <a:gd name="T10" fmla="*/ 26 w 53"/>
                <a:gd name="T11" fmla="*/ 0 h 128"/>
                <a:gd name="T12" fmla="*/ 26 w 53"/>
                <a:gd name="T13" fmla="*/ 0 h 128"/>
                <a:gd name="T14" fmla="*/ 52 w 53"/>
                <a:gd name="T15" fmla="*/ 25 h 128"/>
                <a:gd name="T16" fmla="*/ 52 w 53"/>
                <a:gd name="T17" fmla="*/ 101 h 128"/>
                <a:gd name="T18" fmla="*/ 52 w 53"/>
                <a:gd name="T19" fmla="*/ 101 h 128"/>
                <a:gd name="T20" fmla="*/ 26 w 53"/>
                <a:gd name="T21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128">
                  <a:moveTo>
                    <a:pt x="26" y="127"/>
                  </a:moveTo>
                  <a:lnTo>
                    <a:pt x="26" y="127"/>
                  </a:lnTo>
                  <a:cubicBezTo>
                    <a:pt x="11" y="127"/>
                    <a:pt x="0" y="115"/>
                    <a:pt x="0" y="101"/>
                  </a:cubicBezTo>
                  <a:lnTo>
                    <a:pt x="0" y="25"/>
                  </a:lnTo>
                  <a:lnTo>
                    <a:pt x="0" y="25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2" y="11"/>
                    <a:pt x="52" y="25"/>
                  </a:cubicBezTo>
                  <a:lnTo>
                    <a:pt x="52" y="101"/>
                  </a:lnTo>
                  <a:lnTo>
                    <a:pt x="52" y="101"/>
                  </a:lnTo>
                  <a:cubicBezTo>
                    <a:pt x="52" y="115"/>
                    <a:pt x="40" y="127"/>
                    <a:pt x="26" y="12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5" name="LINE STROKE SUN">
              <a:extLst>
                <a:ext uri="{FF2B5EF4-FFF2-40B4-BE49-F238E27FC236}">
                  <a16:creationId xmlns:a16="http://schemas.microsoft.com/office/drawing/2014/main" id="{B90F2785-45DF-5545-8B75-FA908E75B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214" y="5457303"/>
              <a:ext cx="137322" cy="137321"/>
            </a:xfrm>
            <a:custGeom>
              <a:avLst/>
              <a:gdLst>
                <a:gd name="T0" fmla="*/ 28 w 111"/>
                <a:gd name="T1" fmla="*/ 109 h 110"/>
                <a:gd name="T2" fmla="*/ 28 w 111"/>
                <a:gd name="T3" fmla="*/ 109 h 110"/>
                <a:gd name="T4" fmla="*/ 10 w 111"/>
                <a:gd name="T5" fmla="*/ 101 h 110"/>
                <a:gd name="T6" fmla="*/ 10 w 111"/>
                <a:gd name="T7" fmla="*/ 101 h 110"/>
                <a:gd name="T8" fmla="*/ 10 w 111"/>
                <a:gd name="T9" fmla="*/ 64 h 110"/>
                <a:gd name="T10" fmla="*/ 64 w 111"/>
                <a:gd name="T11" fmla="*/ 11 h 110"/>
                <a:gd name="T12" fmla="*/ 64 w 111"/>
                <a:gd name="T13" fmla="*/ 11 h 110"/>
                <a:gd name="T14" fmla="*/ 100 w 111"/>
                <a:gd name="T15" fmla="*/ 11 h 110"/>
                <a:gd name="T16" fmla="*/ 100 w 111"/>
                <a:gd name="T17" fmla="*/ 11 h 110"/>
                <a:gd name="T18" fmla="*/ 100 w 111"/>
                <a:gd name="T19" fmla="*/ 48 h 110"/>
                <a:gd name="T20" fmla="*/ 47 w 111"/>
                <a:gd name="T21" fmla="*/ 101 h 110"/>
                <a:gd name="T22" fmla="*/ 47 w 111"/>
                <a:gd name="T23" fmla="*/ 101 h 110"/>
                <a:gd name="T24" fmla="*/ 28 w 111"/>
                <a:gd name="T25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10">
                  <a:moveTo>
                    <a:pt x="28" y="109"/>
                  </a:moveTo>
                  <a:lnTo>
                    <a:pt x="28" y="109"/>
                  </a:lnTo>
                  <a:cubicBezTo>
                    <a:pt x="22" y="109"/>
                    <a:pt x="16" y="106"/>
                    <a:pt x="10" y="101"/>
                  </a:cubicBezTo>
                  <a:lnTo>
                    <a:pt x="10" y="101"/>
                  </a:lnTo>
                  <a:cubicBezTo>
                    <a:pt x="0" y="91"/>
                    <a:pt x="0" y="74"/>
                    <a:pt x="10" y="64"/>
                  </a:cubicBezTo>
                  <a:lnTo>
                    <a:pt x="64" y="11"/>
                  </a:lnTo>
                  <a:lnTo>
                    <a:pt x="64" y="11"/>
                  </a:lnTo>
                  <a:cubicBezTo>
                    <a:pt x="74" y="0"/>
                    <a:pt x="90" y="0"/>
                    <a:pt x="100" y="11"/>
                  </a:cubicBezTo>
                  <a:lnTo>
                    <a:pt x="100" y="11"/>
                  </a:lnTo>
                  <a:cubicBezTo>
                    <a:pt x="110" y="21"/>
                    <a:pt x="110" y="37"/>
                    <a:pt x="100" y="48"/>
                  </a:cubicBezTo>
                  <a:lnTo>
                    <a:pt x="47" y="101"/>
                  </a:lnTo>
                  <a:lnTo>
                    <a:pt x="47" y="101"/>
                  </a:lnTo>
                  <a:cubicBezTo>
                    <a:pt x="42" y="106"/>
                    <a:pt x="35" y="109"/>
                    <a:pt x="28" y="1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6" name="LINE STROKE SUN">
              <a:extLst>
                <a:ext uri="{FF2B5EF4-FFF2-40B4-BE49-F238E27FC236}">
                  <a16:creationId xmlns:a16="http://schemas.microsoft.com/office/drawing/2014/main" id="{224DEB20-037E-3043-8A59-23B63D2F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115" y="5698992"/>
              <a:ext cx="159294" cy="65915"/>
            </a:xfrm>
            <a:custGeom>
              <a:avLst/>
              <a:gdLst>
                <a:gd name="T0" fmla="*/ 101 w 128"/>
                <a:gd name="T1" fmla="*/ 51 h 52"/>
                <a:gd name="T2" fmla="*/ 26 w 128"/>
                <a:gd name="T3" fmla="*/ 51 h 52"/>
                <a:gd name="T4" fmla="*/ 26 w 128"/>
                <a:gd name="T5" fmla="*/ 51 h 52"/>
                <a:gd name="T6" fmla="*/ 0 w 128"/>
                <a:gd name="T7" fmla="*/ 26 h 52"/>
                <a:gd name="T8" fmla="*/ 0 w 128"/>
                <a:gd name="T9" fmla="*/ 26 h 52"/>
                <a:gd name="T10" fmla="*/ 26 w 128"/>
                <a:gd name="T11" fmla="*/ 0 h 52"/>
                <a:gd name="T12" fmla="*/ 101 w 128"/>
                <a:gd name="T13" fmla="*/ 0 h 52"/>
                <a:gd name="T14" fmla="*/ 101 w 128"/>
                <a:gd name="T15" fmla="*/ 0 h 52"/>
                <a:gd name="T16" fmla="*/ 127 w 128"/>
                <a:gd name="T17" fmla="*/ 26 h 52"/>
                <a:gd name="T18" fmla="*/ 127 w 128"/>
                <a:gd name="T19" fmla="*/ 26 h 52"/>
                <a:gd name="T20" fmla="*/ 101 w 128"/>
                <a:gd name="T21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52">
                  <a:moveTo>
                    <a:pt x="101" y="51"/>
                  </a:moveTo>
                  <a:lnTo>
                    <a:pt x="26" y="51"/>
                  </a:lnTo>
                  <a:lnTo>
                    <a:pt x="26" y="51"/>
                  </a:lnTo>
                  <a:cubicBezTo>
                    <a:pt x="11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1" y="0"/>
                    <a:pt x="26" y="0"/>
                  </a:cubicBezTo>
                  <a:lnTo>
                    <a:pt x="101" y="0"/>
                  </a:lnTo>
                  <a:lnTo>
                    <a:pt x="101" y="0"/>
                  </a:lnTo>
                  <a:cubicBezTo>
                    <a:pt x="115" y="0"/>
                    <a:pt x="127" y="12"/>
                    <a:pt x="127" y="26"/>
                  </a:cubicBezTo>
                  <a:lnTo>
                    <a:pt x="127" y="26"/>
                  </a:lnTo>
                  <a:cubicBezTo>
                    <a:pt x="127" y="40"/>
                    <a:pt x="115" y="51"/>
                    <a:pt x="101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7" name="LINE STROKE SUN">
              <a:extLst>
                <a:ext uri="{FF2B5EF4-FFF2-40B4-BE49-F238E27FC236}">
                  <a16:creationId xmlns:a16="http://schemas.microsoft.com/office/drawing/2014/main" id="{82EE4755-32CC-BD41-B5D4-C12D92E1C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214" y="5869274"/>
              <a:ext cx="137322" cy="137325"/>
            </a:xfrm>
            <a:custGeom>
              <a:avLst/>
              <a:gdLst>
                <a:gd name="T0" fmla="*/ 82 w 111"/>
                <a:gd name="T1" fmla="*/ 108 h 109"/>
                <a:gd name="T2" fmla="*/ 82 w 111"/>
                <a:gd name="T3" fmla="*/ 108 h 109"/>
                <a:gd name="T4" fmla="*/ 64 w 111"/>
                <a:gd name="T5" fmla="*/ 100 h 109"/>
                <a:gd name="T6" fmla="*/ 10 w 111"/>
                <a:gd name="T7" fmla="*/ 47 h 109"/>
                <a:gd name="T8" fmla="*/ 10 w 111"/>
                <a:gd name="T9" fmla="*/ 47 h 109"/>
                <a:gd name="T10" fmla="*/ 10 w 111"/>
                <a:gd name="T11" fmla="*/ 10 h 109"/>
                <a:gd name="T12" fmla="*/ 10 w 111"/>
                <a:gd name="T13" fmla="*/ 10 h 109"/>
                <a:gd name="T14" fmla="*/ 47 w 111"/>
                <a:gd name="T15" fmla="*/ 10 h 109"/>
                <a:gd name="T16" fmla="*/ 100 w 111"/>
                <a:gd name="T17" fmla="*/ 63 h 109"/>
                <a:gd name="T18" fmla="*/ 100 w 111"/>
                <a:gd name="T19" fmla="*/ 63 h 109"/>
                <a:gd name="T20" fmla="*/ 100 w 111"/>
                <a:gd name="T21" fmla="*/ 100 h 109"/>
                <a:gd name="T22" fmla="*/ 100 w 111"/>
                <a:gd name="T23" fmla="*/ 100 h 109"/>
                <a:gd name="T24" fmla="*/ 82 w 111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9">
                  <a:moveTo>
                    <a:pt x="82" y="108"/>
                  </a:moveTo>
                  <a:lnTo>
                    <a:pt x="82" y="108"/>
                  </a:lnTo>
                  <a:cubicBezTo>
                    <a:pt x="75" y="108"/>
                    <a:pt x="69" y="106"/>
                    <a:pt x="64" y="100"/>
                  </a:cubicBezTo>
                  <a:lnTo>
                    <a:pt x="10" y="47"/>
                  </a:lnTo>
                  <a:lnTo>
                    <a:pt x="10" y="47"/>
                  </a:lnTo>
                  <a:cubicBezTo>
                    <a:pt x="0" y="37"/>
                    <a:pt x="0" y="21"/>
                    <a:pt x="10" y="10"/>
                  </a:cubicBezTo>
                  <a:lnTo>
                    <a:pt x="10" y="10"/>
                  </a:lnTo>
                  <a:cubicBezTo>
                    <a:pt x="20" y="0"/>
                    <a:pt x="37" y="0"/>
                    <a:pt x="47" y="10"/>
                  </a:cubicBezTo>
                  <a:lnTo>
                    <a:pt x="100" y="63"/>
                  </a:lnTo>
                  <a:lnTo>
                    <a:pt x="100" y="63"/>
                  </a:lnTo>
                  <a:cubicBezTo>
                    <a:pt x="110" y="74"/>
                    <a:pt x="110" y="90"/>
                    <a:pt x="100" y="100"/>
                  </a:cubicBezTo>
                  <a:lnTo>
                    <a:pt x="100" y="100"/>
                  </a:lnTo>
                  <a:cubicBezTo>
                    <a:pt x="95" y="106"/>
                    <a:pt x="89" y="108"/>
                    <a:pt x="82" y="1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8" name="LINE STROKE SUN">
              <a:extLst>
                <a:ext uri="{FF2B5EF4-FFF2-40B4-BE49-F238E27FC236}">
                  <a16:creationId xmlns:a16="http://schemas.microsoft.com/office/drawing/2014/main" id="{4934FE03-AFAC-3244-A4D2-9566448E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931" y="5946175"/>
              <a:ext cx="65915" cy="159297"/>
            </a:xfrm>
            <a:custGeom>
              <a:avLst/>
              <a:gdLst>
                <a:gd name="T0" fmla="*/ 26 w 53"/>
                <a:gd name="T1" fmla="*/ 128 h 129"/>
                <a:gd name="T2" fmla="*/ 26 w 53"/>
                <a:gd name="T3" fmla="*/ 128 h 129"/>
                <a:gd name="T4" fmla="*/ 0 w 53"/>
                <a:gd name="T5" fmla="*/ 102 h 129"/>
                <a:gd name="T6" fmla="*/ 0 w 53"/>
                <a:gd name="T7" fmla="*/ 27 h 129"/>
                <a:gd name="T8" fmla="*/ 0 w 53"/>
                <a:gd name="T9" fmla="*/ 27 h 129"/>
                <a:gd name="T10" fmla="*/ 26 w 53"/>
                <a:gd name="T11" fmla="*/ 0 h 129"/>
                <a:gd name="T12" fmla="*/ 26 w 53"/>
                <a:gd name="T13" fmla="*/ 0 h 129"/>
                <a:gd name="T14" fmla="*/ 52 w 53"/>
                <a:gd name="T15" fmla="*/ 27 h 129"/>
                <a:gd name="T16" fmla="*/ 52 w 53"/>
                <a:gd name="T17" fmla="*/ 102 h 129"/>
                <a:gd name="T18" fmla="*/ 52 w 53"/>
                <a:gd name="T19" fmla="*/ 102 h 129"/>
                <a:gd name="T20" fmla="*/ 26 w 53"/>
                <a:gd name="T21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129">
                  <a:moveTo>
                    <a:pt x="26" y="128"/>
                  </a:moveTo>
                  <a:lnTo>
                    <a:pt x="26" y="128"/>
                  </a:lnTo>
                  <a:cubicBezTo>
                    <a:pt x="11" y="128"/>
                    <a:pt x="0" y="117"/>
                    <a:pt x="0" y="102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2" y="12"/>
                    <a:pt x="52" y="27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52" y="117"/>
                    <a:pt x="40" y="128"/>
                    <a:pt x="26" y="1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9" name="LINE STROKE SUN">
              <a:extLst>
                <a:ext uri="{FF2B5EF4-FFF2-40B4-BE49-F238E27FC236}">
                  <a16:creationId xmlns:a16="http://schemas.microsoft.com/office/drawing/2014/main" id="{B011D3E7-F759-234F-8CF8-366E5276E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9241" y="5869274"/>
              <a:ext cx="137325" cy="137325"/>
            </a:xfrm>
            <a:custGeom>
              <a:avLst/>
              <a:gdLst>
                <a:gd name="T0" fmla="*/ 28 w 111"/>
                <a:gd name="T1" fmla="*/ 108 h 109"/>
                <a:gd name="T2" fmla="*/ 28 w 111"/>
                <a:gd name="T3" fmla="*/ 108 h 109"/>
                <a:gd name="T4" fmla="*/ 10 w 111"/>
                <a:gd name="T5" fmla="*/ 100 h 109"/>
                <a:gd name="T6" fmla="*/ 10 w 111"/>
                <a:gd name="T7" fmla="*/ 100 h 109"/>
                <a:gd name="T8" fmla="*/ 10 w 111"/>
                <a:gd name="T9" fmla="*/ 63 h 109"/>
                <a:gd name="T10" fmla="*/ 64 w 111"/>
                <a:gd name="T11" fmla="*/ 10 h 109"/>
                <a:gd name="T12" fmla="*/ 64 w 111"/>
                <a:gd name="T13" fmla="*/ 10 h 109"/>
                <a:gd name="T14" fmla="*/ 100 w 111"/>
                <a:gd name="T15" fmla="*/ 10 h 109"/>
                <a:gd name="T16" fmla="*/ 100 w 111"/>
                <a:gd name="T17" fmla="*/ 10 h 109"/>
                <a:gd name="T18" fmla="*/ 100 w 111"/>
                <a:gd name="T19" fmla="*/ 47 h 109"/>
                <a:gd name="T20" fmla="*/ 46 w 111"/>
                <a:gd name="T21" fmla="*/ 100 h 109"/>
                <a:gd name="T22" fmla="*/ 46 w 111"/>
                <a:gd name="T23" fmla="*/ 100 h 109"/>
                <a:gd name="T24" fmla="*/ 28 w 111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09">
                  <a:moveTo>
                    <a:pt x="28" y="108"/>
                  </a:moveTo>
                  <a:lnTo>
                    <a:pt x="28" y="108"/>
                  </a:lnTo>
                  <a:cubicBezTo>
                    <a:pt x="21" y="108"/>
                    <a:pt x="15" y="106"/>
                    <a:pt x="10" y="100"/>
                  </a:cubicBezTo>
                  <a:lnTo>
                    <a:pt x="10" y="100"/>
                  </a:lnTo>
                  <a:cubicBezTo>
                    <a:pt x="0" y="90"/>
                    <a:pt x="0" y="74"/>
                    <a:pt x="10" y="63"/>
                  </a:cubicBezTo>
                  <a:lnTo>
                    <a:pt x="64" y="10"/>
                  </a:lnTo>
                  <a:lnTo>
                    <a:pt x="64" y="10"/>
                  </a:lnTo>
                  <a:cubicBezTo>
                    <a:pt x="73" y="0"/>
                    <a:pt x="90" y="0"/>
                    <a:pt x="100" y="10"/>
                  </a:cubicBezTo>
                  <a:lnTo>
                    <a:pt x="100" y="10"/>
                  </a:lnTo>
                  <a:cubicBezTo>
                    <a:pt x="110" y="21"/>
                    <a:pt x="110" y="37"/>
                    <a:pt x="100" y="47"/>
                  </a:cubicBezTo>
                  <a:lnTo>
                    <a:pt x="46" y="100"/>
                  </a:lnTo>
                  <a:lnTo>
                    <a:pt x="46" y="100"/>
                  </a:lnTo>
                  <a:cubicBezTo>
                    <a:pt x="41" y="106"/>
                    <a:pt x="35" y="108"/>
                    <a:pt x="28" y="1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0" name="LINE STROKE SUN">
              <a:extLst>
                <a:ext uri="{FF2B5EF4-FFF2-40B4-BE49-F238E27FC236}">
                  <a16:creationId xmlns:a16="http://schemas.microsoft.com/office/drawing/2014/main" id="{B9CD0B0E-94F8-1B46-9EE3-9A21BC9A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0368" y="5698992"/>
              <a:ext cx="159297" cy="65915"/>
            </a:xfrm>
            <a:custGeom>
              <a:avLst/>
              <a:gdLst>
                <a:gd name="T0" fmla="*/ 102 w 128"/>
                <a:gd name="T1" fmla="*/ 51 h 52"/>
                <a:gd name="T2" fmla="*/ 26 w 128"/>
                <a:gd name="T3" fmla="*/ 51 h 52"/>
                <a:gd name="T4" fmla="*/ 26 w 128"/>
                <a:gd name="T5" fmla="*/ 51 h 52"/>
                <a:gd name="T6" fmla="*/ 0 w 128"/>
                <a:gd name="T7" fmla="*/ 26 h 52"/>
                <a:gd name="T8" fmla="*/ 0 w 128"/>
                <a:gd name="T9" fmla="*/ 26 h 52"/>
                <a:gd name="T10" fmla="*/ 26 w 128"/>
                <a:gd name="T11" fmla="*/ 0 h 52"/>
                <a:gd name="T12" fmla="*/ 102 w 128"/>
                <a:gd name="T13" fmla="*/ 0 h 52"/>
                <a:gd name="T14" fmla="*/ 102 w 128"/>
                <a:gd name="T15" fmla="*/ 0 h 52"/>
                <a:gd name="T16" fmla="*/ 127 w 128"/>
                <a:gd name="T17" fmla="*/ 26 h 52"/>
                <a:gd name="T18" fmla="*/ 127 w 128"/>
                <a:gd name="T19" fmla="*/ 26 h 52"/>
                <a:gd name="T20" fmla="*/ 102 w 128"/>
                <a:gd name="T21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52">
                  <a:moveTo>
                    <a:pt x="102" y="51"/>
                  </a:moveTo>
                  <a:lnTo>
                    <a:pt x="26" y="51"/>
                  </a:ln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102" y="0"/>
                  </a:lnTo>
                  <a:lnTo>
                    <a:pt x="102" y="0"/>
                  </a:lnTo>
                  <a:cubicBezTo>
                    <a:pt x="116" y="0"/>
                    <a:pt x="127" y="12"/>
                    <a:pt x="127" y="26"/>
                  </a:cubicBezTo>
                  <a:lnTo>
                    <a:pt x="127" y="26"/>
                  </a:lnTo>
                  <a:cubicBezTo>
                    <a:pt x="127" y="40"/>
                    <a:pt x="116" y="51"/>
                    <a:pt x="102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1" name="LINE STROKE SUN">
              <a:extLst>
                <a:ext uri="{FF2B5EF4-FFF2-40B4-BE49-F238E27FC236}">
                  <a16:creationId xmlns:a16="http://schemas.microsoft.com/office/drawing/2014/main" id="{3A57A5AD-6A66-7C4B-AE94-A5B4C902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9241" y="5457303"/>
              <a:ext cx="137325" cy="137321"/>
            </a:xfrm>
            <a:custGeom>
              <a:avLst/>
              <a:gdLst>
                <a:gd name="T0" fmla="*/ 82 w 111"/>
                <a:gd name="T1" fmla="*/ 109 h 110"/>
                <a:gd name="T2" fmla="*/ 82 w 111"/>
                <a:gd name="T3" fmla="*/ 109 h 110"/>
                <a:gd name="T4" fmla="*/ 64 w 111"/>
                <a:gd name="T5" fmla="*/ 101 h 110"/>
                <a:gd name="T6" fmla="*/ 10 w 111"/>
                <a:gd name="T7" fmla="*/ 48 h 110"/>
                <a:gd name="T8" fmla="*/ 10 w 111"/>
                <a:gd name="T9" fmla="*/ 48 h 110"/>
                <a:gd name="T10" fmla="*/ 10 w 111"/>
                <a:gd name="T11" fmla="*/ 11 h 110"/>
                <a:gd name="T12" fmla="*/ 10 w 111"/>
                <a:gd name="T13" fmla="*/ 11 h 110"/>
                <a:gd name="T14" fmla="*/ 46 w 111"/>
                <a:gd name="T15" fmla="*/ 11 h 110"/>
                <a:gd name="T16" fmla="*/ 100 w 111"/>
                <a:gd name="T17" fmla="*/ 64 h 110"/>
                <a:gd name="T18" fmla="*/ 100 w 111"/>
                <a:gd name="T19" fmla="*/ 64 h 110"/>
                <a:gd name="T20" fmla="*/ 100 w 111"/>
                <a:gd name="T21" fmla="*/ 101 h 110"/>
                <a:gd name="T22" fmla="*/ 100 w 111"/>
                <a:gd name="T23" fmla="*/ 101 h 110"/>
                <a:gd name="T24" fmla="*/ 82 w 111"/>
                <a:gd name="T25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10">
                  <a:moveTo>
                    <a:pt x="82" y="109"/>
                  </a:moveTo>
                  <a:lnTo>
                    <a:pt x="82" y="109"/>
                  </a:lnTo>
                  <a:cubicBezTo>
                    <a:pt x="75" y="109"/>
                    <a:pt x="69" y="106"/>
                    <a:pt x="64" y="101"/>
                  </a:cubicBezTo>
                  <a:lnTo>
                    <a:pt x="10" y="48"/>
                  </a:lnTo>
                  <a:lnTo>
                    <a:pt x="10" y="48"/>
                  </a:lnTo>
                  <a:cubicBezTo>
                    <a:pt x="0" y="37"/>
                    <a:pt x="0" y="21"/>
                    <a:pt x="10" y="11"/>
                  </a:cubicBezTo>
                  <a:lnTo>
                    <a:pt x="10" y="11"/>
                  </a:lnTo>
                  <a:cubicBezTo>
                    <a:pt x="20" y="0"/>
                    <a:pt x="37" y="0"/>
                    <a:pt x="46" y="11"/>
                  </a:cubicBezTo>
                  <a:lnTo>
                    <a:pt x="100" y="64"/>
                  </a:lnTo>
                  <a:lnTo>
                    <a:pt x="100" y="64"/>
                  </a:lnTo>
                  <a:cubicBezTo>
                    <a:pt x="110" y="74"/>
                    <a:pt x="110" y="91"/>
                    <a:pt x="100" y="101"/>
                  </a:cubicBezTo>
                  <a:lnTo>
                    <a:pt x="100" y="101"/>
                  </a:lnTo>
                  <a:cubicBezTo>
                    <a:pt x="95" y="106"/>
                    <a:pt x="88" y="109"/>
                    <a:pt x="82" y="1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2" name="SLEEVE">
              <a:extLst>
                <a:ext uri="{FF2B5EF4-FFF2-40B4-BE49-F238E27FC236}">
                  <a16:creationId xmlns:a16="http://schemas.microsoft.com/office/drawing/2014/main" id="{A5B83013-197E-D948-AE31-256075A7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262" y="10020950"/>
              <a:ext cx="642673" cy="774501"/>
            </a:xfrm>
            <a:custGeom>
              <a:avLst/>
              <a:gdLst>
                <a:gd name="T0" fmla="*/ 515 w 516"/>
                <a:gd name="T1" fmla="*/ 528 h 621"/>
                <a:gd name="T2" fmla="*/ 407 w 516"/>
                <a:gd name="T3" fmla="*/ 620 h 621"/>
                <a:gd name="T4" fmla="*/ 0 w 516"/>
                <a:gd name="T5" fmla="*/ 236 h 621"/>
                <a:gd name="T6" fmla="*/ 221 w 516"/>
                <a:gd name="T7" fmla="*/ 0 h 621"/>
                <a:gd name="T8" fmla="*/ 515 w 516"/>
                <a:gd name="T9" fmla="*/ 5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21">
                  <a:moveTo>
                    <a:pt x="515" y="528"/>
                  </a:moveTo>
                  <a:lnTo>
                    <a:pt x="407" y="620"/>
                  </a:lnTo>
                  <a:lnTo>
                    <a:pt x="0" y="236"/>
                  </a:lnTo>
                  <a:lnTo>
                    <a:pt x="221" y="0"/>
                  </a:lnTo>
                  <a:lnTo>
                    <a:pt x="515" y="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3" name="HAND">
              <a:extLst>
                <a:ext uri="{FF2B5EF4-FFF2-40B4-BE49-F238E27FC236}">
                  <a16:creationId xmlns:a16="http://schemas.microsoft.com/office/drawing/2014/main" id="{A52D805D-AD99-DC4B-8B06-E1E5B5CA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0226" y="10378971"/>
              <a:ext cx="867885" cy="763515"/>
            </a:xfrm>
            <a:custGeom>
              <a:avLst/>
              <a:gdLst>
                <a:gd name="T0" fmla="*/ 696 w 697"/>
                <a:gd name="T1" fmla="*/ 323 h 613"/>
                <a:gd name="T2" fmla="*/ 696 w 697"/>
                <a:gd name="T3" fmla="*/ 323 h 613"/>
                <a:gd name="T4" fmla="*/ 437 w 697"/>
                <a:gd name="T5" fmla="*/ 569 h 613"/>
                <a:gd name="T6" fmla="*/ 437 w 697"/>
                <a:gd name="T7" fmla="*/ 569 h 613"/>
                <a:gd name="T8" fmla="*/ 313 w 697"/>
                <a:gd name="T9" fmla="*/ 605 h 613"/>
                <a:gd name="T10" fmla="*/ 313 w 697"/>
                <a:gd name="T11" fmla="*/ 605 h 613"/>
                <a:gd name="T12" fmla="*/ 258 w 697"/>
                <a:gd name="T13" fmla="*/ 567 h 613"/>
                <a:gd name="T14" fmla="*/ 258 w 697"/>
                <a:gd name="T15" fmla="*/ 567 h 613"/>
                <a:gd name="T16" fmla="*/ 165 w 697"/>
                <a:gd name="T17" fmla="*/ 566 h 613"/>
                <a:gd name="T18" fmla="*/ 165 w 697"/>
                <a:gd name="T19" fmla="*/ 566 h 613"/>
                <a:gd name="T20" fmla="*/ 119 w 697"/>
                <a:gd name="T21" fmla="*/ 496 h 613"/>
                <a:gd name="T22" fmla="*/ 119 w 697"/>
                <a:gd name="T23" fmla="*/ 496 h 613"/>
                <a:gd name="T24" fmla="*/ 53 w 697"/>
                <a:gd name="T25" fmla="*/ 465 h 613"/>
                <a:gd name="T26" fmla="*/ 53 w 697"/>
                <a:gd name="T27" fmla="*/ 465 h 613"/>
                <a:gd name="T28" fmla="*/ 91 w 697"/>
                <a:gd name="T29" fmla="*/ 297 h 613"/>
                <a:gd name="T30" fmla="*/ 91 w 697"/>
                <a:gd name="T31" fmla="*/ 297 h 613"/>
                <a:gd name="T32" fmla="*/ 117 w 697"/>
                <a:gd name="T33" fmla="*/ 145 h 613"/>
                <a:gd name="T34" fmla="*/ 117 w 697"/>
                <a:gd name="T35" fmla="*/ 145 h 613"/>
                <a:gd name="T36" fmla="*/ 354 w 697"/>
                <a:gd name="T37" fmla="*/ 0 h 613"/>
                <a:gd name="T38" fmla="*/ 696 w 697"/>
                <a:gd name="T39" fmla="*/ 32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7" h="613">
                  <a:moveTo>
                    <a:pt x="696" y="323"/>
                  </a:moveTo>
                  <a:lnTo>
                    <a:pt x="696" y="323"/>
                  </a:lnTo>
                  <a:cubicBezTo>
                    <a:pt x="696" y="323"/>
                    <a:pt x="590" y="486"/>
                    <a:pt x="437" y="569"/>
                  </a:cubicBezTo>
                  <a:lnTo>
                    <a:pt x="437" y="569"/>
                  </a:lnTo>
                  <a:cubicBezTo>
                    <a:pt x="394" y="592"/>
                    <a:pt x="351" y="612"/>
                    <a:pt x="313" y="605"/>
                  </a:cubicBezTo>
                  <a:lnTo>
                    <a:pt x="313" y="605"/>
                  </a:lnTo>
                  <a:cubicBezTo>
                    <a:pt x="275" y="597"/>
                    <a:pt x="258" y="567"/>
                    <a:pt x="258" y="567"/>
                  </a:cubicBezTo>
                  <a:lnTo>
                    <a:pt x="258" y="567"/>
                  </a:lnTo>
                  <a:cubicBezTo>
                    <a:pt x="258" y="566"/>
                    <a:pt x="210" y="590"/>
                    <a:pt x="165" y="566"/>
                  </a:cubicBezTo>
                  <a:lnTo>
                    <a:pt x="165" y="566"/>
                  </a:lnTo>
                  <a:cubicBezTo>
                    <a:pt x="123" y="542"/>
                    <a:pt x="124" y="501"/>
                    <a:pt x="119" y="496"/>
                  </a:cubicBezTo>
                  <a:lnTo>
                    <a:pt x="119" y="496"/>
                  </a:lnTo>
                  <a:cubicBezTo>
                    <a:pt x="113" y="493"/>
                    <a:pt x="73" y="493"/>
                    <a:pt x="53" y="465"/>
                  </a:cubicBezTo>
                  <a:lnTo>
                    <a:pt x="53" y="465"/>
                  </a:lnTo>
                  <a:cubicBezTo>
                    <a:pt x="0" y="389"/>
                    <a:pt x="91" y="297"/>
                    <a:pt x="91" y="297"/>
                  </a:cubicBezTo>
                  <a:lnTo>
                    <a:pt x="91" y="297"/>
                  </a:lnTo>
                  <a:cubicBezTo>
                    <a:pt x="91" y="297"/>
                    <a:pt x="38" y="231"/>
                    <a:pt x="117" y="145"/>
                  </a:cubicBezTo>
                  <a:lnTo>
                    <a:pt x="117" y="145"/>
                  </a:lnTo>
                  <a:cubicBezTo>
                    <a:pt x="197" y="58"/>
                    <a:pt x="354" y="0"/>
                    <a:pt x="354" y="0"/>
                  </a:cubicBezTo>
                  <a:lnTo>
                    <a:pt x="696" y="323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4" name="STROKE LINE">
              <a:extLst>
                <a:ext uri="{FF2B5EF4-FFF2-40B4-BE49-F238E27FC236}">
                  <a16:creationId xmlns:a16="http://schemas.microsoft.com/office/drawing/2014/main" id="{7E7A4BBE-CDD2-744B-BD8A-E9F4AA7D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4590" y="10653617"/>
              <a:ext cx="109859" cy="98873"/>
            </a:xfrm>
            <a:custGeom>
              <a:avLst/>
              <a:gdLst>
                <a:gd name="T0" fmla="*/ 8 w 86"/>
                <a:gd name="T1" fmla="*/ 80 h 81"/>
                <a:gd name="T2" fmla="*/ 8 w 86"/>
                <a:gd name="T3" fmla="*/ 80 h 81"/>
                <a:gd name="T4" fmla="*/ 3 w 86"/>
                <a:gd name="T5" fmla="*/ 78 h 81"/>
                <a:gd name="T6" fmla="*/ 3 w 86"/>
                <a:gd name="T7" fmla="*/ 78 h 81"/>
                <a:gd name="T8" fmla="*/ 3 w 86"/>
                <a:gd name="T9" fmla="*/ 69 h 81"/>
                <a:gd name="T10" fmla="*/ 74 w 86"/>
                <a:gd name="T11" fmla="*/ 2 h 81"/>
                <a:gd name="T12" fmla="*/ 74 w 86"/>
                <a:gd name="T13" fmla="*/ 2 h 81"/>
                <a:gd name="T14" fmla="*/ 83 w 86"/>
                <a:gd name="T15" fmla="*/ 3 h 81"/>
                <a:gd name="T16" fmla="*/ 83 w 86"/>
                <a:gd name="T17" fmla="*/ 3 h 81"/>
                <a:gd name="T18" fmla="*/ 82 w 86"/>
                <a:gd name="T19" fmla="*/ 12 h 81"/>
                <a:gd name="T20" fmla="*/ 12 w 86"/>
                <a:gd name="T21" fmla="*/ 78 h 81"/>
                <a:gd name="T22" fmla="*/ 12 w 86"/>
                <a:gd name="T23" fmla="*/ 78 h 81"/>
                <a:gd name="T24" fmla="*/ 8 w 86"/>
                <a:gd name="T2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81">
                  <a:moveTo>
                    <a:pt x="8" y="80"/>
                  </a:moveTo>
                  <a:lnTo>
                    <a:pt x="8" y="80"/>
                  </a:lnTo>
                  <a:cubicBezTo>
                    <a:pt x="6" y="80"/>
                    <a:pt x="4" y="79"/>
                    <a:pt x="3" y="78"/>
                  </a:cubicBezTo>
                  <a:lnTo>
                    <a:pt x="3" y="78"/>
                  </a:lnTo>
                  <a:cubicBezTo>
                    <a:pt x="0" y="75"/>
                    <a:pt x="0" y="71"/>
                    <a:pt x="3" y="69"/>
                  </a:cubicBezTo>
                  <a:lnTo>
                    <a:pt x="74" y="2"/>
                  </a:lnTo>
                  <a:lnTo>
                    <a:pt x="74" y="2"/>
                  </a:lnTo>
                  <a:cubicBezTo>
                    <a:pt x="76" y="0"/>
                    <a:pt x="80" y="0"/>
                    <a:pt x="83" y="3"/>
                  </a:cubicBezTo>
                  <a:lnTo>
                    <a:pt x="83" y="3"/>
                  </a:lnTo>
                  <a:cubicBezTo>
                    <a:pt x="85" y="5"/>
                    <a:pt x="85" y="10"/>
                    <a:pt x="82" y="12"/>
                  </a:cubicBezTo>
                  <a:lnTo>
                    <a:pt x="12" y="78"/>
                  </a:lnTo>
                  <a:lnTo>
                    <a:pt x="12" y="78"/>
                  </a:lnTo>
                  <a:cubicBezTo>
                    <a:pt x="11" y="79"/>
                    <a:pt x="9" y="80"/>
                    <a:pt x="8" y="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5" name="FACE">
              <a:extLst>
                <a:ext uri="{FF2B5EF4-FFF2-40B4-BE49-F238E27FC236}">
                  <a16:creationId xmlns:a16="http://schemas.microsoft.com/office/drawing/2014/main" id="{A011D72D-1E67-9141-839A-58EE9BFB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538" y="6956871"/>
              <a:ext cx="1246897" cy="1439147"/>
            </a:xfrm>
            <a:custGeom>
              <a:avLst/>
              <a:gdLst>
                <a:gd name="T0" fmla="*/ 960 w 999"/>
                <a:gd name="T1" fmla="*/ 552 h 1155"/>
                <a:gd name="T2" fmla="*/ 960 w 999"/>
                <a:gd name="T3" fmla="*/ 552 h 1155"/>
                <a:gd name="T4" fmla="*/ 250 w 999"/>
                <a:gd name="T5" fmla="*/ 1083 h 1155"/>
                <a:gd name="T6" fmla="*/ 250 w 999"/>
                <a:gd name="T7" fmla="*/ 1083 h 1155"/>
                <a:gd name="T8" fmla="*/ 46 w 999"/>
                <a:gd name="T9" fmla="*/ 430 h 1155"/>
                <a:gd name="T10" fmla="*/ 46 w 999"/>
                <a:gd name="T11" fmla="*/ 430 h 1155"/>
                <a:gd name="T12" fmla="*/ 564 w 999"/>
                <a:gd name="T13" fmla="*/ 33 h 1155"/>
                <a:gd name="T14" fmla="*/ 564 w 999"/>
                <a:gd name="T15" fmla="*/ 33 h 1155"/>
                <a:gd name="T16" fmla="*/ 960 w 999"/>
                <a:gd name="T17" fmla="*/ 552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55">
                  <a:moveTo>
                    <a:pt x="960" y="552"/>
                  </a:moveTo>
                  <a:lnTo>
                    <a:pt x="960" y="552"/>
                  </a:lnTo>
                  <a:cubicBezTo>
                    <a:pt x="912" y="1001"/>
                    <a:pt x="561" y="1154"/>
                    <a:pt x="250" y="1083"/>
                  </a:cubicBezTo>
                  <a:lnTo>
                    <a:pt x="250" y="1083"/>
                  </a:lnTo>
                  <a:cubicBezTo>
                    <a:pt x="55" y="1039"/>
                    <a:pt x="0" y="775"/>
                    <a:pt x="46" y="430"/>
                  </a:cubicBezTo>
                  <a:lnTo>
                    <a:pt x="46" y="430"/>
                  </a:lnTo>
                  <a:cubicBezTo>
                    <a:pt x="92" y="85"/>
                    <a:pt x="312" y="0"/>
                    <a:pt x="564" y="33"/>
                  </a:cubicBezTo>
                  <a:lnTo>
                    <a:pt x="564" y="33"/>
                  </a:lnTo>
                  <a:cubicBezTo>
                    <a:pt x="817" y="68"/>
                    <a:pt x="998" y="206"/>
                    <a:pt x="960" y="552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6" name="HAIR">
              <a:extLst>
                <a:ext uri="{FF2B5EF4-FFF2-40B4-BE49-F238E27FC236}">
                  <a16:creationId xmlns:a16="http://schemas.microsoft.com/office/drawing/2014/main" id="{DF0C6053-8F50-2442-B6D2-F3097051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6428" y="6682224"/>
              <a:ext cx="1977456" cy="1834638"/>
            </a:xfrm>
            <a:custGeom>
              <a:avLst/>
              <a:gdLst>
                <a:gd name="T0" fmla="*/ 554 w 1586"/>
                <a:gd name="T1" fmla="*/ 341 h 1472"/>
                <a:gd name="T2" fmla="*/ 554 w 1586"/>
                <a:gd name="T3" fmla="*/ 341 h 1472"/>
                <a:gd name="T4" fmla="*/ 846 w 1586"/>
                <a:gd name="T5" fmla="*/ 671 h 1472"/>
                <a:gd name="T6" fmla="*/ 846 w 1586"/>
                <a:gd name="T7" fmla="*/ 671 h 1472"/>
                <a:gd name="T8" fmla="*/ 823 w 1586"/>
                <a:gd name="T9" fmla="*/ 794 h 1472"/>
                <a:gd name="T10" fmla="*/ 823 w 1586"/>
                <a:gd name="T11" fmla="*/ 794 h 1472"/>
                <a:gd name="T12" fmla="*/ 910 w 1586"/>
                <a:gd name="T13" fmla="*/ 1062 h 1472"/>
                <a:gd name="T14" fmla="*/ 910 w 1586"/>
                <a:gd name="T15" fmla="*/ 1062 h 1472"/>
                <a:gd name="T16" fmla="*/ 970 w 1586"/>
                <a:gd name="T17" fmla="*/ 1180 h 1472"/>
                <a:gd name="T18" fmla="*/ 970 w 1586"/>
                <a:gd name="T19" fmla="*/ 1180 h 1472"/>
                <a:gd name="T20" fmla="*/ 1039 w 1586"/>
                <a:gd name="T21" fmla="*/ 1471 h 1472"/>
                <a:gd name="T22" fmla="*/ 1572 w 1586"/>
                <a:gd name="T23" fmla="*/ 1471 h 1472"/>
                <a:gd name="T24" fmla="*/ 1572 w 1586"/>
                <a:gd name="T25" fmla="*/ 1471 h 1472"/>
                <a:gd name="T26" fmla="*/ 861 w 1586"/>
                <a:gd name="T27" fmla="*/ 44 h 1472"/>
                <a:gd name="T28" fmla="*/ 861 w 1586"/>
                <a:gd name="T29" fmla="*/ 44 h 1472"/>
                <a:gd name="T30" fmla="*/ 271 w 1586"/>
                <a:gd name="T31" fmla="*/ 944 h 1472"/>
                <a:gd name="T32" fmla="*/ 271 w 1586"/>
                <a:gd name="T33" fmla="*/ 944 h 1472"/>
                <a:gd name="T34" fmla="*/ 554 w 1586"/>
                <a:gd name="T35" fmla="*/ 341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6" h="1472">
                  <a:moveTo>
                    <a:pt x="554" y="341"/>
                  </a:moveTo>
                  <a:lnTo>
                    <a:pt x="554" y="341"/>
                  </a:lnTo>
                  <a:cubicBezTo>
                    <a:pt x="554" y="341"/>
                    <a:pt x="540" y="583"/>
                    <a:pt x="846" y="671"/>
                  </a:cubicBezTo>
                  <a:lnTo>
                    <a:pt x="846" y="671"/>
                  </a:lnTo>
                  <a:cubicBezTo>
                    <a:pt x="846" y="671"/>
                    <a:pt x="887" y="711"/>
                    <a:pt x="823" y="794"/>
                  </a:cubicBezTo>
                  <a:lnTo>
                    <a:pt x="823" y="794"/>
                  </a:lnTo>
                  <a:cubicBezTo>
                    <a:pt x="758" y="877"/>
                    <a:pt x="767" y="984"/>
                    <a:pt x="910" y="1062"/>
                  </a:cubicBezTo>
                  <a:lnTo>
                    <a:pt x="910" y="1062"/>
                  </a:lnTo>
                  <a:cubicBezTo>
                    <a:pt x="910" y="1062"/>
                    <a:pt x="956" y="1096"/>
                    <a:pt x="970" y="1180"/>
                  </a:cubicBezTo>
                  <a:lnTo>
                    <a:pt x="970" y="1180"/>
                  </a:lnTo>
                  <a:cubicBezTo>
                    <a:pt x="984" y="1265"/>
                    <a:pt x="946" y="1416"/>
                    <a:pt x="1039" y="1471"/>
                  </a:cubicBezTo>
                  <a:lnTo>
                    <a:pt x="1572" y="1471"/>
                  </a:lnTo>
                  <a:lnTo>
                    <a:pt x="1572" y="1471"/>
                  </a:lnTo>
                  <a:cubicBezTo>
                    <a:pt x="1572" y="1471"/>
                    <a:pt x="1585" y="89"/>
                    <a:pt x="861" y="44"/>
                  </a:cubicBezTo>
                  <a:lnTo>
                    <a:pt x="861" y="44"/>
                  </a:lnTo>
                  <a:cubicBezTo>
                    <a:pt x="137" y="0"/>
                    <a:pt x="0" y="469"/>
                    <a:pt x="271" y="944"/>
                  </a:cubicBezTo>
                  <a:lnTo>
                    <a:pt x="271" y="944"/>
                  </a:lnTo>
                  <a:cubicBezTo>
                    <a:pt x="271" y="944"/>
                    <a:pt x="243" y="445"/>
                    <a:pt x="554" y="34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7" name="MOUTH">
              <a:extLst>
                <a:ext uri="{FF2B5EF4-FFF2-40B4-BE49-F238E27FC236}">
                  <a16:creationId xmlns:a16="http://schemas.microsoft.com/office/drawing/2014/main" id="{70808A38-645B-984B-969D-074C5211A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7129" y="8022506"/>
              <a:ext cx="280138" cy="65915"/>
            </a:xfrm>
            <a:custGeom>
              <a:avLst/>
              <a:gdLst>
                <a:gd name="T0" fmla="*/ 105 w 225"/>
                <a:gd name="T1" fmla="*/ 51 h 52"/>
                <a:gd name="T2" fmla="*/ 105 w 225"/>
                <a:gd name="T3" fmla="*/ 51 h 52"/>
                <a:gd name="T4" fmla="*/ 16 w 225"/>
                <a:gd name="T5" fmla="*/ 42 h 52"/>
                <a:gd name="T6" fmla="*/ 16 w 225"/>
                <a:gd name="T7" fmla="*/ 42 h 52"/>
                <a:gd name="T8" fmla="*/ 3 w 225"/>
                <a:gd name="T9" fmla="*/ 21 h 52"/>
                <a:gd name="T10" fmla="*/ 3 w 225"/>
                <a:gd name="T11" fmla="*/ 21 h 52"/>
                <a:gd name="T12" fmla="*/ 23 w 225"/>
                <a:gd name="T13" fmla="*/ 8 h 52"/>
                <a:gd name="T14" fmla="*/ 23 w 225"/>
                <a:gd name="T15" fmla="*/ 8 h 52"/>
                <a:gd name="T16" fmla="*/ 199 w 225"/>
                <a:gd name="T17" fmla="*/ 3 h 52"/>
                <a:gd name="T18" fmla="*/ 199 w 225"/>
                <a:gd name="T19" fmla="*/ 3 h 52"/>
                <a:gd name="T20" fmla="*/ 221 w 225"/>
                <a:gd name="T21" fmla="*/ 13 h 52"/>
                <a:gd name="T22" fmla="*/ 221 w 225"/>
                <a:gd name="T23" fmla="*/ 13 h 52"/>
                <a:gd name="T24" fmla="*/ 211 w 225"/>
                <a:gd name="T25" fmla="*/ 35 h 52"/>
                <a:gd name="T26" fmla="*/ 211 w 225"/>
                <a:gd name="T27" fmla="*/ 35 h 52"/>
                <a:gd name="T28" fmla="*/ 105 w 225"/>
                <a:gd name="T2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52">
                  <a:moveTo>
                    <a:pt x="105" y="51"/>
                  </a:moveTo>
                  <a:lnTo>
                    <a:pt x="105" y="51"/>
                  </a:lnTo>
                  <a:cubicBezTo>
                    <a:pt x="57" y="51"/>
                    <a:pt x="18" y="43"/>
                    <a:pt x="16" y="42"/>
                  </a:cubicBezTo>
                  <a:lnTo>
                    <a:pt x="16" y="42"/>
                  </a:lnTo>
                  <a:cubicBezTo>
                    <a:pt x="6" y="40"/>
                    <a:pt x="0" y="30"/>
                    <a:pt x="3" y="21"/>
                  </a:cubicBezTo>
                  <a:lnTo>
                    <a:pt x="3" y="21"/>
                  </a:lnTo>
                  <a:cubicBezTo>
                    <a:pt x="5" y="12"/>
                    <a:pt x="14" y="6"/>
                    <a:pt x="23" y="8"/>
                  </a:cubicBezTo>
                  <a:lnTo>
                    <a:pt x="23" y="8"/>
                  </a:lnTo>
                  <a:cubicBezTo>
                    <a:pt x="24" y="9"/>
                    <a:pt x="120" y="30"/>
                    <a:pt x="199" y="3"/>
                  </a:cubicBezTo>
                  <a:lnTo>
                    <a:pt x="199" y="3"/>
                  </a:lnTo>
                  <a:cubicBezTo>
                    <a:pt x="208" y="0"/>
                    <a:pt x="218" y="4"/>
                    <a:pt x="221" y="13"/>
                  </a:cubicBezTo>
                  <a:lnTo>
                    <a:pt x="221" y="13"/>
                  </a:lnTo>
                  <a:cubicBezTo>
                    <a:pt x="224" y="22"/>
                    <a:pt x="219" y="32"/>
                    <a:pt x="211" y="35"/>
                  </a:cubicBezTo>
                  <a:lnTo>
                    <a:pt x="211" y="35"/>
                  </a:lnTo>
                  <a:cubicBezTo>
                    <a:pt x="175" y="47"/>
                    <a:pt x="138" y="51"/>
                    <a:pt x="105" y="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8" name="STROKE LINE">
              <a:extLst>
                <a:ext uri="{FF2B5EF4-FFF2-40B4-BE49-F238E27FC236}">
                  <a16:creationId xmlns:a16="http://schemas.microsoft.com/office/drawing/2014/main" id="{EB17E37E-0AFB-8741-B79A-75DDE555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115" y="8489407"/>
              <a:ext cx="686616" cy="736053"/>
            </a:xfrm>
            <a:custGeom>
              <a:avLst/>
              <a:gdLst>
                <a:gd name="T0" fmla="*/ 51 w 550"/>
                <a:gd name="T1" fmla="*/ 589 h 590"/>
                <a:gd name="T2" fmla="*/ 51 w 550"/>
                <a:gd name="T3" fmla="*/ 589 h 590"/>
                <a:gd name="T4" fmla="*/ 48 w 550"/>
                <a:gd name="T5" fmla="*/ 589 h 590"/>
                <a:gd name="T6" fmla="*/ 48 w 550"/>
                <a:gd name="T7" fmla="*/ 589 h 590"/>
                <a:gd name="T8" fmla="*/ 35 w 550"/>
                <a:gd name="T9" fmla="*/ 568 h 590"/>
                <a:gd name="T10" fmla="*/ 35 w 550"/>
                <a:gd name="T11" fmla="*/ 568 h 590"/>
                <a:gd name="T12" fmla="*/ 5 w 550"/>
                <a:gd name="T13" fmla="*/ 62 h 590"/>
                <a:gd name="T14" fmla="*/ 5 w 550"/>
                <a:gd name="T15" fmla="*/ 62 h 590"/>
                <a:gd name="T16" fmla="*/ 11 w 550"/>
                <a:gd name="T17" fmla="*/ 38 h 590"/>
                <a:gd name="T18" fmla="*/ 11 w 550"/>
                <a:gd name="T19" fmla="*/ 38 h 590"/>
                <a:gd name="T20" fmla="*/ 34 w 550"/>
                <a:gd name="T21" fmla="*/ 44 h 590"/>
                <a:gd name="T22" fmla="*/ 34 w 550"/>
                <a:gd name="T23" fmla="*/ 44 h 590"/>
                <a:gd name="T24" fmla="*/ 87 w 550"/>
                <a:gd name="T25" fmla="*/ 394 h 590"/>
                <a:gd name="T26" fmla="*/ 87 w 550"/>
                <a:gd name="T27" fmla="*/ 394 h 590"/>
                <a:gd name="T28" fmla="*/ 527 w 550"/>
                <a:gd name="T29" fmla="*/ 2 h 590"/>
                <a:gd name="T30" fmla="*/ 527 w 550"/>
                <a:gd name="T31" fmla="*/ 2 h 590"/>
                <a:gd name="T32" fmla="*/ 547 w 550"/>
                <a:gd name="T33" fmla="*/ 16 h 590"/>
                <a:gd name="T34" fmla="*/ 547 w 550"/>
                <a:gd name="T35" fmla="*/ 16 h 590"/>
                <a:gd name="T36" fmla="*/ 533 w 550"/>
                <a:gd name="T37" fmla="*/ 36 h 590"/>
                <a:gd name="T38" fmla="*/ 533 w 550"/>
                <a:gd name="T39" fmla="*/ 36 h 590"/>
                <a:gd name="T40" fmla="*/ 68 w 550"/>
                <a:gd name="T41" fmla="*/ 575 h 590"/>
                <a:gd name="T42" fmla="*/ 68 w 550"/>
                <a:gd name="T43" fmla="*/ 575 h 590"/>
                <a:gd name="T44" fmla="*/ 51 w 550"/>
                <a:gd name="T45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0" h="590">
                  <a:moveTo>
                    <a:pt x="51" y="589"/>
                  </a:moveTo>
                  <a:lnTo>
                    <a:pt x="51" y="589"/>
                  </a:lnTo>
                  <a:cubicBezTo>
                    <a:pt x="50" y="589"/>
                    <a:pt x="49" y="589"/>
                    <a:pt x="48" y="589"/>
                  </a:cubicBezTo>
                  <a:lnTo>
                    <a:pt x="48" y="589"/>
                  </a:lnTo>
                  <a:cubicBezTo>
                    <a:pt x="39" y="587"/>
                    <a:pt x="33" y="578"/>
                    <a:pt x="35" y="568"/>
                  </a:cubicBezTo>
                  <a:lnTo>
                    <a:pt x="35" y="568"/>
                  </a:lnTo>
                  <a:cubicBezTo>
                    <a:pt x="35" y="565"/>
                    <a:pt x="93" y="207"/>
                    <a:pt x="5" y="62"/>
                  </a:cubicBezTo>
                  <a:lnTo>
                    <a:pt x="5" y="62"/>
                  </a:lnTo>
                  <a:cubicBezTo>
                    <a:pt x="0" y="54"/>
                    <a:pt x="2" y="43"/>
                    <a:pt x="11" y="38"/>
                  </a:cubicBezTo>
                  <a:lnTo>
                    <a:pt x="11" y="38"/>
                  </a:lnTo>
                  <a:cubicBezTo>
                    <a:pt x="19" y="33"/>
                    <a:pt x="29" y="35"/>
                    <a:pt x="34" y="44"/>
                  </a:cubicBezTo>
                  <a:lnTo>
                    <a:pt x="34" y="44"/>
                  </a:lnTo>
                  <a:cubicBezTo>
                    <a:pt x="87" y="130"/>
                    <a:pt x="93" y="276"/>
                    <a:pt x="87" y="394"/>
                  </a:cubicBezTo>
                  <a:lnTo>
                    <a:pt x="87" y="394"/>
                  </a:lnTo>
                  <a:cubicBezTo>
                    <a:pt x="228" y="58"/>
                    <a:pt x="524" y="2"/>
                    <a:pt x="527" y="2"/>
                  </a:cubicBezTo>
                  <a:lnTo>
                    <a:pt x="527" y="2"/>
                  </a:lnTo>
                  <a:cubicBezTo>
                    <a:pt x="536" y="0"/>
                    <a:pt x="545" y="6"/>
                    <a:pt x="547" y="16"/>
                  </a:cubicBezTo>
                  <a:lnTo>
                    <a:pt x="547" y="16"/>
                  </a:lnTo>
                  <a:cubicBezTo>
                    <a:pt x="549" y="25"/>
                    <a:pt x="542" y="34"/>
                    <a:pt x="533" y="36"/>
                  </a:cubicBezTo>
                  <a:lnTo>
                    <a:pt x="533" y="36"/>
                  </a:lnTo>
                  <a:cubicBezTo>
                    <a:pt x="529" y="37"/>
                    <a:pt x="160" y="108"/>
                    <a:pt x="68" y="575"/>
                  </a:cubicBezTo>
                  <a:lnTo>
                    <a:pt x="68" y="575"/>
                  </a:lnTo>
                  <a:cubicBezTo>
                    <a:pt x="66" y="583"/>
                    <a:pt x="59" y="589"/>
                    <a:pt x="51" y="58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9" name="STROKE LINE">
              <a:extLst>
                <a:ext uri="{FF2B5EF4-FFF2-40B4-BE49-F238E27FC236}">
                  <a16:creationId xmlns:a16="http://schemas.microsoft.com/office/drawing/2014/main" id="{65FE9341-DFAF-D842-99B7-761E1AE26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64" y="9631939"/>
              <a:ext cx="466898" cy="1054646"/>
            </a:xfrm>
            <a:custGeom>
              <a:avLst/>
              <a:gdLst>
                <a:gd name="T0" fmla="*/ 356 w 377"/>
                <a:gd name="T1" fmla="*/ 845 h 846"/>
                <a:gd name="T2" fmla="*/ 356 w 377"/>
                <a:gd name="T3" fmla="*/ 845 h 846"/>
                <a:gd name="T4" fmla="*/ 341 w 377"/>
                <a:gd name="T5" fmla="*/ 836 h 846"/>
                <a:gd name="T6" fmla="*/ 173 w 377"/>
                <a:gd name="T7" fmla="*/ 511 h 846"/>
                <a:gd name="T8" fmla="*/ 173 w 377"/>
                <a:gd name="T9" fmla="*/ 511 h 846"/>
                <a:gd name="T10" fmla="*/ 87 w 377"/>
                <a:gd name="T11" fmla="*/ 13 h 846"/>
                <a:gd name="T12" fmla="*/ 87 w 377"/>
                <a:gd name="T13" fmla="*/ 13 h 846"/>
                <a:gd name="T14" fmla="*/ 109 w 377"/>
                <a:gd name="T15" fmla="*/ 3 h 846"/>
                <a:gd name="T16" fmla="*/ 109 w 377"/>
                <a:gd name="T17" fmla="*/ 3 h 846"/>
                <a:gd name="T18" fmla="*/ 119 w 377"/>
                <a:gd name="T19" fmla="*/ 26 h 846"/>
                <a:gd name="T20" fmla="*/ 119 w 377"/>
                <a:gd name="T21" fmla="*/ 26 h 846"/>
                <a:gd name="T22" fmla="*/ 203 w 377"/>
                <a:gd name="T23" fmla="*/ 494 h 846"/>
                <a:gd name="T24" fmla="*/ 372 w 377"/>
                <a:gd name="T25" fmla="*/ 820 h 846"/>
                <a:gd name="T26" fmla="*/ 372 w 377"/>
                <a:gd name="T27" fmla="*/ 820 h 846"/>
                <a:gd name="T28" fmla="*/ 364 w 377"/>
                <a:gd name="T29" fmla="*/ 843 h 846"/>
                <a:gd name="T30" fmla="*/ 364 w 377"/>
                <a:gd name="T31" fmla="*/ 843 h 846"/>
                <a:gd name="T32" fmla="*/ 356 w 377"/>
                <a:gd name="T33" fmla="*/ 845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7" h="846">
                  <a:moveTo>
                    <a:pt x="356" y="845"/>
                  </a:moveTo>
                  <a:lnTo>
                    <a:pt x="356" y="845"/>
                  </a:lnTo>
                  <a:cubicBezTo>
                    <a:pt x="350" y="845"/>
                    <a:pt x="344" y="842"/>
                    <a:pt x="341" y="836"/>
                  </a:cubicBezTo>
                  <a:lnTo>
                    <a:pt x="173" y="511"/>
                  </a:lnTo>
                  <a:lnTo>
                    <a:pt x="173" y="511"/>
                  </a:lnTo>
                  <a:cubicBezTo>
                    <a:pt x="167" y="501"/>
                    <a:pt x="0" y="235"/>
                    <a:pt x="87" y="13"/>
                  </a:cubicBezTo>
                  <a:lnTo>
                    <a:pt x="87" y="13"/>
                  </a:lnTo>
                  <a:cubicBezTo>
                    <a:pt x="90" y="4"/>
                    <a:pt x="101" y="0"/>
                    <a:pt x="109" y="3"/>
                  </a:cubicBezTo>
                  <a:lnTo>
                    <a:pt x="109" y="3"/>
                  </a:lnTo>
                  <a:cubicBezTo>
                    <a:pt x="118" y="7"/>
                    <a:pt x="123" y="16"/>
                    <a:pt x="119" y="26"/>
                  </a:cubicBezTo>
                  <a:lnTo>
                    <a:pt x="119" y="26"/>
                  </a:lnTo>
                  <a:cubicBezTo>
                    <a:pt x="39" y="231"/>
                    <a:pt x="201" y="492"/>
                    <a:pt x="203" y="494"/>
                  </a:cubicBezTo>
                  <a:lnTo>
                    <a:pt x="372" y="820"/>
                  </a:lnTo>
                  <a:lnTo>
                    <a:pt x="372" y="820"/>
                  </a:lnTo>
                  <a:cubicBezTo>
                    <a:pt x="376" y="829"/>
                    <a:pt x="373" y="839"/>
                    <a:pt x="364" y="843"/>
                  </a:cubicBezTo>
                  <a:lnTo>
                    <a:pt x="364" y="843"/>
                  </a:lnTo>
                  <a:cubicBezTo>
                    <a:pt x="362" y="844"/>
                    <a:pt x="359" y="845"/>
                    <a:pt x="356" y="8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0" name="STROKE LINE">
              <a:extLst>
                <a:ext uri="{FF2B5EF4-FFF2-40B4-BE49-F238E27FC236}">
                  <a16:creationId xmlns:a16="http://schemas.microsoft.com/office/drawing/2014/main" id="{4281ABEF-517C-084D-A243-82E991F3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8821" y="9285883"/>
              <a:ext cx="109859" cy="192254"/>
            </a:xfrm>
            <a:custGeom>
              <a:avLst/>
              <a:gdLst>
                <a:gd name="T0" fmla="*/ 19 w 89"/>
                <a:gd name="T1" fmla="*/ 155 h 156"/>
                <a:gd name="T2" fmla="*/ 19 w 89"/>
                <a:gd name="T3" fmla="*/ 155 h 156"/>
                <a:gd name="T4" fmla="*/ 12 w 89"/>
                <a:gd name="T5" fmla="*/ 154 h 156"/>
                <a:gd name="T6" fmla="*/ 12 w 89"/>
                <a:gd name="T7" fmla="*/ 154 h 156"/>
                <a:gd name="T8" fmla="*/ 3 w 89"/>
                <a:gd name="T9" fmla="*/ 131 h 156"/>
                <a:gd name="T10" fmla="*/ 52 w 89"/>
                <a:gd name="T11" fmla="*/ 13 h 156"/>
                <a:gd name="T12" fmla="*/ 52 w 89"/>
                <a:gd name="T13" fmla="*/ 13 h 156"/>
                <a:gd name="T14" fmla="*/ 74 w 89"/>
                <a:gd name="T15" fmla="*/ 4 h 156"/>
                <a:gd name="T16" fmla="*/ 74 w 89"/>
                <a:gd name="T17" fmla="*/ 4 h 156"/>
                <a:gd name="T18" fmla="*/ 84 w 89"/>
                <a:gd name="T19" fmla="*/ 26 h 156"/>
                <a:gd name="T20" fmla="*/ 35 w 89"/>
                <a:gd name="T21" fmla="*/ 144 h 156"/>
                <a:gd name="T22" fmla="*/ 35 w 89"/>
                <a:gd name="T23" fmla="*/ 144 h 156"/>
                <a:gd name="T24" fmla="*/ 19 w 89"/>
                <a:gd name="T25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56">
                  <a:moveTo>
                    <a:pt x="19" y="155"/>
                  </a:moveTo>
                  <a:lnTo>
                    <a:pt x="19" y="155"/>
                  </a:lnTo>
                  <a:cubicBezTo>
                    <a:pt x="17" y="155"/>
                    <a:pt x="14" y="154"/>
                    <a:pt x="12" y="154"/>
                  </a:cubicBezTo>
                  <a:lnTo>
                    <a:pt x="12" y="154"/>
                  </a:lnTo>
                  <a:cubicBezTo>
                    <a:pt x="3" y="150"/>
                    <a:pt x="0" y="139"/>
                    <a:pt x="3" y="131"/>
                  </a:cubicBezTo>
                  <a:lnTo>
                    <a:pt x="52" y="13"/>
                  </a:lnTo>
                  <a:lnTo>
                    <a:pt x="52" y="13"/>
                  </a:lnTo>
                  <a:cubicBezTo>
                    <a:pt x="56" y="4"/>
                    <a:pt x="66" y="0"/>
                    <a:pt x="74" y="4"/>
                  </a:cubicBezTo>
                  <a:lnTo>
                    <a:pt x="74" y="4"/>
                  </a:lnTo>
                  <a:cubicBezTo>
                    <a:pt x="83" y="7"/>
                    <a:pt x="88" y="18"/>
                    <a:pt x="84" y="26"/>
                  </a:cubicBezTo>
                  <a:lnTo>
                    <a:pt x="35" y="144"/>
                  </a:lnTo>
                  <a:lnTo>
                    <a:pt x="35" y="144"/>
                  </a:lnTo>
                  <a:cubicBezTo>
                    <a:pt x="32" y="150"/>
                    <a:pt x="26" y="155"/>
                    <a:pt x="19" y="1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1" name="FILL SHAPE">
              <a:extLst>
                <a:ext uri="{FF2B5EF4-FFF2-40B4-BE49-F238E27FC236}">
                  <a16:creationId xmlns:a16="http://schemas.microsoft.com/office/drawing/2014/main" id="{F98DD630-9741-9F4D-8FB4-CA3F16D9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5011" y="9604473"/>
              <a:ext cx="269156" cy="400986"/>
            </a:xfrm>
            <a:custGeom>
              <a:avLst/>
              <a:gdLst>
                <a:gd name="T0" fmla="*/ 68 w 215"/>
                <a:gd name="T1" fmla="*/ 323 h 324"/>
                <a:gd name="T2" fmla="*/ 214 w 215"/>
                <a:gd name="T3" fmla="*/ 145 h 324"/>
                <a:gd name="T4" fmla="*/ 214 w 215"/>
                <a:gd name="T5" fmla="*/ 145 h 324"/>
                <a:gd name="T6" fmla="*/ 3 w 215"/>
                <a:gd name="T7" fmla="*/ 9 h 324"/>
                <a:gd name="T8" fmla="*/ 3 w 215"/>
                <a:gd name="T9" fmla="*/ 9 h 324"/>
                <a:gd name="T10" fmla="*/ 68 w 215"/>
                <a:gd name="T11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324">
                  <a:moveTo>
                    <a:pt x="68" y="323"/>
                  </a:moveTo>
                  <a:lnTo>
                    <a:pt x="214" y="145"/>
                  </a:lnTo>
                  <a:lnTo>
                    <a:pt x="214" y="145"/>
                  </a:lnTo>
                  <a:cubicBezTo>
                    <a:pt x="214" y="145"/>
                    <a:pt x="0" y="0"/>
                    <a:pt x="3" y="9"/>
                  </a:cubicBezTo>
                  <a:lnTo>
                    <a:pt x="3" y="9"/>
                  </a:lnTo>
                  <a:cubicBezTo>
                    <a:pt x="6" y="17"/>
                    <a:pt x="68" y="323"/>
                    <a:pt x="68" y="3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2" name="STROKE LINE">
              <a:extLst>
                <a:ext uri="{FF2B5EF4-FFF2-40B4-BE49-F238E27FC236}">
                  <a16:creationId xmlns:a16="http://schemas.microsoft.com/office/drawing/2014/main" id="{3E6764D6-3E3C-EE42-8FB5-B201B9EB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3040" y="9582501"/>
              <a:ext cx="307605" cy="444929"/>
            </a:xfrm>
            <a:custGeom>
              <a:avLst/>
              <a:gdLst>
                <a:gd name="T0" fmla="*/ 44 w 249"/>
                <a:gd name="T1" fmla="*/ 59 h 357"/>
                <a:gd name="T2" fmla="*/ 44 w 249"/>
                <a:gd name="T3" fmla="*/ 59 h 357"/>
                <a:gd name="T4" fmla="*/ 93 w 249"/>
                <a:gd name="T5" fmla="*/ 300 h 357"/>
                <a:gd name="T6" fmla="*/ 205 w 249"/>
                <a:gd name="T7" fmla="*/ 165 h 357"/>
                <a:gd name="T8" fmla="*/ 205 w 249"/>
                <a:gd name="T9" fmla="*/ 165 h 357"/>
                <a:gd name="T10" fmla="*/ 44 w 249"/>
                <a:gd name="T11" fmla="*/ 59 h 357"/>
                <a:gd name="T12" fmla="*/ 84 w 249"/>
                <a:gd name="T13" fmla="*/ 356 h 357"/>
                <a:gd name="T14" fmla="*/ 84 w 249"/>
                <a:gd name="T15" fmla="*/ 356 h 357"/>
                <a:gd name="T16" fmla="*/ 79 w 249"/>
                <a:gd name="T17" fmla="*/ 356 h 357"/>
                <a:gd name="T18" fmla="*/ 79 w 249"/>
                <a:gd name="T19" fmla="*/ 356 h 357"/>
                <a:gd name="T20" fmla="*/ 67 w 249"/>
                <a:gd name="T21" fmla="*/ 342 h 357"/>
                <a:gd name="T22" fmla="*/ 67 w 249"/>
                <a:gd name="T23" fmla="*/ 342 h 357"/>
                <a:gd name="T24" fmla="*/ 2 w 249"/>
                <a:gd name="T25" fmla="*/ 30 h 357"/>
                <a:gd name="T26" fmla="*/ 2 w 249"/>
                <a:gd name="T27" fmla="*/ 30 h 357"/>
                <a:gd name="T28" fmla="*/ 8 w 249"/>
                <a:gd name="T29" fmla="*/ 11 h 357"/>
                <a:gd name="T30" fmla="*/ 8 w 249"/>
                <a:gd name="T31" fmla="*/ 11 h 357"/>
                <a:gd name="T32" fmla="*/ 240 w 249"/>
                <a:gd name="T33" fmla="*/ 147 h 357"/>
                <a:gd name="T34" fmla="*/ 240 w 249"/>
                <a:gd name="T35" fmla="*/ 147 h 357"/>
                <a:gd name="T36" fmla="*/ 247 w 249"/>
                <a:gd name="T37" fmla="*/ 159 h 357"/>
                <a:gd name="T38" fmla="*/ 247 w 249"/>
                <a:gd name="T39" fmla="*/ 159 h 357"/>
                <a:gd name="T40" fmla="*/ 244 w 249"/>
                <a:gd name="T41" fmla="*/ 172 h 357"/>
                <a:gd name="T42" fmla="*/ 97 w 249"/>
                <a:gd name="T43" fmla="*/ 349 h 357"/>
                <a:gd name="T44" fmla="*/ 97 w 249"/>
                <a:gd name="T45" fmla="*/ 349 h 357"/>
                <a:gd name="T46" fmla="*/ 84 w 249"/>
                <a:gd name="T47" fmla="*/ 35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357">
                  <a:moveTo>
                    <a:pt x="44" y="59"/>
                  </a:moveTo>
                  <a:lnTo>
                    <a:pt x="44" y="59"/>
                  </a:lnTo>
                  <a:cubicBezTo>
                    <a:pt x="56" y="117"/>
                    <a:pt x="78" y="226"/>
                    <a:pt x="93" y="300"/>
                  </a:cubicBezTo>
                  <a:lnTo>
                    <a:pt x="205" y="165"/>
                  </a:lnTo>
                  <a:lnTo>
                    <a:pt x="205" y="165"/>
                  </a:lnTo>
                  <a:cubicBezTo>
                    <a:pt x="144" y="124"/>
                    <a:pt x="81" y="82"/>
                    <a:pt x="44" y="59"/>
                  </a:cubicBezTo>
                  <a:close/>
                  <a:moveTo>
                    <a:pt x="84" y="356"/>
                  </a:moveTo>
                  <a:lnTo>
                    <a:pt x="84" y="356"/>
                  </a:lnTo>
                  <a:cubicBezTo>
                    <a:pt x="82" y="356"/>
                    <a:pt x="81" y="356"/>
                    <a:pt x="79" y="356"/>
                  </a:cubicBezTo>
                  <a:lnTo>
                    <a:pt x="79" y="356"/>
                  </a:lnTo>
                  <a:cubicBezTo>
                    <a:pt x="73" y="354"/>
                    <a:pt x="68" y="349"/>
                    <a:pt x="67" y="342"/>
                  </a:cubicBezTo>
                  <a:lnTo>
                    <a:pt x="67" y="342"/>
                  </a:lnTo>
                  <a:cubicBezTo>
                    <a:pt x="42" y="222"/>
                    <a:pt x="5" y="41"/>
                    <a:pt x="2" y="30"/>
                  </a:cubicBezTo>
                  <a:lnTo>
                    <a:pt x="2" y="30"/>
                  </a:lnTo>
                  <a:cubicBezTo>
                    <a:pt x="0" y="23"/>
                    <a:pt x="3" y="15"/>
                    <a:pt x="8" y="11"/>
                  </a:cubicBezTo>
                  <a:lnTo>
                    <a:pt x="8" y="11"/>
                  </a:lnTo>
                  <a:cubicBezTo>
                    <a:pt x="21" y="2"/>
                    <a:pt x="23" y="0"/>
                    <a:pt x="240" y="147"/>
                  </a:cubicBezTo>
                  <a:lnTo>
                    <a:pt x="240" y="147"/>
                  </a:lnTo>
                  <a:cubicBezTo>
                    <a:pt x="244" y="150"/>
                    <a:pt x="247" y="154"/>
                    <a:pt x="247" y="159"/>
                  </a:cubicBezTo>
                  <a:lnTo>
                    <a:pt x="247" y="159"/>
                  </a:lnTo>
                  <a:cubicBezTo>
                    <a:pt x="248" y="163"/>
                    <a:pt x="247" y="168"/>
                    <a:pt x="244" y="172"/>
                  </a:cubicBezTo>
                  <a:lnTo>
                    <a:pt x="97" y="349"/>
                  </a:lnTo>
                  <a:lnTo>
                    <a:pt x="97" y="349"/>
                  </a:lnTo>
                  <a:cubicBezTo>
                    <a:pt x="94" y="354"/>
                    <a:pt x="89" y="356"/>
                    <a:pt x="84" y="3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3" name="STROKE LINE">
              <a:extLst>
                <a:ext uri="{FF2B5EF4-FFF2-40B4-BE49-F238E27FC236}">
                  <a16:creationId xmlns:a16="http://schemas.microsoft.com/office/drawing/2014/main" id="{FA55D774-55CE-E546-963D-AD4DFAE8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3882" y="10181232"/>
              <a:ext cx="351548" cy="417463"/>
            </a:xfrm>
            <a:custGeom>
              <a:avLst/>
              <a:gdLst>
                <a:gd name="T0" fmla="*/ 30 w 281"/>
                <a:gd name="T1" fmla="*/ 332 h 333"/>
                <a:gd name="T2" fmla="*/ 30 w 281"/>
                <a:gd name="T3" fmla="*/ 332 h 333"/>
                <a:gd name="T4" fmla="*/ 8 w 281"/>
                <a:gd name="T5" fmla="*/ 320 h 333"/>
                <a:gd name="T6" fmla="*/ 8 w 281"/>
                <a:gd name="T7" fmla="*/ 320 h 333"/>
                <a:gd name="T8" fmla="*/ 15 w 281"/>
                <a:gd name="T9" fmla="*/ 284 h 333"/>
                <a:gd name="T10" fmla="*/ 15 w 281"/>
                <a:gd name="T11" fmla="*/ 284 h 333"/>
                <a:gd name="T12" fmla="*/ 227 w 281"/>
                <a:gd name="T13" fmla="*/ 19 h 333"/>
                <a:gd name="T14" fmla="*/ 227 w 281"/>
                <a:gd name="T15" fmla="*/ 19 h 333"/>
                <a:gd name="T16" fmla="*/ 261 w 281"/>
                <a:gd name="T17" fmla="*/ 6 h 333"/>
                <a:gd name="T18" fmla="*/ 261 w 281"/>
                <a:gd name="T19" fmla="*/ 6 h 333"/>
                <a:gd name="T20" fmla="*/ 275 w 281"/>
                <a:gd name="T21" fmla="*/ 41 h 333"/>
                <a:gd name="T22" fmla="*/ 275 w 281"/>
                <a:gd name="T23" fmla="*/ 41 h 333"/>
                <a:gd name="T24" fmla="*/ 43 w 281"/>
                <a:gd name="T25" fmla="*/ 328 h 333"/>
                <a:gd name="T26" fmla="*/ 43 w 281"/>
                <a:gd name="T27" fmla="*/ 328 h 333"/>
                <a:gd name="T28" fmla="*/ 30 w 281"/>
                <a:gd name="T29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333">
                  <a:moveTo>
                    <a:pt x="30" y="332"/>
                  </a:moveTo>
                  <a:lnTo>
                    <a:pt x="30" y="332"/>
                  </a:lnTo>
                  <a:cubicBezTo>
                    <a:pt x="21" y="332"/>
                    <a:pt x="13" y="328"/>
                    <a:pt x="8" y="320"/>
                  </a:cubicBezTo>
                  <a:lnTo>
                    <a:pt x="8" y="320"/>
                  </a:lnTo>
                  <a:cubicBezTo>
                    <a:pt x="0" y="308"/>
                    <a:pt x="4" y="292"/>
                    <a:pt x="15" y="284"/>
                  </a:cubicBezTo>
                  <a:lnTo>
                    <a:pt x="15" y="284"/>
                  </a:lnTo>
                  <a:cubicBezTo>
                    <a:pt x="17" y="283"/>
                    <a:pt x="148" y="197"/>
                    <a:pt x="227" y="19"/>
                  </a:cubicBezTo>
                  <a:lnTo>
                    <a:pt x="227" y="19"/>
                  </a:lnTo>
                  <a:cubicBezTo>
                    <a:pt x="233" y="6"/>
                    <a:pt x="248" y="0"/>
                    <a:pt x="261" y="6"/>
                  </a:cubicBezTo>
                  <a:lnTo>
                    <a:pt x="261" y="6"/>
                  </a:lnTo>
                  <a:cubicBezTo>
                    <a:pt x="274" y="12"/>
                    <a:pt x="280" y="27"/>
                    <a:pt x="275" y="41"/>
                  </a:cubicBezTo>
                  <a:lnTo>
                    <a:pt x="275" y="41"/>
                  </a:lnTo>
                  <a:cubicBezTo>
                    <a:pt x="189" y="233"/>
                    <a:pt x="49" y="324"/>
                    <a:pt x="43" y="328"/>
                  </a:cubicBezTo>
                  <a:lnTo>
                    <a:pt x="43" y="328"/>
                  </a:lnTo>
                  <a:cubicBezTo>
                    <a:pt x="39" y="330"/>
                    <a:pt x="34" y="332"/>
                    <a:pt x="30" y="33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4" name="STROKE LINE">
              <a:extLst>
                <a:ext uri="{FF2B5EF4-FFF2-40B4-BE49-F238E27FC236}">
                  <a16:creationId xmlns:a16="http://schemas.microsoft.com/office/drawing/2014/main" id="{7E9C1AAE-1DE7-8D40-894F-044C0FE3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4437" y="8604756"/>
              <a:ext cx="862394" cy="1213939"/>
            </a:xfrm>
            <a:custGeom>
              <a:avLst/>
              <a:gdLst>
                <a:gd name="T0" fmla="*/ 664 w 692"/>
                <a:gd name="T1" fmla="*/ 972 h 973"/>
                <a:gd name="T2" fmla="*/ 664 w 692"/>
                <a:gd name="T3" fmla="*/ 972 h 973"/>
                <a:gd name="T4" fmla="*/ 639 w 692"/>
                <a:gd name="T5" fmla="*/ 947 h 973"/>
                <a:gd name="T6" fmla="*/ 639 w 692"/>
                <a:gd name="T7" fmla="*/ 947 h 973"/>
                <a:gd name="T8" fmla="*/ 11 w 692"/>
                <a:gd name="T9" fmla="*/ 48 h 973"/>
                <a:gd name="T10" fmla="*/ 11 w 692"/>
                <a:gd name="T11" fmla="*/ 48 h 973"/>
                <a:gd name="T12" fmla="*/ 9 w 692"/>
                <a:gd name="T13" fmla="*/ 11 h 973"/>
                <a:gd name="T14" fmla="*/ 9 w 692"/>
                <a:gd name="T15" fmla="*/ 11 h 973"/>
                <a:gd name="T16" fmla="*/ 45 w 692"/>
                <a:gd name="T17" fmla="*/ 9 h 973"/>
                <a:gd name="T18" fmla="*/ 45 w 692"/>
                <a:gd name="T19" fmla="*/ 9 h 973"/>
                <a:gd name="T20" fmla="*/ 357 w 692"/>
                <a:gd name="T21" fmla="*/ 326 h 973"/>
                <a:gd name="T22" fmla="*/ 357 w 692"/>
                <a:gd name="T23" fmla="*/ 326 h 973"/>
                <a:gd name="T24" fmla="*/ 690 w 692"/>
                <a:gd name="T25" fmla="*/ 944 h 973"/>
                <a:gd name="T26" fmla="*/ 690 w 692"/>
                <a:gd name="T27" fmla="*/ 944 h 973"/>
                <a:gd name="T28" fmla="*/ 666 w 692"/>
                <a:gd name="T29" fmla="*/ 972 h 973"/>
                <a:gd name="T30" fmla="*/ 666 w 692"/>
                <a:gd name="T31" fmla="*/ 972 h 973"/>
                <a:gd name="T32" fmla="*/ 664 w 692"/>
                <a:gd name="T33" fmla="*/ 972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2" h="973">
                  <a:moveTo>
                    <a:pt x="664" y="972"/>
                  </a:moveTo>
                  <a:lnTo>
                    <a:pt x="664" y="972"/>
                  </a:lnTo>
                  <a:cubicBezTo>
                    <a:pt x="651" y="972"/>
                    <a:pt x="639" y="961"/>
                    <a:pt x="639" y="947"/>
                  </a:cubicBezTo>
                  <a:lnTo>
                    <a:pt x="639" y="947"/>
                  </a:lnTo>
                  <a:cubicBezTo>
                    <a:pt x="617" y="578"/>
                    <a:pt x="17" y="53"/>
                    <a:pt x="11" y="48"/>
                  </a:cubicBezTo>
                  <a:lnTo>
                    <a:pt x="11" y="48"/>
                  </a:lnTo>
                  <a:cubicBezTo>
                    <a:pt x="1" y="39"/>
                    <a:pt x="0" y="22"/>
                    <a:pt x="9" y="11"/>
                  </a:cubicBezTo>
                  <a:lnTo>
                    <a:pt x="9" y="11"/>
                  </a:lnTo>
                  <a:cubicBezTo>
                    <a:pt x="18" y="1"/>
                    <a:pt x="34" y="0"/>
                    <a:pt x="45" y="9"/>
                  </a:cubicBezTo>
                  <a:lnTo>
                    <a:pt x="45" y="9"/>
                  </a:lnTo>
                  <a:cubicBezTo>
                    <a:pt x="47" y="10"/>
                    <a:pt x="202" y="145"/>
                    <a:pt x="357" y="326"/>
                  </a:cubicBezTo>
                  <a:lnTo>
                    <a:pt x="357" y="326"/>
                  </a:lnTo>
                  <a:cubicBezTo>
                    <a:pt x="569" y="570"/>
                    <a:pt x="681" y="779"/>
                    <a:pt x="690" y="944"/>
                  </a:cubicBezTo>
                  <a:lnTo>
                    <a:pt x="690" y="944"/>
                  </a:lnTo>
                  <a:cubicBezTo>
                    <a:pt x="691" y="958"/>
                    <a:pt x="680" y="970"/>
                    <a:pt x="666" y="972"/>
                  </a:cubicBezTo>
                  <a:lnTo>
                    <a:pt x="666" y="972"/>
                  </a:lnTo>
                  <a:cubicBezTo>
                    <a:pt x="666" y="972"/>
                    <a:pt x="665" y="972"/>
                    <a:pt x="664" y="9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5" name="STROKE LINE">
              <a:extLst>
                <a:ext uri="{FF2B5EF4-FFF2-40B4-BE49-F238E27FC236}">
                  <a16:creationId xmlns:a16="http://schemas.microsoft.com/office/drawing/2014/main" id="{E3A9C774-F32C-6D45-BCBC-51F9BE716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8274" y="10637116"/>
              <a:ext cx="181269" cy="153802"/>
            </a:xfrm>
            <a:custGeom>
              <a:avLst/>
              <a:gdLst>
                <a:gd name="T0" fmla="*/ 28 w 145"/>
                <a:gd name="T1" fmla="*/ 122 h 123"/>
                <a:gd name="T2" fmla="*/ 28 w 145"/>
                <a:gd name="T3" fmla="*/ 122 h 123"/>
                <a:gd name="T4" fmla="*/ 8 w 145"/>
                <a:gd name="T5" fmla="*/ 111 h 123"/>
                <a:gd name="T6" fmla="*/ 8 w 145"/>
                <a:gd name="T7" fmla="*/ 111 h 123"/>
                <a:gd name="T8" fmla="*/ 13 w 145"/>
                <a:gd name="T9" fmla="*/ 75 h 123"/>
                <a:gd name="T10" fmla="*/ 99 w 145"/>
                <a:gd name="T11" fmla="*/ 9 h 123"/>
                <a:gd name="T12" fmla="*/ 99 w 145"/>
                <a:gd name="T13" fmla="*/ 9 h 123"/>
                <a:gd name="T14" fmla="*/ 135 w 145"/>
                <a:gd name="T15" fmla="*/ 14 h 123"/>
                <a:gd name="T16" fmla="*/ 135 w 145"/>
                <a:gd name="T17" fmla="*/ 14 h 123"/>
                <a:gd name="T18" fmla="*/ 131 w 145"/>
                <a:gd name="T19" fmla="*/ 50 h 123"/>
                <a:gd name="T20" fmla="*/ 44 w 145"/>
                <a:gd name="T21" fmla="*/ 116 h 123"/>
                <a:gd name="T22" fmla="*/ 44 w 145"/>
                <a:gd name="T23" fmla="*/ 116 h 123"/>
                <a:gd name="T24" fmla="*/ 28 w 145"/>
                <a:gd name="T25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23">
                  <a:moveTo>
                    <a:pt x="28" y="122"/>
                  </a:moveTo>
                  <a:lnTo>
                    <a:pt x="28" y="122"/>
                  </a:lnTo>
                  <a:cubicBezTo>
                    <a:pt x="21" y="122"/>
                    <a:pt x="13" y="118"/>
                    <a:pt x="8" y="111"/>
                  </a:cubicBezTo>
                  <a:lnTo>
                    <a:pt x="8" y="111"/>
                  </a:lnTo>
                  <a:cubicBezTo>
                    <a:pt x="0" y="101"/>
                    <a:pt x="1" y="84"/>
                    <a:pt x="13" y="75"/>
                  </a:cubicBezTo>
                  <a:lnTo>
                    <a:pt x="99" y="9"/>
                  </a:lnTo>
                  <a:lnTo>
                    <a:pt x="99" y="9"/>
                  </a:lnTo>
                  <a:cubicBezTo>
                    <a:pt x="110" y="0"/>
                    <a:pt x="127" y="3"/>
                    <a:pt x="135" y="14"/>
                  </a:cubicBezTo>
                  <a:lnTo>
                    <a:pt x="135" y="14"/>
                  </a:lnTo>
                  <a:cubicBezTo>
                    <a:pt x="144" y="25"/>
                    <a:pt x="142" y="41"/>
                    <a:pt x="131" y="50"/>
                  </a:cubicBezTo>
                  <a:lnTo>
                    <a:pt x="44" y="116"/>
                  </a:lnTo>
                  <a:lnTo>
                    <a:pt x="44" y="116"/>
                  </a:lnTo>
                  <a:cubicBezTo>
                    <a:pt x="40" y="120"/>
                    <a:pt x="34" y="122"/>
                    <a:pt x="28" y="1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34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874EDB75-491D-144D-93DF-A108142207B4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B3A1FB41-A0D5-DE43-B967-653C6B535518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7EF84DBD-5116-8441-8309-C76CFE8CAAD7}"/>
              </a:ext>
            </a:extLst>
          </p:cNvPr>
          <p:cNvSpPr txBox="1"/>
          <p:nvPr/>
        </p:nvSpPr>
        <p:spPr>
          <a:xfrm>
            <a:off x="5442265" y="4710412"/>
            <a:ext cx="42046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A20B4969-B78C-6841-A86C-2BDDCE1D7230}"/>
              </a:ext>
            </a:extLst>
          </p:cNvPr>
          <p:cNvSpPr txBox="1"/>
          <p:nvPr/>
        </p:nvSpPr>
        <p:spPr>
          <a:xfrm>
            <a:off x="5442265" y="5372386"/>
            <a:ext cx="42046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Infographics and more.</a:t>
            </a:r>
          </a:p>
        </p:txBody>
      </p:sp>
      <p:sp>
        <p:nvSpPr>
          <p:cNvPr id="83" name="CIRCLE ICON 01">
            <a:extLst>
              <a:ext uri="{FF2B5EF4-FFF2-40B4-BE49-F238E27FC236}">
                <a16:creationId xmlns:a16="http://schemas.microsoft.com/office/drawing/2014/main" id="{58A9771E-DB8D-6A49-904A-F0954B9B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87" y="4303787"/>
            <a:ext cx="3251818" cy="3246323"/>
          </a:xfrm>
          <a:custGeom>
            <a:avLst/>
            <a:gdLst>
              <a:gd name="T0" fmla="*/ 2608 w 2609"/>
              <a:gd name="T1" fmla="*/ 1304 h 2608"/>
              <a:gd name="T2" fmla="*/ 2608 w 2609"/>
              <a:gd name="T3" fmla="*/ 1304 h 2608"/>
              <a:gd name="T4" fmla="*/ 1304 w 2609"/>
              <a:gd name="T5" fmla="*/ 2607 h 2608"/>
              <a:gd name="T6" fmla="*/ 1304 w 2609"/>
              <a:gd name="T7" fmla="*/ 2607 h 2608"/>
              <a:gd name="T8" fmla="*/ 0 w 2609"/>
              <a:gd name="T9" fmla="*/ 1304 h 2608"/>
              <a:gd name="T10" fmla="*/ 0 w 2609"/>
              <a:gd name="T11" fmla="*/ 1304 h 2608"/>
              <a:gd name="T12" fmla="*/ 1304 w 2609"/>
              <a:gd name="T13" fmla="*/ 0 h 2608"/>
              <a:gd name="T14" fmla="*/ 1304 w 2609"/>
              <a:gd name="T15" fmla="*/ 0 h 2608"/>
              <a:gd name="T16" fmla="*/ 2608 w 2609"/>
              <a:gd name="T17" fmla="*/ 1304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8">
                <a:moveTo>
                  <a:pt x="2608" y="1304"/>
                </a:moveTo>
                <a:lnTo>
                  <a:pt x="2608" y="1304"/>
                </a:lnTo>
                <a:cubicBezTo>
                  <a:pt x="2608" y="2024"/>
                  <a:pt x="2024" y="2607"/>
                  <a:pt x="1304" y="2607"/>
                </a:cubicBezTo>
                <a:lnTo>
                  <a:pt x="1304" y="2607"/>
                </a:lnTo>
                <a:cubicBezTo>
                  <a:pt x="584" y="2607"/>
                  <a:pt x="0" y="2024"/>
                  <a:pt x="0" y="1304"/>
                </a:cubicBezTo>
                <a:lnTo>
                  <a:pt x="0" y="1304"/>
                </a:lnTo>
                <a:cubicBezTo>
                  <a:pt x="0" y="584"/>
                  <a:pt x="584" y="0"/>
                  <a:pt x="1304" y="0"/>
                </a:cubicBezTo>
                <a:lnTo>
                  <a:pt x="1304" y="0"/>
                </a:lnTo>
                <a:cubicBezTo>
                  <a:pt x="2024" y="0"/>
                  <a:pt x="2608" y="584"/>
                  <a:pt x="2608" y="1304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4" name="LINE ICON 01">
            <a:extLst>
              <a:ext uri="{FF2B5EF4-FFF2-40B4-BE49-F238E27FC236}">
                <a16:creationId xmlns:a16="http://schemas.microsoft.com/office/drawing/2014/main" id="{1AAF76D7-91D2-0445-BE7B-26C7CE15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87" y="4303787"/>
            <a:ext cx="8442644" cy="3246323"/>
          </a:xfrm>
          <a:custGeom>
            <a:avLst/>
            <a:gdLst>
              <a:gd name="T0" fmla="*/ 2608 w 6776"/>
              <a:gd name="T1" fmla="*/ 1304 h 2608"/>
              <a:gd name="T2" fmla="*/ 2608 w 6776"/>
              <a:gd name="T3" fmla="*/ 1304 h 2608"/>
              <a:gd name="T4" fmla="*/ 1304 w 6776"/>
              <a:gd name="T5" fmla="*/ 2607 h 2608"/>
              <a:gd name="T6" fmla="*/ 1304 w 6776"/>
              <a:gd name="T7" fmla="*/ 2607 h 2608"/>
              <a:gd name="T8" fmla="*/ 0 w 6776"/>
              <a:gd name="T9" fmla="*/ 1304 h 2608"/>
              <a:gd name="T10" fmla="*/ 0 w 6776"/>
              <a:gd name="T11" fmla="*/ 1304 h 2608"/>
              <a:gd name="T12" fmla="*/ 1304 w 6776"/>
              <a:gd name="T13" fmla="*/ 0 h 2608"/>
              <a:gd name="T14" fmla="*/ 5905 w 6776"/>
              <a:gd name="T15" fmla="*/ 0 h 2608"/>
              <a:gd name="T16" fmla="*/ 5905 w 6776"/>
              <a:gd name="T17" fmla="*/ 0 h 2608"/>
              <a:gd name="T18" fmla="*/ 6775 w 6776"/>
              <a:gd name="T19" fmla="*/ 870 h 2608"/>
              <a:gd name="T20" fmla="*/ 6775 w 6776"/>
              <a:gd name="T21" fmla="*/ 1481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6" h="2608">
                <a:moveTo>
                  <a:pt x="2608" y="1304"/>
                </a:moveTo>
                <a:lnTo>
                  <a:pt x="2608" y="1304"/>
                </a:lnTo>
                <a:cubicBezTo>
                  <a:pt x="2608" y="2024"/>
                  <a:pt x="2024" y="2607"/>
                  <a:pt x="1304" y="2607"/>
                </a:cubicBezTo>
                <a:lnTo>
                  <a:pt x="1304" y="2607"/>
                </a:lnTo>
                <a:cubicBezTo>
                  <a:pt x="585" y="2607"/>
                  <a:pt x="0" y="2023"/>
                  <a:pt x="0" y="1304"/>
                </a:cubicBezTo>
                <a:lnTo>
                  <a:pt x="0" y="1304"/>
                </a:lnTo>
                <a:cubicBezTo>
                  <a:pt x="0" y="584"/>
                  <a:pt x="584" y="0"/>
                  <a:pt x="1304" y="0"/>
                </a:cubicBezTo>
                <a:lnTo>
                  <a:pt x="5905" y="0"/>
                </a:lnTo>
                <a:lnTo>
                  <a:pt x="5905" y="0"/>
                </a:lnTo>
                <a:cubicBezTo>
                  <a:pt x="6386" y="0"/>
                  <a:pt x="6775" y="390"/>
                  <a:pt x="6775" y="870"/>
                </a:cubicBezTo>
                <a:lnTo>
                  <a:pt x="6775" y="1481"/>
                </a:lnTo>
              </a:path>
            </a:pathLst>
          </a:custGeom>
          <a:noFill/>
          <a:ln w="2540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538" name="ILUSTRATION 01">
            <a:extLst>
              <a:ext uri="{FF2B5EF4-FFF2-40B4-BE49-F238E27FC236}">
                <a16:creationId xmlns:a16="http://schemas.microsoft.com/office/drawing/2014/main" id="{546B6D1C-4D1B-9740-8B21-755EFE48363B}"/>
              </a:ext>
            </a:extLst>
          </p:cNvPr>
          <p:cNvGrpSpPr/>
          <p:nvPr/>
        </p:nvGrpSpPr>
        <p:grpSpPr>
          <a:xfrm>
            <a:off x="2482808" y="4968430"/>
            <a:ext cx="1543514" cy="1917036"/>
            <a:chOff x="2482808" y="4968430"/>
            <a:chExt cx="1543514" cy="1917036"/>
          </a:xfrm>
        </p:grpSpPr>
        <p:sp>
          <p:nvSpPr>
            <p:cNvPr id="156" name="FACE">
              <a:extLst>
                <a:ext uri="{FF2B5EF4-FFF2-40B4-BE49-F238E27FC236}">
                  <a16:creationId xmlns:a16="http://schemas.microsoft.com/office/drawing/2014/main" id="{3CEDBF27-6B66-0141-A344-B5FF1BE8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808" y="5001388"/>
              <a:ext cx="1521542" cy="1884078"/>
            </a:xfrm>
            <a:custGeom>
              <a:avLst/>
              <a:gdLst>
                <a:gd name="T0" fmla="*/ 1114 w 1221"/>
                <a:gd name="T1" fmla="*/ 407 h 1512"/>
                <a:gd name="T2" fmla="*/ 1114 w 1221"/>
                <a:gd name="T3" fmla="*/ 407 h 1512"/>
                <a:gd name="T4" fmla="*/ 1116 w 1221"/>
                <a:gd name="T5" fmla="*/ 697 h 1512"/>
                <a:gd name="T6" fmla="*/ 1116 w 1221"/>
                <a:gd name="T7" fmla="*/ 697 h 1512"/>
                <a:gd name="T8" fmla="*/ 1213 w 1221"/>
                <a:gd name="T9" fmla="*/ 885 h 1512"/>
                <a:gd name="T10" fmla="*/ 1213 w 1221"/>
                <a:gd name="T11" fmla="*/ 885 h 1512"/>
                <a:gd name="T12" fmla="*/ 1137 w 1221"/>
                <a:gd name="T13" fmla="*/ 964 h 1512"/>
                <a:gd name="T14" fmla="*/ 1137 w 1221"/>
                <a:gd name="T15" fmla="*/ 964 h 1512"/>
                <a:gd name="T16" fmla="*/ 1162 w 1221"/>
                <a:gd name="T17" fmla="*/ 1029 h 1512"/>
                <a:gd name="T18" fmla="*/ 1162 w 1221"/>
                <a:gd name="T19" fmla="*/ 1029 h 1512"/>
                <a:gd name="T20" fmla="*/ 1142 w 1221"/>
                <a:gd name="T21" fmla="*/ 1075 h 1512"/>
                <a:gd name="T22" fmla="*/ 1142 w 1221"/>
                <a:gd name="T23" fmla="*/ 1075 h 1512"/>
                <a:gd name="T24" fmla="*/ 1159 w 1221"/>
                <a:gd name="T25" fmla="*/ 1120 h 1512"/>
                <a:gd name="T26" fmla="*/ 1159 w 1221"/>
                <a:gd name="T27" fmla="*/ 1120 h 1512"/>
                <a:gd name="T28" fmla="*/ 1117 w 1221"/>
                <a:gd name="T29" fmla="*/ 1166 h 1512"/>
                <a:gd name="T30" fmla="*/ 1117 w 1221"/>
                <a:gd name="T31" fmla="*/ 1166 h 1512"/>
                <a:gd name="T32" fmla="*/ 1030 w 1221"/>
                <a:gd name="T33" fmla="*/ 1301 h 1512"/>
                <a:gd name="T34" fmla="*/ 1030 w 1221"/>
                <a:gd name="T35" fmla="*/ 1301 h 1512"/>
                <a:gd name="T36" fmla="*/ 739 w 1221"/>
                <a:gd name="T37" fmla="*/ 1304 h 1512"/>
                <a:gd name="T38" fmla="*/ 693 w 1221"/>
                <a:gd name="T39" fmla="*/ 1511 h 1512"/>
                <a:gd name="T40" fmla="*/ 148 w 1221"/>
                <a:gd name="T41" fmla="*/ 1511 h 1512"/>
                <a:gd name="T42" fmla="*/ 232 w 1221"/>
                <a:gd name="T43" fmla="*/ 1150 h 1512"/>
                <a:gd name="T44" fmla="*/ 232 w 1221"/>
                <a:gd name="T45" fmla="*/ 1150 h 1512"/>
                <a:gd name="T46" fmla="*/ 19 w 1221"/>
                <a:gd name="T47" fmla="*/ 612 h 1512"/>
                <a:gd name="T48" fmla="*/ 19 w 1221"/>
                <a:gd name="T49" fmla="*/ 612 h 1512"/>
                <a:gd name="T50" fmla="*/ 461 w 1221"/>
                <a:gd name="T51" fmla="*/ 64 h 1512"/>
                <a:gd name="T52" fmla="*/ 461 w 1221"/>
                <a:gd name="T53" fmla="*/ 64 h 1512"/>
                <a:gd name="T54" fmla="*/ 1114 w 1221"/>
                <a:gd name="T55" fmla="*/ 407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1" h="1512">
                  <a:moveTo>
                    <a:pt x="1114" y="407"/>
                  </a:moveTo>
                  <a:lnTo>
                    <a:pt x="1114" y="407"/>
                  </a:lnTo>
                  <a:cubicBezTo>
                    <a:pt x="1131" y="494"/>
                    <a:pt x="1116" y="697"/>
                    <a:pt x="1116" y="697"/>
                  </a:cubicBezTo>
                  <a:lnTo>
                    <a:pt x="1116" y="697"/>
                  </a:lnTo>
                  <a:cubicBezTo>
                    <a:pt x="1137" y="798"/>
                    <a:pt x="1220" y="846"/>
                    <a:pt x="1213" y="885"/>
                  </a:cubicBezTo>
                  <a:lnTo>
                    <a:pt x="1213" y="885"/>
                  </a:lnTo>
                  <a:cubicBezTo>
                    <a:pt x="1202" y="941"/>
                    <a:pt x="1137" y="964"/>
                    <a:pt x="1137" y="964"/>
                  </a:cubicBezTo>
                  <a:lnTo>
                    <a:pt x="1137" y="964"/>
                  </a:lnTo>
                  <a:cubicBezTo>
                    <a:pt x="1137" y="964"/>
                    <a:pt x="1156" y="1015"/>
                    <a:pt x="1162" y="1029"/>
                  </a:cubicBezTo>
                  <a:lnTo>
                    <a:pt x="1162" y="1029"/>
                  </a:lnTo>
                  <a:cubicBezTo>
                    <a:pt x="1171" y="1049"/>
                    <a:pt x="1142" y="1075"/>
                    <a:pt x="1142" y="1075"/>
                  </a:cubicBezTo>
                  <a:lnTo>
                    <a:pt x="1142" y="1075"/>
                  </a:lnTo>
                  <a:cubicBezTo>
                    <a:pt x="1142" y="1075"/>
                    <a:pt x="1167" y="1105"/>
                    <a:pt x="1159" y="1120"/>
                  </a:cubicBezTo>
                  <a:lnTo>
                    <a:pt x="1159" y="1120"/>
                  </a:lnTo>
                  <a:cubicBezTo>
                    <a:pt x="1137" y="1158"/>
                    <a:pt x="1117" y="1166"/>
                    <a:pt x="1117" y="1166"/>
                  </a:cubicBezTo>
                  <a:lnTo>
                    <a:pt x="1117" y="1166"/>
                  </a:lnTo>
                  <a:cubicBezTo>
                    <a:pt x="1117" y="1166"/>
                    <a:pt x="1140" y="1286"/>
                    <a:pt x="1030" y="1301"/>
                  </a:cubicBezTo>
                  <a:lnTo>
                    <a:pt x="1030" y="1301"/>
                  </a:lnTo>
                  <a:cubicBezTo>
                    <a:pt x="934" y="1314"/>
                    <a:pt x="739" y="1304"/>
                    <a:pt x="739" y="1304"/>
                  </a:cubicBezTo>
                  <a:lnTo>
                    <a:pt x="693" y="1511"/>
                  </a:lnTo>
                  <a:lnTo>
                    <a:pt x="148" y="1511"/>
                  </a:lnTo>
                  <a:lnTo>
                    <a:pt x="232" y="1150"/>
                  </a:lnTo>
                  <a:lnTo>
                    <a:pt x="232" y="1150"/>
                  </a:lnTo>
                  <a:cubicBezTo>
                    <a:pt x="232" y="1150"/>
                    <a:pt x="0" y="968"/>
                    <a:pt x="19" y="612"/>
                  </a:cubicBezTo>
                  <a:lnTo>
                    <a:pt x="19" y="612"/>
                  </a:lnTo>
                  <a:cubicBezTo>
                    <a:pt x="35" y="321"/>
                    <a:pt x="174" y="116"/>
                    <a:pt x="461" y="64"/>
                  </a:cubicBezTo>
                  <a:lnTo>
                    <a:pt x="461" y="64"/>
                  </a:lnTo>
                  <a:cubicBezTo>
                    <a:pt x="817" y="0"/>
                    <a:pt x="1065" y="164"/>
                    <a:pt x="1114" y="4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7" name="FACE BRIGHTNESS">
              <a:extLst>
                <a:ext uri="{FF2B5EF4-FFF2-40B4-BE49-F238E27FC236}">
                  <a16:creationId xmlns:a16="http://schemas.microsoft.com/office/drawing/2014/main" id="{E69E3473-D2A1-F74E-9D9B-0E52AE53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649" y="5078289"/>
              <a:ext cx="1010700" cy="1807177"/>
            </a:xfrm>
            <a:custGeom>
              <a:avLst/>
              <a:gdLst>
                <a:gd name="T0" fmla="*/ 705 w 810"/>
                <a:gd name="T1" fmla="*/ 635 h 1450"/>
                <a:gd name="T2" fmla="*/ 705 w 810"/>
                <a:gd name="T3" fmla="*/ 635 h 1450"/>
                <a:gd name="T4" fmla="*/ 703 w 810"/>
                <a:gd name="T5" fmla="*/ 345 h 1450"/>
                <a:gd name="T6" fmla="*/ 703 w 810"/>
                <a:gd name="T7" fmla="*/ 345 h 1450"/>
                <a:gd name="T8" fmla="*/ 330 w 810"/>
                <a:gd name="T9" fmla="*/ 0 h 1450"/>
                <a:gd name="T10" fmla="*/ 0 w 810"/>
                <a:gd name="T11" fmla="*/ 1449 h 1450"/>
                <a:gd name="T12" fmla="*/ 282 w 810"/>
                <a:gd name="T13" fmla="*/ 1449 h 1450"/>
                <a:gd name="T14" fmla="*/ 328 w 810"/>
                <a:gd name="T15" fmla="*/ 1242 h 1450"/>
                <a:gd name="T16" fmla="*/ 328 w 810"/>
                <a:gd name="T17" fmla="*/ 1242 h 1450"/>
                <a:gd name="T18" fmla="*/ 619 w 810"/>
                <a:gd name="T19" fmla="*/ 1239 h 1450"/>
                <a:gd name="T20" fmla="*/ 619 w 810"/>
                <a:gd name="T21" fmla="*/ 1239 h 1450"/>
                <a:gd name="T22" fmla="*/ 706 w 810"/>
                <a:gd name="T23" fmla="*/ 1104 h 1450"/>
                <a:gd name="T24" fmla="*/ 706 w 810"/>
                <a:gd name="T25" fmla="*/ 1104 h 1450"/>
                <a:gd name="T26" fmla="*/ 748 w 810"/>
                <a:gd name="T27" fmla="*/ 1058 h 1450"/>
                <a:gd name="T28" fmla="*/ 748 w 810"/>
                <a:gd name="T29" fmla="*/ 1058 h 1450"/>
                <a:gd name="T30" fmla="*/ 731 w 810"/>
                <a:gd name="T31" fmla="*/ 1013 h 1450"/>
                <a:gd name="T32" fmla="*/ 731 w 810"/>
                <a:gd name="T33" fmla="*/ 1013 h 1450"/>
                <a:gd name="T34" fmla="*/ 751 w 810"/>
                <a:gd name="T35" fmla="*/ 967 h 1450"/>
                <a:gd name="T36" fmla="*/ 751 w 810"/>
                <a:gd name="T37" fmla="*/ 967 h 1450"/>
                <a:gd name="T38" fmla="*/ 726 w 810"/>
                <a:gd name="T39" fmla="*/ 902 h 1450"/>
                <a:gd name="T40" fmla="*/ 726 w 810"/>
                <a:gd name="T41" fmla="*/ 902 h 1450"/>
                <a:gd name="T42" fmla="*/ 802 w 810"/>
                <a:gd name="T43" fmla="*/ 823 h 1450"/>
                <a:gd name="T44" fmla="*/ 802 w 810"/>
                <a:gd name="T45" fmla="*/ 823 h 1450"/>
                <a:gd name="T46" fmla="*/ 705 w 810"/>
                <a:gd name="T47" fmla="*/ 635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0" h="1450">
                  <a:moveTo>
                    <a:pt x="705" y="635"/>
                  </a:moveTo>
                  <a:lnTo>
                    <a:pt x="705" y="635"/>
                  </a:lnTo>
                  <a:cubicBezTo>
                    <a:pt x="705" y="635"/>
                    <a:pt x="720" y="432"/>
                    <a:pt x="703" y="345"/>
                  </a:cubicBezTo>
                  <a:lnTo>
                    <a:pt x="703" y="345"/>
                  </a:lnTo>
                  <a:cubicBezTo>
                    <a:pt x="668" y="172"/>
                    <a:pt x="533" y="40"/>
                    <a:pt x="330" y="0"/>
                  </a:cubicBezTo>
                  <a:lnTo>
                    <a:pt x="0" y="1449"/>
                  </a:lnTo>
                  <a:lnTo>
                    <a:pt x="282" y="1449"/>
                  </a:lnTo>
                  <a:lnTo>
                    <a:pt x="328" y="1242"/>
                  </a:lnTo>
                  <a:lnTo>
                    <a:pt x="328" y="1242"/>
                  </a:lnTo>
                  <a:cubicBezTo>
                    <a:pt x="328" y="1242"/>
                    <a:pt x="523" y="1252"/>
                    <a:pt x="619" y="1239"/>
                  </a:cubicBezTo>
                  <a:lnTo>
                    <a:pt x="619" y="1239"/>
                  </a:lnTo>
                  <a:cubicBezTo>
                    <a:pt x="729" y="1224"/>
                    <a:pt x="706" y="1104"/>
                    <a:pt x="706" y="1104"/>
                  </a:cubicBezTo>
                  <a:lnTo>
                    <a:pt x="706" y="1104"/>
                  </a:lnTo>
                  <a:cubicBezTo>
                    <a:pt x="706" y="1104"/>
                    <a:pt x="726" y="1096"/>
                    <a:pt x="748" y="1058"/>
                  </a:cubicBezTo>
                  <a:lnTo>
                    <a:pt x="748" y="1058"/>
                  </a:lnTo>
                  <a:cubicBezTo>
                    <a:pt x="756" y="1043"/>
                    <a:pt x="731" y="1013"/>
                    <a:pt x="731" y="1013"/>
                  </a:cubicBezTo>
                  <a:lnTo>
                    <a:pt x="731" y="1013"/>
                  </a:lnTo>
                  <a:cubicBezTo>
                    <a:pt x="731" y="1013"/>
                    <a:pt x="760" y="987"/>
                    <a:pt x="751" y="967"/>
                  </a:cubicBezTo>
                  <a:lnTo>
                    <a:pt x="751" y="967"/>
                  </a:lnTo>
                  <a:cubicBezTo>
                    <a:pt x="745" y="953"/>
                    <a:pt x="726" y="902"/>
                    <a:pt x="726" y="902"/>
                  </a:cubicBezTo>
                  <a:lnTo>
                    <a:pt x="726" y="902"/>
                  </a:lnTo>
                  <a:cubicBezTo>
                    <a:pt x="726" y="902"/>
                    <a:pt x="791" y="879"/>
                    <a:pt x="802" y="823"/>
                  </a:cubicBezTo>
                  <a:lnTo>
                    <a:pt x="802" y="823"/>
                  </a:lnTo>
                  <a:cubicBezTo>
                    <a:pt x="809" y="784"/>
                    <a:pt x="726" y="736"/>
                    <a:pt x="705" y="635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8" name="DASH CIRCLE STROKE">
              <a:extLst>
                <a:ext uri="{FF2B5EF4-FFF2-40B4-BE49-F238E27FC236}">
                  <a16:creationId xmlns:a16="http://schemas.microsoft.com/office/drawing/2014/main" id="{07A23FF1-E71F-334B-8E56-4540321B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42" y="5402374"/>
              <a:ext cx="801969" cy="796474"/>
            </a:xfrm>
            <a:custGeom>
              <a:avLst/>
              <a:gdLst>
                <a:gd name="T0" fmla="*/ 206 w 642"/>
                <a:gd name="T1" fmla="*/ 43 h 639"/>
                <a:gd name="T2" fmla="*/ 200 w 642"/>
                <a:gd name="T3" fmla="*/ 39 h 639"/>
                <a:gd name="T4" fmla="*/ 204 w 642"/>
                <a:gd name="T5" fmla="*/ 29 h 639"/>
                <a:gd name="T6" fmla="*/ 416 w 642"/>
                <a:gd name="T7" fmla="*/ 23 h 639"/>
                <a:gd name="T8" fmla="*/ 420 w 642"/>
                <a:gd name="T9" fmla="*/ 33 h 639"/>
                <a:gd name="T10" fmla="*/ 411 w 642"/>
                <a:gd name="T11" fmla="*/ 37 h 639"/>
                <a:gd name="T12" fmla="*/ 209 w 642"/>
                <a:gd name="T13" fmla="*/ 42 h 639"/>
                <a:gd name="T14" fmla="*/ 633 w 642"/>
                <a:gd name="T15" fmla="*/ 332 h 639"/>
                <a:gd name="T16" fmla="*/ 626 w 642"/>
                <a:gd name="T17" fmla="*/ 324 h 639"/>
                <a:gd name="T18" fmla="*/ 556 w 642"/>
                <a:gd name="T19" fmla="*/ 133 h 639"/>
                <a:gd name="T20" fmla="*/ 557 w 642"/>
                <a:gd name="T21" fmla="*/ 124 h 639"/>
                <a:gd name="T22" fmla="*/ 568 w 642"/>
                <a:gd name="T23" fmla="*/ 124 h 639"/>
                <a:gd name="T24" fmla="*/ 641 w 642"/>
                <a:gd name="T25" fmla="*/ 324 h 639"/>
                <a:gd name="T26" fmla="*/ 633 w 642"/>
                <a:gd name="T27" fmla="*/ 332 h 639"/>
                <a:gd name="T28" fmla="*/ 8 w 642"/>
                <a:gd name="T29" fmla="*/ 354 h 639"/>
                <a:gd name="T30" fmla="*/ 1 w 642"/>
                <a:gd name="T31" fmla="*/ 347 h 639"/>
                <a:gd name="T32" fmla="*/ 0 w 642"/>
                <a:gd name="T33" fmla="*/ 332 h 639"/>
                <a:gd name="T34" fmla="*/ 62 w 642"/>
                <a:gd name="T35" fmla="*/ 143 h 639"/>
                <a:gd name="T36" fmla="*/ 72 w 642"/>
                <a:gd name="T37" fmla="*/ 141 h 639"/>
                <a:gd name="T38" fmla="*/ 74 w 642"/>
                <a:gd name="T39" fmla="*/ 152 h 639"/>
                <a:gd name="T40" fmla="*/ 15 w 642"/>
                <a:gd name="T41" fmla="*/ 332 h 639"/>
                <a:gd name="T42" fmla="*/ 15 w 642"/>
                <a:gd name="T43" fmla="*/ 346 h 639"/>
                <a:gd name="T44" fmla="*/ 420 w 642"/>
                <a:gd name="T45" fmla="*/ 631 h 639"/>
                <a:gd name="T46" fmla="*/ 413 w 642"/>
                <a:gd name="T47" fmla="*/ 626 h 639"/>
                <a:gd name="T48" fmla="*/ 418 w 642"/>
                <a:gd name="T49" fmla="*/ 617 h 639"/>
                <a:gd name="T50" fmla="*/ 578 w 642"/>
                <a:gd name="T51" fmla="*/ 492 h 639"/>
                <a:gd name="T52" fmla="*/ 578 w 642"/>
                <a:gd name="T53" fmla="*/ 492 h 639"/>
                <a:gd name="T54" fmla="*/ 588 w 642"/>
                <a:gd name="T55" fmla="*/ 489 h 639"/>
                <a:gd name="T56" fmla="*/ 590 w 642"/>
                <a:gd name="T57" fmla="*/ 500 h 639"/>
                <a:gd name="T58" fmla="*/ 422 w 642"/>
                <a:gd name="T59" fmla="*/ 631 h 639"/>
                <a:gd name="T60" fmla="*/ 420 w 642"/>
                <a:gd name="T61" fmla="*/ 631 h 639"/>
                <a:gd name="T62" fmla="*/ 242 w 642"/>
                <a:gd name="T63" fmla="*/ 638 h 639"/>
                <a:gd name="T64" fmla="*/ 240 w 642"/>
                <a:gd name="T65" fmla="*/ 637 h 639"/>
                <a:gd name="T66" fmla="*/ 148 w 642"/>
                <a:gd name="T67" fmla="*/ 597 h 639"/>
                <a:gd name="T68" fmla="*/ 64 w 642"/>
                <a:gd name="T69" fmla="*/ 518 h 639"/>
                <a:gd name="T70" fmla="*/ 66 w 642"/>
                <a:gd name="T71" fmla="*/ 508 h 639"/>
                <a:gd name="T72" fmla="*/ 75 w 642"/>
                <a:gd name="T73" fmla="*/ 509 h 639"/>
                <a:gd name="T74" fmla="*/ 156 w 642"/>
                <a:gd name="T75" fmla="*/ 585 h 639"/>
                <a:gd name="T76" fmla="*/ 244 w 642"/>
                <a:gd name="T77" fmla="*/ 623 h 639"/>
                <a:gd name="T78" fmla="*/ 249 w 642"/>
                <a:gd name="T79" fmla="*/ 63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2" h="639">
                  <a:moveTo>
                    <a:pt x="206" y="43"/>
                  </a:moveTo>
                  <a:lnTo>
                    <a:pt x="206" y="43"/>
                  </a:lnTo>
                  <a:cubicBezTo>
                    <a:pt x="204" y="43"/>
                    <a:pt x="201" y="41"/>
                    <a:pt x="200" y="39"/>
                  </a:cubicBezTo>
                  <a:lnTo>
                    <a:pt x="200" y="39"/>
                  </a:lnTo>
                  <a:cubicBezTo>
                    <a:pt x="198" y="35"/>
                    <a:pt x="200" y="31"/>
                    <a:pt x="204" y="29"/>
                  </a:cubicBezTo>
                  <a:lnTo>
                    <a:pt x="204" y="29"/>
                  </a:lnTo>
                  <a:cubicBezTo>
                    <a:pt x="271" y="2"/>
                    <a:pt x="344" y="0"/>
                    <a:pt x="416" y="23"/>
                  </a:cubicBezTo>
                  <a:lnTo>
                    <a:pt x="416" y="23"/>
                  </a:lnTo>
                  <a:cubicBezTo>
                    <a:pt x="420" y="25"/>
                    <a:pt x="422" y="29"/>
                    <a:pt x="420" y="33"/>
                  </a:cubicBezTo>
                  <a:lnTo>
                    <a:pt x="420" y="33"/>
                  </a:lnTo>
                  <a:cubicBezTo>
                    <a:pt x="419" y="36"/>
                    <a:pt x="416" y="39"/>
                    <a:pt x="411" y="37"/>
                  </a:cubicBezTo>
                  <a:lnTo>
                    <a:pt x="411" y="37"/>
                  </a:lnTo>
                  <a:cubicBezTo>
                    <a:pt x="343" y="15"/>
                    <a:pt x="272" y="17"/>
                    <a:pt x="209" y="42"/>
                  </a:cubicBezTo>
                  <a:lnTo>
                    <a:pt x="209" y="42"/>
                  </a:lnTo>
                  <a:cubicBezTo>
                    <a:pt x="208" y="43"/>
                    <a:pt x="208" y="43"/>
                    <a:pt x="206" y="43"/>
                  </a:cubicBezTo>
                  <a:close/>
                  <a:moveTo>
                    <a:pt x="633" y="332"/>
                  </a:moveTo>
                  <a:lnTo>
                    <a:pt x="633" y="332"/>
                  </a:lnTo>
                  <a:cubicBezTo>
                    <a:pt x="629" y="332"/>
                    <a:pt x="626" y="328"/>
                    <a:pt x="626" y="324"/>
                  </a:cubicBezTo>
                  <a:lnTo>
                    <a:pt x="626" y="324"/>
                  </a:lnTo>
                  <a:cubicBezTo>
                    <a:pt x="625" y="254"/>
                    <a:pt x="600" y="187"/>
                    <a:pt x="556" y="133"/>
                  </a:cubicBezTo>
                  <a:lnTo>
                    <a:pt x="556" y="133"/>
                  </a:lnTo>
                  <a:cubicBezTo>
                    <a:pt x="554" y="130"/>
                    <a:pt x="554" y="126"/>
                    <a:pt x="557" y="124"/>
                  </a:cubicBezTo>
                  <a:lnTo>
                    <a:pt x="557" y="124"/>
                  </a:lnTo>
                  <a:cubicBezTo>
                    <a:pt x="560" y="121"/>
                    <a:pt x="565" y="121"/>
                    <a:pt x="568" y="124"/>
                  </a:cubicBezTo>
                  <a:lnTo>
                    <a:pt x="568" y="124"/>
                  </a:lnTo>
                  <a:cubicBezTo>
                    <a:pt x="613" y="180"/>
                    <a:pt x="639" y="252"/>
                    <a:pt x="641" y="324"/>
                  </a:cubicBezTo>
                  <a:lnTo>
                    <a:pt x="641" y="324"/>
                  </a:lnTo>
                  <a:cubicBezTo>
                    <a:pt x="641" y="328"/>
                    <a:pt x="637" y="332"/>
                    <a:pt x="633" y="332"/>
                  </a:cubicBezTo>
                  <a:close/>
                  <a:moveTo>
                    <a:pt x="8" y="354"/>
                  </a:moveTo>
                  <a:lnTo>
                    <a:pt x="8" y="354"/>
                  </a:lnTo>
                  <a:cubicBezTo>
                    <a:pt x="4" y="354"/>
                    <a:pt x="1" y="351"/>
                    <a:pt x="1" y="347"/>
                  </a:cubicBezTo>
                  <a:lnTo>
                    <a:pt x="1" y="347"/>
                  </a:lnTo>
                  <a:cubicBezTo>
                    <a:pt x="0" y="342"/>
                    <a:pt x="0" y="337"/>
                    <a:pt x="0" y="332"/>
                  </a:cubicBezTo>
                  <a:lnTo>
                    <a:pt x="0" y="332"/>
                  </a:lnTo>
                  <a:cubicBezTo>
                    <a:pt x="0" y="267"/>
                    <a:pt x="22" y="200"/>
                    <a:pt x="62" y="143"/>
                  </a:cubicBezTo>
                  <a:lnTo>
                    <a:pt x="62" y="143"/>
                  </a:lnTo>
                  <a:cubicBezTo>
                    <a:pt x="64" y="140"/>
                    <a:pt x="69" y="140"/>
                    <a:pt x="72" y="141"/>
                  </a:cubicBezTo>
                  <a:lnTo>
                    <a:pt x="72" y="141"/>
                  </a:lnTo>
                  <a:cubicBezTo>
                    <a:pt x="75" y="144"/>
                    <a:pt x="76" y="149"/>
                    <a:pt x="74" y="152"/>
                  </a:cubicBezTo>
                  <a:lnTo>
                    <a:pt x="74" y="152"/>
                  </a:lnTo>
                  <a:cubicBezTo>
                    <a:pt x="36" y="206"/>
                    <a:pt x="15" y="269"/>
                    <a:pt x="15" y="332"/>
                  </a:cubicBezTo>
                  <a:lnTo>
                    <a:pt x="15" y="332"/>
                  </a:lnTo>
                  <a:cubicBezTo>
                    <a:pt x="15" y="337"/>
                    <a:pt x="15" y="341"/>
                    <a:pt x="15" y="346"/>
                  </a:cubicBezTo>
                  <a:lnTo>
                    <a:pt x="15" y="346"/>
                  </a:lnTo>
                  <a:cubicBezTo>
                    <a:pt x="15" y="350"/>
                    <a:pt x="12" y="354"/>
                    <a:pt x="8" y="354"/>
                  </a:cubicBezTo>
                  <a:close/>
                  <a:moveTo>
                    <a:pt x="420" y="631"/>
                  </a:moveTo>
                  <a:lnTo>
                    <a:pt x="420" y="631"/>
                  </a:lnTo>
                  <a:cubicBezTo>
                    <a:pt x="417" y="631"/>
                    <a:pt x="414" y="629"/>
                    <a:pt x="413" y="626"/>
                  </a:cubicBezTo>
                  <a:lnTo>
                    <a:pt x="413" y="626"/>
                  </a:lnTo>
                  <a:cubicBezTo>
                    <a:pt x="412" y="622"/>
                    <a:pt x="414" y="618"/>
                    <a:pt x="418" y="617"/>
                  </a:cubicBezTo>
                  <a:lnTo>
                    <a:pt x="418" y="617"/>
                  </a:lnTo>
                  <a:cubicBezTo>
                    <a:pt x="483" y="595"/>
                    <a:pt x="540" y="551"/>
                    <a:pt x="578" y="492"/>
                  </a:cubicBezTo>
                  <a:lnTo>
                    <a:pt x="578" y="492"/>
                  </a:lnTo>
                  <a:lnTo>
                    <a:pt x="578" y="492"/>
                  </a:lnTo>
                  <a:cubicBezTo>
                    <a:pt x="580" y="488"/>
                    <a:pt x="584" y="488"/>
                    <a:pt x="588" y="489"/>
                  </a:cubicBezTo>
                  <a:lnTo>
                    <a:pt x="588" y="489"/>
                  </a:lnTo>
                  <a:cubicBezTo>
                    <a:pt x="591" y="492"/>
                    <a:pt x="592" y="496"/>
                    <a:pt x="590" y="499"/>
                  </a:cubicBezTo>
                  <a:lnTo>
                    <a:pt x="590" y="500"/>
                  </a:lnTo>
                  <a:lnTo>
                    <a:pt x="590" y="500"/>
                  </a:lnTo>
                  <a:cubicBezTo>
                    <a:pt x="550" y="561"/>
                    <a:pt x="491" y="607"/>
                    <a:pt x="422" y="631"/>
                  </a:cubicBezTo>
                  <a:lnTo>
                    <a:pt x="422" y="631"/>
                  </a:lnTo>
                  <a:cubicBezTo>
                    <a:pt x="422" y="631"/>
                    <a:pt x="421" y="631"/>
                    <a:pt x="420" y="631"/>
                  </a:cubicBezTo>
                  <a:close/>
                  <a:moveTo>
                    <a:pt x="242" y="638"/>
                  </a:moveTo>
                  <a:lnTo>
                    <a:pt x="242" y="638"/>
                  </a:lnTo>
                  <a:cubicBezTo>
                    <a:pt x="241" y="638"/>
                    <a:pt x="240" y="638"/>
                    <a:pt x="240" y="637"/>
                  </a:cubicBezTo>
                  <a:lnTo>
                    <a:pt x="240" y="637"/>
                  </a:lnTo>
                  <a:cubicBezTo>
                    <a:pt x="208" y="628"/>
                    <a:pt x="177" y="615"/>
                    <a:pt x="148" y="597"/>
                  </a:cubicBezTo>
                  <a:lnTo>
                    <a:pt x="148" y="597"/>
                  </a:lnTo>
                  <a:cubicBezTo>
                    <a:pt x="115" y="573"/>
                    <a:pt x="87" y="547"/>
                    <a:pt x="64" y="518"/>
                  </a:cubicBezTo>
                  <a:lnTo>
                    <a:pt x="64" y="518"/>
                  </a:lnTo>
                  <a:cubicBezTo>
                    <a:pt x="62" y="514"/>
                    <a:pt x="62" y="510"/>
                    <a:pt x="66" y="508"/>
                  </a:cubicBezTo>
                  <a:lnTo>
                    <a:pt x="66" y="508"/>
                  </a:lnTo>
                  <a:cubicBezTo>
                    <a:pt x="69" y="505"/>
                    <a:pt x="73" y="506"/>
                    <a:pt x="75" y="509"/>
                  </a:cubicBezTo>
                  <a:lnTo>
                    <a:pt x="75" y="509"/>
                  </a:lnTo>
                  <a:cubicBezTo>
                    <a:pt x="97" y="537"/>
                    <a:pt x="124" y="562"/>
                    <a:pt x="156" y="585"/>
                  </a:cubicBezTo>
                  <a:lnTo>
                    <a:pt x="156" y="585"/>
                  </a:lnTo>
                  <a:cubicBezTo>
                    <a:pt x="183" y="602"/>
                    <a:pt x="213" y="615"/>
                    <a:pt x="244" y="623"/>
                  </a:cubicBezTo>
                  <a:lnTo>
                    <a:pt x="244" y="623"/>
                  </a:lnTo>
                  <a:cubicBezTo>
                    <a:pt x="247" y="624"/>
                    <a:pt x="250" y="628"/>
                    <a:pt x="249" y="632"/>
                  </a:cubicBezTo>
                  <a:lnTo>
                    <a:pt x="249" y="632"/>
                  </a:lnTo>
                  <a:cubicBezTo>
                    <a:pt x="248" y="635"/>
                    <a:pt x="245" y="638"/>
                    <a:pt x="242" y="6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5" name="STROKE LINE">
              <a:extLst>
                <a:ext uri="{FF2B5EF4-FFF2-40B4-BE49-F238E27FC236}">
                  <a16:creationId xmlns:a16="http://schemas.microsoft.com/office/drawing/2014/main" id="{FAF5E27A-F5DD-904A-84E8-A8756A046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463" y="5402374"/>
              <a:ext cx="109859" cy="582251"/>
            </a:xfrm>
            <a:custGeom>
              <a:avLst/>
              <a:gdLst>
                <a:gd name="T0" fmla="*/ 81 w 90"/>
                <a:gd name="T1" fmla="*/ 467 h 468"/>
                <a:gd name="T2" fmla="*/ 81 w 90"/>
                <a:gd name="T3" fmla="*/ 467 h 468"/>
                <a:gd name="T4" fmla="*/ 75 w 90"/>
                <a:gd name="T5" fmla="*/ 465 h 468"/>
                <a:gd name="T6" fmla="*/ 75 w 90"/>
                <a:gd name="T7" fmla="*/ 465 h 468"/>
                <a:gd name="T8" fmla="*/ 22 w 90"/>
                <a:gd name="T9" fmla="*/ 372 h 468"/>
                <a:gd name="T10" fmla="*/ 22 w 90"/>
                <a:gd name="T11" fmla="*/ 372 h 468"/>
                <a:gd name="T12" fmla="*/ 22 w 90"/>
                <a:gd name="T13" fmla="*/ 369 h 468"/>
                <a:gd name="T14" fmla="*/ 22 w 90"/>
                <a:gd name="T15" fmla="*/ 369 h 468"/>
                <a:gd name="T16" fmla="*/ 18 w 90"/>
                <a:gd name="T17" fmla="*/ 73 h 468"/>
                <a:gd name="T18" fmla="*/ 18 w 90"/>
                <a:gd name="T19" fmla="*/ 73 h 468"/>
                <a:gd name="T20" fmla="*/ 1 w 90"/>
                <a:gd name="T21" fmla="*/ 11 h 468"/>
                <a:gd name="T22" fmla="*/ 1 w 90"/>
                <a:gd name="T23" fmla="*/ 11 h 468"/>
                <a:gd name="T24" fmla="*/ 6 w 90"/>
                <a:gd name="T25" fmla="*/ 1 h 468"/>
                <a:gd name="T26" fmla="*/ 6 w 90"/>
                <a:gd name="T27" fmla="*/ 1 h 468"/>
                <a:gd name="T28" fmla="*/ 16 w 90"/>
                <a:gd name="T29" fmla="*/ 6 h 468"/>
                <a:gd name="T30" fmla="*/ 16 w 90"/>
                <a:gd name="T31" fmla="*/ 6 h 468"/>
                <a:gd name="T32" fmla="*/ 33 w 90"/>
                <a:gd name="T33" fmla="*/ 70 h 468"/>
                <a:gd name="T34" fmla="*/ 33 w 90"/>
                <a:gd name="T35" fmla="*/ 70 h 468"/>
                <a:gd name="T36" fmla="*/ 37 w 90"/>
                <a:gd name="T37" fmla="*/ 369 h 468"/>
                <a:gd name="T38" fmla="*/ 37 w 90"/>
                <a:gd name="T39" fmla="*/ 369 h 468"/>
                <a:gd name="T40" fmla="*/ 87 w 90"/>
                <a:gd name="T41" fmla="*/ 455 h 468"/>
                <a:gd name="T42" fmla="*/ 87 w 90"/>
                <a:gd name="T43" fmla="*/ 455 h 468"/>
                <a:gd name="T44" fmla="*/ 85 w 90"/>
                <a:gd name="T45" fmla="*/ 466 h 468"/>
                <a:gd name="T46" fmla="*/ 85 w 90"/>
                <a:gd name="T47" fmla="*/ 466 h 468"/>
                <a:gd name="T48" fmla="*/ 81 w 90"/>
                <a:gd name="T49" fmla="*/ 46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468">
                  <a:moveTo>
                    <a:pt x="81" y="467"/>
                  </a:moveTo>
                  <a:lnTo>
                    <a:pt x="81" y="467"/>
                  </a:lnTo>
                  <a:cubicBezTo>
                    <a:pt x="78" y="467"/>
                    <a:pt x="76" y="467"/>
                    <a:pt x="75" y="465"/>
                  </a:cubicBezTo>
                  <a:lnTo>
                    <a:pt x="75" y="465"/>
                  </a:lnTo>
                  <a:cubicBezTo>
                    <a:pt x="55" y="438"/>
                    <a:pt x="32" y="409"/>
                    <a:pt x="22" y="372"/>
                  </a:cubicBezTo>
                  <a:lnTo>
                    <a:pt x="22" y="372"/>
                  </a:lnTo>
                  <a:cubicBezTo>
                    <a:pt x="22" y="370"/>
                    <a:pt x="22" y="370"/>
                    <a:pt x="22" y="369"/>
                  </a:cubicBezTo>
                  <a:lnTo>
                    <a:pt x="22" y="369"/>
                  </a:lnTo>
                  <a:cubicBezTo>
                    <a:pt x="26" y="321"/>
                    <a:pt x="35" y="157"/>
                    <a:pt x="18" y="73"/>
                  </a:cubicBezTo>
                  <a:lnTo>
                    <a:pt x="18" y="73"/>
                  </a:lnTo>
                  <a:cubicBezTo>
                    <a:pt x="14" y="52"/>
                    <a:pt x="8" y="31"/>
                    <a:pt x="1" y="11"/>
                  </a:cubicBezTo>
                  <a:lnTo>
                    <a:pt x="1" y="11"/>
                  </a:lnTo>
                  <a:cubicBezTo>
                    <a:pt x="0" y="7"/>
                    <a:pt x="2" y="2"/>
                    <a:pt x="6" y="1"/>
                  </a:cubicBezTo>
                  <a:lnTo>
                    <a:pt x="6" y="1"/>
                  </a:lnTo>
                  <a:cubicBezTo>
                    <a:pt x="10" y="0"/>
                    <a:pt x="15" y="2"/>
                    <a:pt x="16" y="6"/>
                  </a:cubicBezTo>
                  <a:lnTo>
                    <a:pt x="16" y="6"/>
                  </a:lnTo>
                  <a:cubicBezTo>
                    <a:pt x="23" y="26"/>
                    <a:pt x="29" y="48"/>
                    <a:pt x="33" y="70"/>
                  </a:cubicBezTo>
                  <a:lnTo>
                    <a:pt x="33" y="70"/>
                  </a:lnTo>
                  <a:cubicBezTo>
                    <a:pt x="50" y="155"/>
                    <a:pt x="41" y="318"/>
                    <a:pt x="37" y="369"/>
                  </a:cubicBezTo>
                  <a:lnTo>
                    <a:pt x="37" y="369"/>
                  </a:lnTo>
                  <a:cubicBezTo>
                    <a:pt x="47" y="403"/>
                    <a:pt x="68" y="430"/>
                    <a:pt x="87" y="455"/>
                  </a:cubicBezTo>
                  <a:lnTo>
                    <a:pt x="87" y="455"/>
                  </a:lnTo>
                  <a:cubicBezTo>
                    <a:pt x="89" y="459"/>
                    <a:pt x="89" y="463"/>
                    <a:pt x="85" y="466"/>
                  </a:cubicBezTo>
                  <a:lnTo>
                    <a:pt x="85" y="466"/>
                  </a:lnTo>
                  <a:cubicBezTo>
                    <a:pt x="84" y="467"/>
                    <a:pt x="83" y="467"/>
                    <a:pt x="81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6" name="STROKE LINE">
              <a:extLst>
                <a:ext uri="{FF2B5EF4-FFF2-40B4-BE49-F238E27FC236}">
                  <a16:creationId xmlns:a16="http://schemas.microsoft.com/office/drawing/2014/main" id="{4C805852-AE51-5A44-96C6-6D4022CEE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186" y="6770113"/>
              <a:ext cx="43943" cy="104367"/>
            </a:xfrm>
            <a:custGeom>
              <a:avLst/>
              <a:gdLst>
                <a:gd name="T0" fmla="*/ 9 w 34"/>
                <a:gd name="T1" fmla="*/ 83 h 84"/>
                <a:gd name="T2" fmla="*/ 9 w 34"/>
                <a:gd name="T3" fmla="*/ 83 h 84"/>
                <a:gd name="T4" fmla="*/ 7 w 34"/>
                <a:gd name="T5" fmla="*/ 83 h 84"/>
                <a:gd name="T6" fmla="*/ 7 w 34"/>
                <a:gd name="T7" fmla="*/ 83 h 84"/>
                <a:gd name="T8" fmla="*/ 1 w 34"/>
                <a:gd name="T9" fmla="*/ 74 h 84"/>
                <a:gd name="T10" fmla="*/ 17 w 34"/>
                <a:gd name="T11" fmla="*/ 7 h 84"/>
                <a:gd name="T12" fmla="*/ 17 w 34"/>
                <a:gd name="T13" fmla="*/ 7 h 84"/>
                <a:gd name="T14" fmla="*/ 26 w 34"/>
                <a:gd name="T15" fmla="*/ 1 h 84"/>
                <a:gd name="T16" fmla="*/ 26 w 34"/>
                <a:gd name="T17" fmla="*/ 1 h 84"/>
                <a:gd name="T18" fmla="*/ 32 w 34"/>
                <a:gd name="T19" fmla="*/ 10 h 84"/>
                <a:gd name="T20" fmla="*/ 16 w 34"/>
                <a:gd name="T21" fmla="*/ 76 h 84"/>
                <a:gd name="T22" fmla="*/ 16 w 34"/>
                <a:gd name="T23" fmla="*/ 76 h 84"/>
                <a:gd name="T24" fmla="*/ 9 w 34"/>
                <a:gd name="T2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84">
                  <a:moveTo>
                    <a:pt x="9" y="83"/>
                  </a:moveTo>
                  <a:lnTo>
                    <a:pt x="9" y="83"/>
                  </a:lnTo>
                  <a:cubicBezTo>
                    <a:pt x="8" y="83"/>
                    <a:pt x="7" y="83"/>
                    <a:pt x="7" y="83"/>
                  </a:cubicBezTo>
                  <a:lnTo>
                    <a:pt x="7" y="83"/>
                  </a:lnTo>
                  <a:cubicBezTo>
                    <a:pt x="3" y="81"/>
                    <a:pt x="0" y="77"/>
                    <a:pt x="1" y="74"/>
                  </a:cubicBezTo>
                  <a:lnTo>
                    <a:pt x="17" y="7"/>
                  </a:lnTo>
                  <a:lnTo>
                    <a:pt x="17" y="7"/>
                  </a:lnTo>
                  <a:cubicBezTo>
                    <a:pt x="18" y="2"/>
                    <a:pt x="22" y="0"/>
                    <a:pt x="26" y="1"/>
                  </a:cubicBezTo>
                  <a:lnTo>
                    <a:pt x="26" y="1"/>
                  </a:lnTo>
                  <a:cubicBezTo>
                    <a:pt x="31" y="2"/>
                    <a:pt x="33" y="6"/>
                    <a:pt x="32" y="10"/>
                  </a:cubicBezTo>
                  <a:lnTo>
                    <a:pt x="16" y="76"/>
                  </a:lnTo>
                  <a:lnTo>
                    <a:pt x="16" y="76"/>
                  </a:lnTo>
                  <a:cubicBezTo>
                    <a:pt x="15" y="80"/>
                    <a:pt x="12" y="83"/>
                    <a:pt x="9" y="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7" name="STROKE LINE">
              <a:extLst>
                <a:ext uri="{FF2B5EF4-FFF2-40B4-BE49-F238E27FC236}">
                  <a16:creationId xmlns:a16="http://schemas.microsoft.com/office/drawing/2014/main" id="{81DCA692-2C95-0042-B306-E39A914F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6363636"/>
              <a:ext cx="98873" cy="291127"/>
            </a:xfrm>
            <a:custGeom>
              <a:avLst/>
              <a:gdLst>
                <a:gd name="T0" fmla="*/ 35 w 79"/>
                <a:gd name="T1" fmla="*/ 233 h 234"/>
                <a:gd name="T2" fmla="*/ 35 w 79"/>
                <a:gd name="T3" fmla="*/ 233 h 234"/>
                <a:gd name="T4" fmla="*/ 34 w 79"/>
                <a:gd name="T5" fmla="*/ 233 h 234"/>
                <a:gd name="T6" fmla="*/ 34 w 79"/>
                <a:gd name="T7" fmla="*/ 233 h 234"/>
                <a:gd name="T8" fmla="*/ 28 w 79"/>
                <a:gd name="T9" fmla="*/ 224 h 234"/>
                <a:gd name="T10" fmla="*/ 61 w 79"/>
                <a:gd name="T11" fmla="*/ 82 h 234"/>
                <a:gd name="T12" fmla="*/ 61 w 79"/>
                <a:gd name="T13" fmla="*/ 82 h 234"/>
                <a:gd name="T14" fmla="*/ 2 w 79"/>
                <a:gd name="T15" fmla="*/ 12 h 234"/>
                <a:gd name="T16" fmla="*/ 2 w 79"/>
                <a:gd name="T17" fmla="*/ 12 h 234"/>
                <a:gd name="T18" fmla="*/ 4 w 79"/>
                <a:gd name="T19" fmla="*/ 2 h 234"/>
                <a:gd name="T20" fmla="*/ 4 w 79"/>
                <a:gd name="T21" fmla="*/ 2 h 234"/>
                <a:gd name="T22" fmla="*/ 15 w 79"/>
                <a:gd name="T23" fmla="*/ 3 h 234"/>
                <a:gd name="T24" fmla="*/ 15 w 79"/>
                <a:gd name="T25" fmla="*/ 3 h 234"/>
                <a:gd name="T26" fmla="*/ 75 w 79"/>
                <a:gd name="T27" fmla="*/ 74 h 234"/>
                <a:gd name="T28" fmla="*/ 75 w 79"/>
                <a:gd name="T29" fmla="*/ 74 h 234"/>
                <a:gd name="T30" fmla="*/ 77 w 79"/>
                <a:gd name="T31" fmla="*/ 81 h 234"/>
                <a:gd name="T32" fmla="*/ 43 w 79"/>
                <a:gd name="T33" fmla="*/ 228 h 234"/>
                <a:gd name="T34" fmla="*/ 43 w 79"/>
                <a:gd name="T35" fmla="*/ 228 h 234"/>
                <a:gd name="T36" fmla="*/ 35 w 79"/>
                <a:gd name="T37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234">
                  <a:moveTo>
                    <a:pt x="35" y="233"/>
                  </a:moveTo>
                  <a:lnTo>
                    <a:pt x="35" y="233"/>
                  </a:lnTo>
                  <a:cubicBezTo>
                    <a:pt x="35" y="233"/>
                    <a:pt x="35" y="233"/>
                    <a:pt x="34" y="233"/>
                  </a:cubicBezTo>
                  <a:lnTo>
                    <a:pt x="34" y="233"/>
                  </a:lnTo>
                  <a:cubicBezTo>
                    <a:pt x="30" y="232"/>
                    <a:pt x="28" y="229"/>
                    <a:pt x="28" y="224"/>
                  </a:cubicBezTo>
                  <a:lnTo>
                    <a:pt x="61" y="82"/>
                  </a:lnTo>
                  <a:lnTo>
                    <a:pt x="61" y="82"/>
                  </a:lnTo>
                  <a:cubicBezTo>
                    <a:pt x="41" y="61"/>
                    <a:pt x="21" y="38"/>
                    <a:pt x="2" y="12"/>
                  </a:cubicBezTo>
                  <a:lnTo>
                    <a:pt x="2" y="12"/>
                  </a:lnTo>
                  <a:cubicBezTo>
                    <a:pt x="0" y="10"/>
                    <a:pt x="1" y="5"/>
                    <a:pt x="4" y="2"/>
                  </a:cubicBezTo>
                  <a:lnTo>
                    <a:pt x="4" y="2"/>
                  </a:lnTo>
                  <a:cubicBezTo>
                    <a:pt x="7" y="0"/>
                    <a:pt x="12" y="0"/>
                    <a:pt x="15" y="3"/>
                  </a:cubicBezTo>
                  <a:lnTo>
                    <a:pt x="15" y="3"/>
                  </a:lnTo>
                  <a:cubicBezTo>
                    <a:pt x="34" y="29"/>
                    <a:pt x="54" y="52"/>
                    <a:pt x="75" y="74"/>
                  </a:cubicBezTo>
                  <a:lnTo>
                    <a:pt x="75" y="74"/>
                  </a:lnTo>
                  <a:cubicBezTo>
                    <a:pt x="77" y="75"/>
                    <a:pt x="78" y="78"/>
                    <a:pt x="77" y="81"/>
                  </a:cubicBezTo>
                  <a:lnTo>
                    <a:pt x="43" y="228"/>
                  </a:lnTo>
                  <a:lnTo>
                    <a:pt x="43" y="228"/>
                  </a:lnTo>
                  <a:cubicBezTo>
                    <a:pt x="42" y="231"/>
                    <a:pt x="39" y="233"/>
                    <a:pt x="35" y="2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8" name="STROKE LINE">
              <a:extLst>
                <a:ext uri="{FF2B5EF4-FFF2-40B4-BE49-F238E27FC236}">
                  <a16:creationId xmlns:a16="http://schemas.microsoft.com/office/drawing/2014/main" id="{E0A5DE27-96D0-444E-BC4E-AD24484D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780" y="4968430"/>
              <a:ext cx="1197460" cy="373520"/>
            </a:xfrm>
            <a:custGeom>
              <a:avLst/>
              <a:gdLst>
                <a:gd name="T0" fmla="*/ 9 w 962"/>
                <a:gd name="T1" fmla="*/ 297 h 298"/>
                <a:gd name="T2" fmla="*/ 9 w 962"/>
                <a:gd name="T3" fmla="*/ 297 h 298"/>
                <a:gd name="T4" fmla="*/ 5 w 962"/>
                <a:gd name="T5" fmla="*/ 296 h 298"/>
                <a:gd name="T6" fmla="*/ 5 w 962"/>
                <a:gd name="T7" fmla="*/ 296 h 298"/>
                <a:gd name="T8" fmla="*/ 3 w 962"/>
                <a:gd name="T9" fmla="*/ 286 h 298"/>
                <a:gd name="T10" fmla="*/ 3 w 962"/>
                <a:gd name="T11" fmla="*/ 286 h 298"/>
                <a:gd name="T12" fmla="*/ 42 w 962"/>
                <a:gd name="T13" fmla="*/ 228 h 298"/>
                <a:gd name="T14" fmla="*/ 42 w 962"/>
                <a:gd name="T15" fmla="*/ 228 h 298"/>
                <a:gd name="T16" fmla="*/ 574 w 962"/>
                <a:gd name="T17" fmla="*/ 0 h 298"/>
                <a:gd name="T18" fmla="*/ 574 w 962"/>
                <a:gd name="T19" fmla="*/ 0 h 298"/>
                <a:gd name="T20" fmla="*/ 957 w 962"/>
                <a:gd name="T21" fmla="*/ 115 h 298"/>
                <a:gd name="T22" fmla="*/ 957 w 962"/>
                <a:gd name="T23" fmla="*/ 115 h 298"/>
                <a:gd name="T24" fmla="*/ 959 w 962"/>
                <a:gd name="T25" fmla="*/ 126 h 298"/>
                <a:gd name="T26" fmla="*/ 959 w 962"/>
                <a:gd name="T27" fmla="*/ 126 h 298"/>
                <a:gd name="T28" fmla="*/ 948 w 962"/>
                <a:gd name="T29" fmla="*/ 127 h 298"/>
                <a:gd name="T30" fmla="*/ 948 w 962"/>
                <a:gd name="T31" fmla="*/ 127 h 298"/>
                <a:gd name="T32" fmla="*/ 574 w 962"/>
                <a:gd name="T33" fmla="*/ 15 h 298"/>
                <a:gd name="T34" fmla="*/ 574 w 962"/>
                <a:gd name="T35" fmla="*/ 15 h 298"/>
                <a:gd name="T36" fmla="*/ 53 w 962"/>
                <a:gd name="T37" fmla="*/ 237 h 298"/>
                <a:gd name="T38" fmla="*/ 53 w 962"/>
                <a:gd name="T39" fmla="*/ 237 h 298"/>
                <a:gd name="T40" fmla="*/ 15 w 962"/>
                <a:gd name="T41" fmla="*/ 293 h 298"/>
                <a:gd name="T42" fmla="*/ 15 w 962"/>
                <a:gd name="T43" fmla="*/ 293 h 298"/>
                <a:gd name="T44" fmla="*/ 9 w 962"/>
                <a:gd name="T45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2" h="298">
                  <a:moveTo>
                    <a:pt x="9" y="297"/>
                  </a:moveTo>
                  <a:lnTo>
                    <a:pt x="9" y="297"/>
                  </a:lnTo>
                  <a:cubicBezTo>
                    <a:pt x="8" y="297"/>
                    <a:pt x="6" y="297"/>
                    <a:pt x="5" y="296"/>
                  </a:cubicBezTo>
                  <a:lnTo>
                    <a:pt x="5" y="296"/>
                  </a:lnTo>
                  <a:cubicBezTo>
                    <a:pt x="2" y="294"/>
                    <a:pt x="0" y="289"/>
                    <a:pt x="3" y="286"/>
                  </a:cubicBezTo>
                  <a:lnTo>
                    <a:pt x="3" y="286"/>
                  </a:lnTo>
                  <a:cubicBezTo>
                    <a:pt x="14" y="266"/>
                    <a:pt x="28" y="246"/>
                    <a:pt x="42" y="228"/>
                  </a:cubicBezTo>
                  <a:lnTo>
                    <a:pt x="42" y="228"/>
                  </a:lnTo>
                  <a:cubicBezTo>
                    <a:pt x="158" y="77"/>
                    <a:pt x="337" y="0"/>
                    <a:pt x="574" y="0"/>
                  </a:cubicBezTo>
                  <a:lnTo>
                    <a:pt x="574" y="0"/>
                  </a:lnTo>
                  <a:cubicBezTo>
                    <a:pt x="722" y="0"/>
                    <a:pt x="855" y="40"/>
                    <a:pt x="957" y="115"/>
                  </a:cubicBezTo>
                  <a:lnTo>
                    <a:pt x="957" y="115"/>
                  </a:lnTo>
                  <a:cubicBezTo>
                    <a:pt x="960" y="118"/>
                    <a:pt x="961" y="122"/>
                    <a:pt x="959" y="126"/>
                  </a:cubicBezTo>
                  <a:lnTo>
                    <a:pt x="959" y="126"/>
                  </a:lnTo>
                  <a:cubicBezTo>
                    <a:pt x="956" y="129"/>
                    <a:pt x="951" y="130"/>
                    <a:pt x="948" y="127"/>
                  </a:cubicBezTo>
                  <a:lnTo>
                    <a:pt x="948" y="127"/>
                  </a:lnTo>
                  <a:cubicBezTo>
                    <a:pt x="848" y="54"/>
                    <a:pt x="719" y="15"/>
                    <a:pt x="574" y="15"/>
                  </a:cubicBezTo>
                  <a:lnTo>
                    <a:pt x="574" y="15"/>
                  </a:lnTo>
                  <a:cubicBezTo>
                    <a:pt x="342" y="15"/>
                    <a:pt x="167" y="90"/>
                    <a:pt x="53" y="237"/>
                  </a:cubicBezTo>
                  <a:lnTo>
                    <a:pt x="53" y="237"/>
                  </a:lnTo>
                  <a:cubicBezTo>
                    <a:pt x="40" y="255"/>
                    <a:pt x="27" y="274"/>
                    <a:pt x="15" y="293"/>
                  </a:cubicBezTo>
                  <a:lnTo>
                    <a:pt x="15" y="293"/>
                  </a:lnTo>
                  <a:cubicBezTo>
                    <a:pt x="14" y="296"/>
                    <a:pt x="12" y="297"/>
                    <a:pt x="9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1" name="CIRCLE CHECK">
              <a:extLst>
                <a:ext uri="{FF2B5EF4-FFF2-40B4-BE49-F238E27FC236}">
                  <a16:creationId xmlns:a16="http://schemas.microsoft.com/office/drawing/2014/main" id="{08A007BB-72B7-524E-97BA-B45403CF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635" y="5781385"/>
              <a:ext cx="379011" cy="3790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2" name="STROKE CIRCLE CHECK">
              <a:extLst>
                <a:ext uri="{FF2B5EF4-FFF2-40B4-BE49-F238E27FC236}">
                  <a16:creationId xmlns:a16="http://schemas.microsoft.com/office/drawing/2014/main" id="{642D8368-2572-D54A-8F00-1F8783F6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141" y="5770399"/>
              <a:ext cx="395491" cy="395491"/>
            </a:xfrm>
            <a:custGeom>
              <a:avLst/>
              <a:gdLst>
                <a:gd name="T0" fmla="*/ 159 w 319"/>
                <a:gd name="T1" fmla="*/ 0 h 319"/>
                <a:gd name="T2" fmla="*/ 159 w 319"/>
                <a:gd name="T3" fmla="*/ 0 h 319"/>
                <a:gd name="T4" fmla="*/ 0 w 319"/>
                <a:gd name="T5" fmla="*/ 159 h 319"/>
                <a:gd name="T6" fmla="*/ 0 w 319"/>
                <a:gd name="T7" fmla="*/ 159 h 319"/>
                <a:gd name="T8" fmla="*/ 159 w 319"/>
                <a:gd name="T9" fmla="*/ 318 h 319"/>
                <a:gd name="T10" fmla="*/ 159 w 319"/>
                <a:gd name="T11" fmla="*/ 318 h 319"/>
                <a:gd name="T12" fmla="*/ 318 w 319"/>
                <a:gd name="T13" fmla="*/ 159 h 319"/>
                <a:gd name="T14" fmla="*/ 318 w 319"/>
                <a:gd name="T15" fmla="*/ 159 h 319"/>
                <a:gd name="T16" fmla="*/ 159 w 319"/>
                <a:gd name="T17" fmla="*/ 0 h 319"/>
                <a:gd name="T18" fmla="*/ 159 w 319"/>
                <a:gd name="T19" fmla="*/ 15 h 319"/>
                <a:gd name="T20" fmla="*/ 159 w 319"/>
                <a:gd name="T21" fmla="*/ 15 h 319"/>
                <a:gd name="T22" fmla="*/ 303 w 319"/>
                <a:gd name="T23" fmla="*/ 159 h 319"/>
                <a:gd name="T24" fmla="*/ 303 w 319"/>
                <a:gd name="T25" fmla="*/ 159 h 319"/>
                <a:gd name="T26" fmla="*/ 159 w 319"/>
                <a:gd name="T27" fmla="*/ 303 h 319"/>
                <a:gd name="T28" fmla="*/ 159 w 319"/>
                <a:gd name="T29" fmla="*/ 303 h 319"/>
                <a:gd name="T30" fmla="*/ 15 w 319"/>
                <a:gd name="T31" fmla="*/ 159 h 319"/>
                <a:gd name="T32" fmla="*/ 15 w 319"/>
                <a:gd name="T33" fmla="*/ 159 h 319"/>
                <a:gd name="T34" fmla="*/ 159 w 319"/>
                <a:gd name="T35" fmla="*/ 1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319">
                  <a:moveTo>
                    <a:pt x="159" y="0"/>
                  </a:moveTo>
                  <a:lnTo>
                    <a:pt x="159" y="0"/>
                  </a:lnTo>
                  <a:cubicBezTo>
                    <a:pt x="72" y="0"/>
                    <a:pt x="0" y="71"/>
                    <a:pt x="0" y="159"/>
                  </a:cubicBezTo>
                  <a:lnTo>
                    <a:pt x="0" y="159"/>
                  </a:lnTo>
                  <a:cubicBezTo>
                    <a:pt x="0" y="246"/>
                    <a:pt x="72" y="318"/>
                    <a:pt x="159" y="318"/>
                  </a:cubicBezTo>
                  <a:lnTo>
                    <a:pt x="159" y="318"/>
                  </a:lnTo>
                  <a:cubicBezTo>
                    <a:pt x="247" y="318"/>
                    <a:pt x="318" y="246"/>
                    <a:pt x="318" y="159"/>
                  </a:cubicBezTo>
                  <a:lnTo>
                    <a:pt x="318" y="159"/>
                  </a:lnTo>
                  <a:cubicBezTo>
                    <a:pt x="318" y="71"/>
                    <a:pt x="247" y="0"/>
                    <a:pt x="159" y="0"/>
                  </a:cubicBezTo>
                  <a:close/>
                  <a:moveTo>
                    <a:pt x="159" y="15"/>
                  </a:moveTo>
                  <a:lnTo>
                    <a:pt x="159" y="15"/>
                  </a:lnTo>
                  <a:cubicBezTo>
                    <a:pt x="239" y="15"/>
                    <a:pt x="303" y="79"/>
                    <a:pt x="303" y="159"/>
                  </a:cubicBezTo>
                  <a:lnTo>
                    <a:pt x="303" y="159"/>
                  </a:lnTo>
                  <a:cubicBezTo>
                    <a:pt x="303" y="238"/>
                    <a:pt x="239" y="303"/>
                    <a:pt x="159" y="303"/>
                  </a:cubicBezTo>
                  <a:lnTo>
                    <a:pt x="159" y="303"/>
                  </a:lnTo>
                  <a:cubicBezTo>
                    <a:pt x="80" y="303"/>
                    <a:pt x="15" y="238"/>
                    <a:pt x="15" y="159"/>
                  </a:cubicBezTo>
                  <a:lnTo>
                    <a:pt x="15" y="159"/>
                  </a:lnTo>
                  <a:cubicBezTo>
                    <a:pt x="15" y="79"/>
                    <a:pt x="80" y="15"/>
                    <a:pt x="159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0" name="CHECK">
              <a:extLst>
                <a:ext uri="{FF2B5EF4-FFF2-40B4-BE49-F238E27FC236}">
                  <a16:creationId xmlns:a16="http://schemas.microsoft.com/office/drawing/2014/main" id="{0B41E39C-0D32-504F-9295-6A17E10F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971" y="5902229"/>
              <a:ext cx="126339" cy="131830"/>
            </a:xfrm>
            <a:custGeom>
              <a:avLst/>
              <a:gdLst>
                <a:gd name="T0" fmla="*/ 42 w 101"/>
                <a:gd name="T1" fmla="*/ 107 h 108"/>
                <a:gd name="T2" fmla="*/ 42 w 101"/>
                <a:gd name="T3" fmla="*/ 107 h 108"/>
                <a:gd name="T4" fmla="*/ 37 w 101"/>
                <a:gd name="T5" fmla="*/ 105 h 108"/>
                <a:gd name="T6" fmla="*/ 4 w 101"/>
                <a:gd name="T7" fmla="*/ 72 h 108"/>
                <a:gd name="T8" fmla="*/ 4 w 101"/>
                <a:gd name="T9" fmla="*/ 72 h 108"/>
                <a:gd name="T10" fmla="*/ 4 w 101"/>
                <a:gd name="T11" fmla="*/ 61 h 108"/>
                <a:gd name="T12" fmla="*/ 4 w 101"/>
                <a:gd name="T13" fmla="*/ 61 h 108"/>
                <a:gd name="T14" fmla="*/ 14 w 101"/>
                <a:gd name="T15" fmla="*/ 61 h 108"/>
                <a:gd name="T16" fmla="*/ 40 w 101"/>
                <a:gd name="T17" fmla="*/ 87 h 108"/>
                <a:gd name="T18" fmla="*/ 85 w 101"/>
                <a:gd name="T19" fmla="*/ 5 h 108"/>
                <a:gd name="T20" fmla="*/ 85 w 101"/>
                <a:gd name="T21" fmla="*/ 5 h 108"/>
                <a:gd name="T22" fmla="*/ 95 w 101"/>
                <a:gd name="T23" fmla="*/ 1 h 108"/>
                <a:gd name="T24" fmla="*/ 95 w 101"/>
                <a:gd name="T25" fmla="*/ 1 h 108"/>
                <a:gd name="T26" fmla="*/ 98 w 101"/>
                <a:gd name="T27" fmla="*/ 12 h 108"/>
                <a:gd name="T28" fmla="*/ 49 w 101"/>
                <a:gd name="T29" fmla="*/ 104 h 108"/>
                <a:gd name="T30" fmla="*/ 49 w 101"/>
                <a:gd name="T31" fmla="*/ 104 h 108"/>
                <a:gd name="T32" fmla="*/ 43 w 101"/>
                <a:gd name="T33" fmla="*/ 107 h 108"/>
                <a:gd name="T34" fmla="*/ 43 w 101"/>
                <a:gd name="T35" fmla="*/ 107 h 108"/>
                <a:gd name="T36" fmla="*/ 42 w 101"/>
                <a:gd name="T37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08">
                  <a:moveTo>
                    <a:pt x="42" y="107"/>
                  </a:moveTo>
                  <a:lnTo>
                    <a:pt x="42" y="107"/>
                  </a:lnTo>
                  <a:cubicBezTo>
                    <a:pt x="40" y="107"/>
                    <a:pt x="39" y="107"/>
                    <a:pt x="37" y="105"/>
                  </a:cubicBezTo>
                  <a:lnTo>
                    <a:pt x="4" y="72"/>
                  </a:lnTo>
                  <a:lnTo>
                    <a:pt x="4" y="72"/>
                  </a:lnTo>
                  <a:cubicBezTo>
                    <a:pt x="0" y="69"/>
                    <a:pt x="0" y="64"/>
                    <a:pt x="4" y="61"/>
                  </a:cubicBezTo>
                  <a:lnTo>
                    <a:pt x="4" y="61"/>
                  </a:lnTo>
                  <a:cubicBezTo>
                    <a:pt x="6" y="58"/>
                    <a:pt x="11" y="58"/>
                    <a:pt x="14" y="61"/>
                  </a:cubicBezTo>
                  <a:lnTo>
                    <a:pt x="40" y="87"/>
                  </a:lnTo>
                  <a:lnTo>
                    <a:pt x="85" y="5"/>
                  </a:lnTo>
                  <a:lnTo>
                    <a:pt x="85" y="5"/>
                  </a:lnTo>
                  <a:cubicBezTo>
                    <a:pt x="87" y="1"/>
                    <a:pt x="92" y="0"/>
                    <a:pt x="95" y="1"/>
                  </a:cubicBezTo>
                  <a:lnTo>
                    <a:pt x="95" y="1"/>
                  </a:lnTo>
                  <a:cubicBezTo>
                    <a:pt x="99" y="3"/>
                    <a:pt x="100" y="8"/>
                    <a:pt x="98" y="12"/>
                  </a:cubicBezTo>
                  <a:lnTo>
                    <a:pt x="49" y="104"/>
                  </a:lnTo>
                  <a:lnTo>
                    <a:pt x="49" y="104"/>
                  </a:lnTo>
                  <a:cubicBezTo>
                    <a:pt x="48" y="105"/>
                    <a:pt x="46" y="107"/>
                    <a:pt x="43" y="107"/>
                  </a:cubicBezTo>
                  <a:lnTo>
                    <a:pt x="43" y="107"/>
                  </a:lnTo>
                  <a:cubicBezTo>
                    <a:pt x="43" y="107"/>
                    <a:pt x="43" y="107"/>
                    <a:pt x="42" y="1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9" name="CIRCLE">
              <a:extLst>
                <a:ext uri="{FF2B5EF4-FFF2-40B4-BE49-F238E27FC236}">
                  <a16:creationId xmlns:a16="http://schemas.microsoft.com/office/drawing/2014/main" id="{377E04BC-58D6-4F44-9EC6-8796992A8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314" y="5281529"/>
              <a:ext cx="379011" cy="3790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0" name="STROKE CIRCLE">
              <a:extLst>
                <a:ext uri="{FF2B5EF4-FFF2-40B4-BE49-F238E27FC236}">
                  <a16:creationId xmlns:a16="http://schemas.microsoft.com/office/drawing/2014/main" id="{1F67C6AB-8258-AC47-9640-4214242B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328" y="5276035"/>
              <a:ext cx="395491" cy="395491"/>
            </a:xfrm>
            <a:custGeom>
              <a:avLst/>
              <a:gdLst>
                <a:gd name="T0" fmla="*/ 160 w 319"/>
                <a:gd name="T1" fmla="*/ 0 h 319"/>
                <a:gd name="T2" fmla="*/ 160 w 319"/>
                <a:gd name="T3" fmla="*/ 0 h 319"/>
                <a:gd name="T4" fmla="*/ 0 w 319"/>
                <a:gd name="T5" fmla="*/ 159 h 319"/>
                <a:gd name="T6" fmla="*/ 0 w 319"/>
                <a:gd name="T7" fmla="*/ 159 h 319"/>
                <a:gd name="T8" fmla="*/ 160 w 319"/>
                <a:gd name="T9" fmla="*/ 318 h 319"/>
                <a:gd name="T10" fmla="*/ 160 w 319"/>
                <a:gd name="T11" fmla="*/ 318 h 319"/>
                <a:gd name="T12" fmla="*/ 318 w 319"/>
                <a:gd name="T13" fmla="*/ 159 h 319"/>
                <a:gd name="T14" fmla="*/ 318 w 319"/>
                <a:gd name="T15" fmla="*/ 159 h 319"/>
                <a:gd name="T16" fmla="*/ 160 w 319"/>
                <a:gd name="T17" fmla="*/ 0 h 319"/>
                <a:gd name="T18" fmla="*/ 160 w 319"/>
                <a:gd name="T19" fmla="*/ 15 h 319"/>
                <a:gd name="T20" fmla="*/ 160 w 319"/>
                <a:gd name="T21" fmla="*/ 15 h 319"/>
                <a:gd name="T22" fmla="*/ 304 w 319"/>
                <a:gd name="T23" fmla="*/ 159 h 319"/>
                <a:gd name="T24" fmla="*/ 304 w 319"/>
                <a:gd name="T25" fmla="*/ 159 h 319"/>
                <a:gd name="T26" fmla="*/ 160 w 319"/>
                <a:gd name="T27" fmla="*/ 303 h 319"/>
                <a:gd name="T28" fmla="*/ 160 w 319"/>
                <a:gd name="T29" fmla="*/ 303 h 319"/>
                <a:gd name="T30" fmla="*/ 16 w 319"/>
                <a:gd name="T31" fmla="*/ 159 h 319"/>
                <a:gd name="T32" fmla="*/ 16 w 319"/>
                <a:gd name="T33" fmla="*/ 159 h 319"/>
                <a:gd name="T34" fmla="*/ 160 w 319"/>
                <a:gd name="T35" fmla="*/ 1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319">
                  <a:moveTo>
                    <a:pt x="160" y="0"/>
                  </a:moveTo>
                  <a:lnTo>
                    <a:pt x="160" y="0"/>
                  </a:lnTo>
                  <a:cubicBezTo>
                    <a:pt x="72" y="0"/>
                    <a:pt x="0" y="72"/>
                    <a:pt x="0" y="159"/>
                  </a:cubicBezTo>
                  <a:lnTo>
                    <a:pt x="0" y="159"/>
                  </a:lnTo>
                  <a:cubicBezTo>
                    <a:pt x="0" y="247"/>
                    <a:pt x="72" y="318"/>
                    <a:pt x="160" y="318"/>
                  </a:cubicBezTo>
                  <a:lnTo>
                    <a:pt x="160" y="318"/>
                  </a:lnTo>
                  <a:cubicBezTo>
                    <a:pt x="247" y="318"/>
                    <a:pt x="318" y="247"/>
                    <a:pt x="318" y="159"/>
                  </a:cubicBezTo>
                  <a:lnTo>
                    <a:pt x="318" y="159"/>
                  </a:lnTo>
                  <a:cubicBezTo>
                    <a:pt x="318" y="72"/>
                    <a:pt x="247" y="0"/>
                    <a:pt x="160" y="0"/>
                  </a:cubicBezTo>
                  <a:close/>
                  <a:moveTo>
                    <a:pt x="160" y="15"/>
                  </a:moveTo>
                  <a:lnTo>
                    <a:pt x="160" y="15"/>
                  </a:lnTo>
                  <a:cubicBezTo>
                    <a:pt x="239" y="15"/>
                    <a:pt x="304" y="80"/>
                    <a:pt x="304" y="159"/>
                  </a:cubicBezTo>
                  <a:lnTo>
                    <a:pt x="304" y="159"/>
                  </a:lnTo>
                  <a:cubicBezTo>
                    <a:pt x="304" y="239"/>
                    <a:pt x="239" y="303"/>
                    <a:pt x="160" y="303"/>
                  </a:cubicBezTo>
                  <a:lnTo>
                    <a:pt x="160" y="303"/>
                  </a:lnTo>
                  <a:cubicBezTo>
                    <a:pt x="80" y="303"/>
                    <a:pt x="16" y="239"/>
                    <a:pt x="16" y="159"/>
                  </a:cubicBezTo>
                  <a:lnTo>
                    <a:pt x="16" y="159"/>
                  </a:lnTo>
                  <a:cubicBezTo>
                    <a:pt x="16" y="80"/>
                    <a:pt x="80" y="15"/>
                    <a:pt x="160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3" name="CONNECTION">
              <a:extLst>
                <a:ext uri="{FF2B5EF4-FFF2-40B4-BE49-F238E27FC236}">
                  <a16:creationId xmlns:a16="http://schemas.microsoft.com/office/drawing/2014/main" id="{A3E73DB7-D0DB-D045-9BF6-35328D79D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664" y="5396879"/>
              <a:ext cx="142816" cy="148311"/>
            </a:xfrm>
            <a:custGeom>
              <a:avLst/>
              <a:gdLst>
                <a:gd name="T0" fmla="*/ 106 w 116"/>
                <a:gd name="T1" fmla="*/ 117 h 118"/>
                <a:gd name="T2" fmla="*/ 106 w 116"/>
                <a:gd name="T3" fmla="*/ 117 h 118"/>
                <a:gd name="T4" fmla="*/ 103 w 116"/>
                <a:gd name="T5" fmla="*/ 116 h 118"/>
                <a:gd name="T6" fmla="*/ 4 w 116"/>
                <a:gd name="T7" fmla="*/ 66 h 118"/>
                <a:gd name="T8" fmla="*/ 4 w 116"/>
                <a:gd name="T9" fmla="*/ 66 h 118"/>
                <a:gd name="T10" fmla="*/ 0 w 116"/>
                <a:gd name="T11" fmla="*/ 59 h 118"/>
                <a:gd name="T12" fmla="*/ 0 w 116"/>
                <a:gd name="T13" fmla="*/ 59 h 118"/>
                <a:gd name="T14" fmla="*/ 4 w 116"/>
                <a:gd name="T15" fmla="*/ 52 h 118"/>
                <a:gd name="T16" fmla="*/ 103 w 116"/>
                <a:gd name="T17" fmla="*/ 2 h 118"/>
                <a:gd name="T18" fmla="*/ 103 w 116"/>
                <a:gd name="T19" fmla="*/ 2 h 118"/>
                <a:gd name="T20" fmla="*/ 113 w 116"/>
                <a:gd name="T21" fmla="*/ 6 h 118"/>
                <a:gd name="T22" fmla="*/ 113 w 116"/>
                <a:gd name="T23" fmla="*/ 6 h 118"/>
                <a:gd name="T24" fmla="*/ 110 w 116"/>
                <a:gd name="T25" fmla="*/ 16 h 118"/>
                <a:gd name="T26" fmla="*/ 24 w 116"/>
                <a:gd name="T27" fmla="*/ 59 h 118"/>
                <a:gd name="T28" fmla="*/ 110 w 116"/>
                <a:gd name="T29" fmla="*/ 102 h 118"/>
                <a:gd name="T30" fmla="*/ 110 w 116"/>
                <a:gd name="T31" fmla="*/ 102 h 118"/>
                <a:gd name="T32" fmla="*/ 113 w 116"/>
                <a:gd name="T33" fmla="*/ 112 h 118"/>
                <a:gd name="T34" fmla="*/ 113 w 116"/>
                <a:gd name="T35" fmla="*/ 112 h 118"/>
                <a:gd name="T36" fmla="*/ 106 w 116"/>
                <a:gd name="T3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18">
                  <a:moveTo>
                    <a:pt x="106" y="117"/>
                  </a:moveTo>
                  <a:lnTo>
                    <a:pt x="106" y="117"/>
                  </a:lnTo>
                  <a:cubicBezTo>
                    <a:pt x="105" y="117"/>
                    <a:pt x="104" y="117"/>
                    <a:pt x="103" y="116"/>
                  </a:cubicBezTo>
                  <a:lnTo>
                    <a:pt x="4" y="66"/>
                  </a:lnTo>
                  <a:lnTo>
                    <a:pt x="4" y="66"/>
                  </a:lnTo>
                  <a:cubicBezTo>
                    <a:pt x="1" y="65"/>
                    <a:pt x="0" y="61"/>
                    <a:pt x="0" y="59"/>
                  </a:cubicBezTo>
                  <a:lnTo>
                    <a:pt x="0" y="59"/>
                  </a:lnTo>
                  <a:cubicBezTo>
                    <a:pt x="0" y="56"/>
                    <a:pt x="1" y="54"/>
                    <a:pt x="4" y="52"/>
                  </a:cubicBezTo>
                  <a:lnTo>
                    <a:pt x="103" y="2"/>
                  </a:lnTo>
                  <a:lnTo>
                    <a:pt x="103" y="2"/>
                  </a:lnTo>
                  <a:cubicBezTo>
                    <a:pt x="106" y="0"/>
                    <a:pt x="111" y="2"/>
                    <a:pt x="113" y="6"/>
                  </a:cubicBezTo>
                  <a:lnTo>
                    <a:pt x="113" y="6"/>
                  </a:lnTo>
                  <a:cubicBezTo>
                    <a:pt x="115" y="9"/>
                    <a:pt x="113" y="14"/>
                    <a:pt x="110" y="16"/>
                  </a:cubicBezTo>
                  <a:lnTo>
                    <a:pt x="24" y="59"/>
                  </a:lnTo>
                  <a:lnTo>
                    <a:pt x="110" y="102"/>
                  </a:lnTo>
                  <a:lnTo>
                    <a:pt x="110" y="102"/>
                  </a:lnTo>
                  <a:cubicBezTo>
                    <a:pt x="113" y="104"/>
                    <a:pt x="115" y="108"/>
                    <a:pt x="113" y="112"/>
                  </a:cubicBezTo>
                  <a:lnTo>
                    <a:pt x="113" y="112"/>
                  </a:lnTo>
                  <a:cubicBezTo>
                    <a:pt x="111" y="115"/>
                    <a:pt x="109" y="117"/>
                    <a:pt x="106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4" name="CIRCLE">
              <a:extLst>
                <a:ext uri="{FF2B5EF4-FFF2-40B4-BE49-F238E27FC236}">
                  <a16:creationId xmlns:a16="http://schemas.microsoft.com/office/drawing/2014/main" id="{9D79F323-DA73-1841-BD67-2081AFE2F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186" y="5446317"/>
              <a:ext cx="60421" cy="60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5" name="STROKE CIRCLE">
              <a:extLst>
                <a:ext uri="{FF2B5EF4-FFF2-40B4-BE49-F238E27FC236}">
                  <a16:creationId xmlns:a16="http://schemas.microsoft.com/office/drawing/2014/main" id="{52572AC8-C829-774E-9814-7C39F0D59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201" y="5435332"/>
              <a:ext cx="76901" cy="76901"/>
            </a:xfrm>
            <a:custGeom>
              <a:avLst/>
              <a:gdLst>
                <a:gd name="T0" fmla="*/ 31 w 63"/>
                <a:gd name="T1" fmla="*/ 15 h 63"/>
                <a:gd name="T2" fmla="*/ 31 w 63"/>
                <a:gd name="T3" fmla="*/ 15 h 63"/>
                <a:gd name="T4" fmla="*/ 15 w 63"/>
                <a:gd name="T5" fmla="*/ 31 h 63"/>
                <a:gd name="T6" fmla="*/ 15 w 63"/>
                <a:gd name="T7" fmla="*/ 31 h 63"/>
                <a:gd name="T8" fmla="*/ 31 w 63"/>
                <a:gd name="T9" fmla="*/ 47 h 63"/>
                <a:gd name="T10" fmla="*/ 31 w 63"/>
                <a:gd name="T11" fmla="*/ 47 h 63"/>
                <a:gd name="T12" fmla="*/ 47 w 63"/>
                <a:gd name="T13" fmla="*/ 31 h 63"/>
                <a:gd name="T14" fmla="*/ 47 w 63"/>
                <a:gd name="T15" fmla="*/ 31 h 63"/>
                <a:gd name="T16" fmla="*/ 31 w 63"/>
                <a:gd name="T17" fmla="*/ 15 h 63"/>
                <a:gd name="T18" fmla="*/ 31 w 63"/>
                <a:gd name="T19" fmla="*/ 62 h 63"/>
                <a:gd name="T20" fmla="*/ 31 w 63"/>
                <a:gd name="T21" fmla="*/ 62 h 63"/>
                <a:gd name="T22" fmla="*/ 0 w 63"/>
                <a:gd name="T23" fmla="*/ 31 h 63"/>
                <a:gd name="T24" fmla="*/ 0 w 63"/>
                <a:gd name="T25" fmla="*/ 31 h 63"/>
                <a:gd name="T26" fmla="*/ 31 w 63"/>
                <a:gd name="T27" fmla="*/ 0 h 63"/>
                <a:gd name="T28" fmla="*/ 31 w 63"/>
                <a:gd name="T29" fmla="*/ 0 h 63"/>
                <a:gd name="T30" fmla="*/ 62 w 63"/>
                <a:gd name="T31" fmla="*/ 31 h 63"/>
                <a:gd name="T32" fmla="*/ 62 w 63"/>
                <a:gd name="T33" fmla="*/ 31 h 63"/>
                <a:gd name="T34" fmla="*/ 31 w 63"/>
                <a:gd name="T3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63">
                  <a:moveTo>
                    <a:pt x="31" y="15"/>
                  </a:moveTo>
                  <a:lnTo>
                    <a:pt x="31" y="15"/>
                  </a:lnTo>
                  <a:cubicBezTo>
                    <a:pt x="22" y="15"/>
                    <a:pt x="15" y="22"/>
                    <a:pt x="15" y="31"/>
                  </a:cubicBezTo>
                  <a:lnTo>
                    <a:pt x="15" y="31"/>
                  </a:lnTo>
                  <a:cubicBezTo>
                    <a:pt x="15" y="39"/>
                    <a:pt x="22" y="47"/>
                    <a:pt x="31" y="47"/>
                  </a:cubicBezTo>
                  <a:lnTo>
                    <a:pt x="31" y="47"/>
                  </a:lnTo>
                  <a:cubicBezTo>
                    <a:pt x="39" y="47"/>
                    <a:pt x="47" y="39"/>
                    <a:pt x="47" y="31"/>
                  </a:cubicBezTo>
                  <a:lnTo>
                    <a:pt x="47" y="31"/>
                  </a:lnTo>
                  <a:cubicBezTo>
                    <a:pt x="47" y="22"/>
                    <a:pt x="39" y="15"/>
                    <a:pt x="31" y="15"/>
                  </a:cubicBezTo>
                  <a:close/>
                  <a:moveTo>
                    <a:pt x="31" y="62"/>
                  </a:move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6" name="CIRCLE">
              <a:extLst>
                <a:ext uri="{FF2B5EF4-FFF2-40B4-BE49-F238E27FC236}">
                  <a16:creationId xmlns:a16="http://schemas.microsoft.com/office/drawing/2014/main" id="{7D1C3CC4-BBB0-AE42-85A8-E140671A4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031" y="5380402"/>
              <a:ext cx="60421" cy="60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7" name="STROKE CIRCLE">
              <a:extLst>
                <a:ext uri="{FF2B5EF4-FFF2-40B4-BE49-F238E27FC236}">
                  <a16:creationId xmlns:a16="http://schemas.microsoft.com/office/drawing/2014/main" id="{B3E5C300-A176-CA4C-8C5B-D0AD17B7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045" y="5369416"/>
              <a:ext cx="76901" cy="76901"/>
            </a:xfrm>
            <a:custGeom>
              <a:avLst/>
              <a:gdLst>
                <a:gd name="T0" fmla="*/ 31 w 63"/>
                <a:gd name="T1" fmla="*/ 15 h 63"/>
                <a:gd name="T2" fmla="*/ 31 w 63"/>
                <a:gd name="T3" fmla="*/ 15 h 63"/>
                <a:gd name="T4" fmla="*/ 15 w 63"/>
                <a:gd name="T5" fmla="*/ 31 h 63"/>
                <a:gd name="T6" fmla="*/ 15 w 63"/>
                <a:gd name="T7" fmla="*/ 31 h 63"/>
                <a:gd name="T8" fmla="*/ 31 w 63"/>
                <a:gd name="T9" fmla="*/ 47 h 63"/>
                <a:gd name="T10" fmla="*/ 31 w 63"/>
                <a:gd name="T11" fmla="*/ 47 h 63"/>
                <a:gd name="T12" fmla="*/ 47 w 63"/>
                <a:gd name="T13" fmla="*/ 31 h 63"/>
                <a:gd name="T14" fmla="*/ 47 w 63"/>
                <a:gd name="T15" fmla="*/ 31 h 63"/>
                <a:gd name="T16" fmla="*/ 31 w 63"/>
                <a:gd name="T17" fmla="*/ 15 h 63"/>
                <a:gd name="T18" fmla="*/ 31 w 63"/>
                <a:gd name="T19" fmla="*/ 62 h 63"/>
                <a:gd name="T20" fmla="*/ 31 w 63"/>
                <a:gd name="T21" fmla="*/ 62 h 63"/>
                <a:gd name="T22" fmla="*/ 0 w 63"/>
                <a:gd name="T23" fmla="*/ 31 h 63"/>
                <a:gd name="T24" fmla="*/ 0 w 63"/>
                <a:gd name="T25" fmla="*/ 31 h 63"/>
                <a:gd name="T26" fmla="*/ 31 w 63"/>
                <a:gd name="T27" fmla="*/ 0 h 63"/>
                <a:gd name="T28" fmla="*/ 31 w 63"/>
                <a:gd name="T29" fmla="*/ 0 h 63"/>
                <a:gd name="T30" fmla="*/ 62 w 63"/>
                <a:gd name="T31" fmla="*/ 31 h 63"/>
                <a:gd name="T32" fmla="*/ 62 w 63"/>
                <a:gd name="T33" fmla="*/ 31 h 63"/>
                <a:gd name="T34" fmla="*/ 31 w 63"/>
                <a:gd name="T3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63">
                  <a:moveTo>
                    <a:pt x="31" y="15"/>
                  </a:moveTo>
                  <a:lnTo>
                    <a:pt x="31" y="15"/>
                  </a:lnTo>
                  <a:cubicBezTo>
                    <a:pt x="22" y="15"/>
                    <a:pt x="15" y="22"/>
                    <a:pt x="15" y="31"/>
                  </a:cubicBezTo>
                  <a:lnTo>
                    <a:pt x="15" y="31"/>
                  </a:lnTo>
                  <a:cubicBezTo>
                    <a:pt x="15" y="40"/>
                    <a:pt x="22" y="47"/>
                    <a:pt x="31" y="47"/>
                  </a:cubicBezTo>
                  <a:lnTo>
                    <a:pt x="31" y="47"/>
                  </a:lnTo>
                  <a:cubicBezTo>
                    <a:pt x="40" y="47"/>
                    <a:pt x="47" y="40"/>
                    <a:pt x="47" y="31"/>
                  </a:cubicBezTo>
                  <a:lnTo>
                    <a:pt x="47" y="31"/>
                  </a:lnTo>
                  <a:cubicBezTo>
                    <a:pt x="47" y="22"/>
                    <a:pt x="40" y="15"/>
                    <a:pt x="31" y="15"/>
                  </a:cubicBezTo>
                  <a:close/>
                  <a:moveTo>
                    <a:pt x="31" y="62"/>
                  </a:moveTo>
                  <a:lnTo>
                    <a:pt x="31" y="62"/>
                  </a:lnTo>
                  <a:cubicBezTo>
                    <a:pt x="14" y="62"/>
                    <a:pt x="0" y="49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  <a:lnTo>
                    <a:pt x="62" y="31"/>
                  </a:lnTo>
                  <a:cubicBezTo>
                    <a:pt x="62" y="49"/>
                    <a:pt x="48" y="62"/>
                    <a:pt x="3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8" name="CIRCLE">
              <a:extLst>
                <a:ext uri="{FF2B5EF4-FFF2-40B4-BE49-F238E27FC236}">
                  <a16:creationId xmlns:a16="http://schemas.microsoft.com/office/drawing/2014/main" id="{65CD841F-2A7A-E240-9BB3-191D9756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031" y="5506738"/>
              <a:ext cx="60421" cy="60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9" name="STROKE CIRCLE">
              <a:extLst>
                <a:ext uri="{FF2B5EF4-FFF2-40B4-BE49-F238E27FC236}">
                  <a16:creationId xmlns:a16="http://schemas.microsoft.com/office/drawing/2014/main" id="{F86054EF-B028-0747-B2D9-758044F69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045" y="5495752"/>
              <a:ext cx="76901" cy="76901"/>
            </a:xfrm>
            <a:custGeom>
              <a:avLst/>
              <a:gdLst>
                <a:gd name="T0" fmla="*/ 31 w 63"/>
                <a:gd name="T1" fmla="*/ 15 h 63"/>
                <a:gd name="T2" fmla="*/ 31 w 63"/>
                <a:gd name="T3" fmla="*/ 15 h 63"/>
                <a:gd name="T4" fmla="*/ 15 w 63"/>
                <a:gd name="T5" fmla="*/ 31 h 63"/>
                <a:gd name="T6" fmla="*/ 15 w 63"/>
                <a:gd name="T7" fmla="*/ 31 h 63"/>
                <a:gd name="T8" fmla="*/ 31 w 63"/>
                <a:gd name="T9" fmla="*/ 47 h 63"/>
                <a:gd name="T10" fmla="*/ 31 w 63"/>
                <a:gd name="T11" fmla="*/ 47 h 63"/>
                <a:gd name="T12" fmla="*/ 47 w 63"/>
                <a:gd name="T13" fmla="*/ 31 h 63"/>
                <a:gd name="T14" fmla="*/ 47 w 63"/>
                <a:gd name="T15" fmla="*/ 31 h 63"/>
                <a:gd name="T16" fmla="*/ 31 w 63"/>
                <a:gd name="T17" fmla="*/ 15 h 63"/>
                <a:gd name="T18" fmla="*/ 31 w 63"/>
                <a:gd name="T19" fmla="*/ 62 h 63"/>
                <a:gd name="T20" fmla="*/ 31 w 63"/>
                <a:gd name="T21" fmla="*/ 62 h 63"/>
                <a:gd name="T22" fmla="*/ 0 w 63"/>
                <a:gd name="T23" fmla="*/ 31 h 63"/>
                <a:gd name="T24" fmla="*/ 0 w 63"/>
                <a:gd name="T25" fmla="*/ 31 h 63"/>
                <a:gd name="T26" fmla="*/ 31 w 63"/>
                <a:gd name="T27" fmla="*/ 0 h 63"/>
                <a:gd name="T28" fmla="*/ 31 w 63"/>
                <a:gd name="T29" fmla="*/ 0 h 63"/>
                <a:gd name="T30" fmla="*/ 62 w 63"/>
                <a:gd name="T31" fmla="*/ 31 h 63"/>
                <a:gd name="T32" fmla="*/ 62 w 63"/>
                <a:gd name="T33" fmla="*/ 31 h 63"/>
                <a:gd name="T34" fmla="*/ 31 w 63"/>
                <a:gd name="T3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63">
                  <a:moveTo>
                    <a:pt x="31" y="15"/>
                  </a:moveTo>
                  <a:lnTo>
                    <a:pt x="31" y="15"/>
                  </a:lnTo>
                  <a:cubicBezTo>
                    <a:pt x="22" y="15"/>
                    <a:pt x="15" y="23"/>
                    <a:pt x="15" y="31"/>
                  </a:cubicBezTo>
                  <a:lnTo>
                    <a:pt x="15" y="31"/>
                  </a:lnTo>
                  <a:cubicBezTo>
                    <a:pt x="15" y="40"/>
                    <a:pt x="22" y="47"/>
                    <a:pt x="31" y="47"/>
                  </a:cubicBezTo>
                  <a:lnTo>
                    <a:pt x="31" y="47"/>
                  </a:lnTo>
                  <a:cubicBezTo>
                    <a:pt x="40" y="47"/>
                    <a:pt x="47" y="40"/>
                    <a:pt x="47" y="31"/>
                  </a:cubicBezTo>
                  <a:lnTo>
                    <a:pt x="47" y="31"/>
                  </a:lnTo>
                  <a:cubicBezTo>
                    <a:pt x="47" y="23"/>
                    <a:pt x="40" y="15"/>
                    <a:pt x="31" y="15"/>
                  </a:cubicBezTo>
                  <a:close/>
                  <a:moveTo>
                    <a:pt x="31" y="62"/>
                  </a:move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1" name="RECTANGLE ">
              <a:extLst>
                <a:ext uri="{FF2B5EF4-FFF2-40B4-BE49-F238E27FC236}">
                  <a16:creationId xmlns:a16="http://schemas.microsoft.com/office/drawing/2014/main" id="{6D964147-771A-C04A-A81B-CA8FB430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932" y="5869272"/>
              <a:ext cx="236198" cy="3021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2" name="LINE STROKE">
              <a:extLst>
                <a:ext uri="{FF2B5EF4-FFF2-40B4-BE49-F238E27FC236}">
                  <a16:creationId xmlns:a16="http://schemas.microsoft.com/office/drawing/2014/main" id="{866D4016-B9B5-F14F-8D65-327F79C0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370" y="5935187"/>
              <a:ext cx="137322" cy="21972"/>
            </a:xfrm>
            <a:custGeom>
              <a:avLst/>
              <a:gdLst>
                <a:gd name="T0" fmla="*/ 103 w 112"/>
                <a:gd name="T1" fmla="*/ 16 h 17"/>
                <a:gd name="T2" fmla="*/ 8 w 112"/>
                <a:gd name="T3" fmla="*/ 16 h 17"/>
                <a:gd name="T4" fmla="*/ 8 w 112"/>
                <a:gd name="T5" fmla="*/ 16 h 17"/>
                <a:gd name="T6" fmla="*/ 0 w 112"/>
                <a:gd name="T7" fmla="*/ 8 h 17"/>
                <a:gd name="T8" fmla="*/ 0 w 112"/>
                <a:gd name="T9" fmla="*/ 8 h 17"/>
                <a:gd name="T10" fmla="*/ 8 w 112"/>
                <a:gd name="T11" fmla="*/ 0 h 17"/>
                <a:gd name="T12" fmla="*/ 103 w 112"/>
                <a:gd name="T13" fmla="*/ 0 h 17"/>
                <a:gd name="T14" fmla="*/ 103 w 112"/>
                <a:gd name="T15" fmla="*/ 0 h 17"/>
                <a:gd name="T16" fmla="*/ 111 w 112"/>
                <a:gd name="T17" fmla="*/ 8 h 17"/>
                <a:gd name="T18" fmla="*/ 111 w 112"/>
                <a:gd name="T19" fmla="*/ 8 h 17"/>
                <a:gd name="T20" fmla="*/ 103 w 112"/>
                <a:gd name="T2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7">
                  <a:moveTo>
                    <a:pt x="103" y="16"/>
                  </a:moveTo>
                  <a:lnTo>
                    <a:pt x="8" y="16"/>
                  </a:ln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03" y="0"/>
                  </a:lnTo>
                  <a:lnTo>
                    <a:pt x="103" y="0"/>
                  </a:lnTo>
                  <a:cubicBezTo>
                    <a:pt x="108" y="0"/>
                    <a:pt x="111" y="3"/>
                    <a:pt x="111" y="8"/>
                  </a:cubicBezTo>
                  <a:lnTo>
                    <a:pt x="111" y="8"/>
                  </a:lnTo>
                  <a:cubicBezTo>
                    <a:pt x="111" y="12"/>
                    <a:pt x="108" y="16"/>
                    <a:pt x="103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3" name="LINE STROKE">
              <a:extLst>
                <a:ext uri="{FF2B5EF4-FFF2-40B4-BE49-F238E27FC236}">
                  <a16:creationId xmlns:a16="http://schemas.microsoft.com/office/drawing/2014/main" id="{38DD98F6-8046-F34B-94D5-1990EE7D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370" y="6006597"/>
              <a:ext cx="137322" cy="21972"/>
            </a:xfrm>
            <a:custGeom>
              <a:avLst/>
              <a:gdLst>
                <a:gd name="T0" fmla="*/ 103 w 112"/>
                <a:gd name="T1" fmla="*/ 15 h 16"/>
                <a:gd name="T2" fmla="*/ 8 w 112"/>
                <a:gd name="T3" fmla="*/ 15 h 16"/>
                <a:gd name="T4" fmla="*/ 8 w 112"/>
                <a:gd name="T5" fmla="*/ 15 h 16"/>
                <a:gd name="T6" fmla="*/ 0 w 112"/>
                <a:gd name="T7" fmla="*/ 7 h 16"/>
                <a:gd name="T8" fmla="*/ 0 w 112"/>
                <a:gd name="T9" fmla="*/ 7 h 16"/>
                <a:gd name="T10" fmla="*/ 8 w 112"/>
                <a:gd name="T11" fmla="*/ 0 h 16"/>
                <a:gd name="T12" fmla="*/ 103 w 112"/>
                <a:gd name="T13" fmla="*/ 0 h 16"/>
                <a:gd name="T14" fmla="*/ 103 w 112"/>
                <a:gd name="T15" fmla="*/ 0 h 16"/>
                <a:gd name="T16" fmla="*/ 111 w 112"/>
                <a:gd name="T17" fmla="*/ 7 h 16"/>
                <a:gd name="T18" fmla="*/ 111 w 112"/>
                <a:gd name="T19" fmla="*/ 7 h 16"/>
                <a:gd name="T20" fmla="*/ 103 w 112"/>
                <a:gd name="T2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">
                  <a:moveTo>
                    <a:pt x="103" y="15"/>
                  </a:moveTo>
                  <a:lnTo>
                    <a:pt x="8" y="15"/>
                  </a:lnTo>
                  <a:lnTo>
                    <a:pt x="8" y="15"/>
                  </a:lnTo>
                  <a:cubicBezTo>
                    <a:pt x="4" y="15"/>
                    <a:pt x="0" y="12"/>
                    <a:pt x="0" y="7"/>
                  </a:cubicBezTo>
                  <a:lnTo>
                    <a:pt x="0" y="7"/>
                  </a:lnTo>
                  <a:cubicBezTo>
                    <a:pt x="0" y="3"/>
                    <a:pt x="4" y="0"/>
                    <a:pt x="8" y="0"/>
                  </a:cubicBezTo>
                  <a:lnTo>
                    <a:pt x="103" y="0"/>
                  </a:lnTo>
                  <a:lnTo>
                    <a:pt x="103" y="0"/>
                  </a:lnTo>
                  <a:cubicBezTo>
                    <a:pt x="108" y="0"/>
                    <a:pt x="111" y="3"/>
                    <a:pt x="111" y="7"/>
                  </a:cubicBezTo>
                  <a:lnTo>
                    <a:pt x="111" y="7"/>
                  </a:lnTo>
                  <a:cubicBezTo>
                    <a:pt x="111" y="12"/>
                    <a:pt x="108" y="15"/>
                    <a:pt x="103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4" name="LINE STROKE">
              <a:extLst>
                <a:ext uri="{FF2B5EF4-FFF2-40B4-BE49-F238E27FC236}">
                  <a16:creationId xmlns:a16="http://schemas.microsoft.com/office/drawing/2014/main" id="{E4AB9D03-3B37-4542-89E2-8A16FA41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370" y="6078003"/>
              <a:ext cx="137322" cy="21972"/>
            </a:xfrm>
            <a:custGeom>
              <a:avLst/>
              <a:gdLst>
                <a:gd name="T0" fmla="*/ 103 w 112"/>
                <a:gd name="T1" fmla="*/ 16 h 17"/>
                <a:gd name="T2" fmla="*/ 8 w 112"/>
                <a:gd name="T3" fmla="*/ 16 h 17"/>
                <a:gd name="T4" fmla="*/ 8 w 112"/>
                <a:gd name="T5" fmla="*/ 16 h 17"/>
                <a:gd name="T6" fmla="*/ 0 w 112"/>
                <a:gd name="T7" fmla="*/ 8 h 17"/>
                <a:gd name="T8" fmla="*/ 0 w 112"/>
                <a:gd name="T9" fmla="*/ 8 h 17"/>
                <a:gd name="T10" fmla="*/ 8 w 112"/>
                <a:gd name="T11" fmla="*/ 0 h 17"/>
                <a:gd name="T12" fmla="*/ 103 w 112"/>
                <a:gd name="T13" fmla="*/ 0 h 17"/>
                <a:gd name="T14" fmla="*/ 103 w 112"/>
                <a:gd name="T15" fmla="*/ 0 h 17"/>
                <a:gd name="T16" fmla="*/ 111 w 112"/>
                <a:gd name="T17" fmla="*/ 8 h 17"/>
                <a:gd name="T18" fmla="*/ 111 w 112"/>
                <a:gd name="T19" fmla="*/ 8 h 17"/>
                <a:gd name="T20" fmla="*/ 103 w 112"/>
                <a:gd name="T2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7">
                  <a:moveTo>
                    <a:pt x="103" y="16"/>
                  </a:moveTo>
                  <a:lnTo>
                    <a:pt x="8" y="16"/>
                  </a:lnTo>
                  <a:lnTo>
                    <a:pt x="8" y="16"/>
                  </a:lnTo>
                  <a:cubicBezTo>
                    <a:pt x="4" y="16"/>
                    <a:pt x="0" y="12"/>
                    <a:pt x="0" y="8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03" y="0"/>
                  </a:lnTo>
                  <a:lnTo>
                    <a:pt x="103" y="0"/>
                  </a:lnTo>
                  <a:cubicBezTo>
                    <a:pt x="108" y="0"/>
                    <a:pt x="111" y="3"/>
                    <a:pt x="111" y="8"/>
                  </a:cubicBezTo>
                  <a:lnTo>
                    <a:pt x="111" y="8"/>
                  </a:lnTo>
                  <a:cubicBezTo>
                    <a:pt x="111" y="12"/>
                    <a:pt x="108" y="16"/>
                    <a:pt x="103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31" name="ARROW 01">
            <a:extLst>
              <a:ext uri="{FF2B5EF4-FFF2-40B4-BE49-F238E27FC236}">
                <a16:creationId xmlns:a16="http://schemas.microsoft.com/office/drawing/2014/main" id="{2E341C4D-D253-974A-ACD9-9CD9A9EC5650}"/>
              </a:ext>
            </a:extLst>
          </p:cNvPr>
          <p:cNvSpPr/>
          <p:nvPr/>
        </p:nvSpPr>
        <p:spPr>
          <a:xfrm rot="10800000">
            <a:off x="2411988" y="8040158"/>
            <a:ext cx="545440" cy="2708112"/>
          </a:xfrm>
          <a:custGeom>
            <a:avLst/>
            <a:gdLst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1135234"/>
              <a:gd name="connsiteY0" fmla="*/ 0 h 2711669"/>
              <a:gd name="connsiteX1" fmla="*/ 388883 w 1135234"/>
              <a:gd name="connsiteY1" fmla="*/ 105103 h 2711669"/>
              <a:gd name="connsiteX2" fmla="*/ 1135118 w 1135234"/>
              <a:gd name="connsiteY2" fmla="*/ 578069 h 2711669"/>
              <a:gd name="connsiteX3" fmla="*/ 451945 w 1135234"/>
              <a:gd name="connsiteY3" fmla="*/ 2711669 h 2711669"/>
              <a:gd name="connsiteX0" fmla="*/ 0 w 1136721"/>
              <a:gd name="connsiteY0" fmla="*/ 0 h 2711669"/>
              <a:gd name="connsiteX1" fmla="*/ 210207 w 1136721"/>
              <a:gd name="connsiteY1" fmla="*/ 10510 h 2711669"/>
              <a:gd name="connsiteX2" fmla="*/ 1135118 w 1136721"/>
              <a:gd name="connsiteY2" fmla="*/ 578069 h 2711669"/>
              <a:gd name="connsiteX3" fmla="*/ 451945 w 1136721"/>
              <a:gd name="connsiteY3" fmla="*/ 2711669 h 2711669"/>
              <a:gd name="connsiteX0" fmla="*/ 0 w 460184"/>
              <a:gd name="connsiteY0" fmla="*/ 0 h 2711669"/>
              <a:gd name="connsiteX1" fmla="*/ 210207 w 460184"/>
              <a:gd name="connsiteY1" fmla="*/ 10510 h 2711669"/>
              <a:gd name="connsiteX2" fmla="*/ 441435 w 460184"/>
              <a:gd name="connsiteY2" fmla="*/ 273269 h 2711669"/>
              <a:gd name="connsiteX3" fmla="*/ 451945 w 460184"/>
              <a:gd name="connsiteY3" fmla="*/ 2711669 h 2711669"/>
              <a:gd name="connsiteX0" fmla="*/ 0 w 476589"/>
              <a:gd name="connsiteY0" fmla="*/ 0 h 2711669"/>
              <a:gd name="connsiteX1" fmla="*/ 210207 w 476589"/>
              <a:gd name="connsiteY1" fmla="*/ 10510 h 2711669"/>
              <a:gd name="connsiteX2" fmla="*/ 462456 w 476589"/>
              <a:gd name="connsiteY2" fmla="*/ 441434 h 2711669"/>
              <a:gd name="connsiteX3" fmla="*/ 451945 w 476589"/>
              <a:gd name="connsiteY3" fmla="*/ 2711669 h 2711669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67508"/>
              <a:gd name="connsiteY0" fmla="*/ 0 h 2789393"/>
              <a:gd name="connsiteX1" fmla="*/ 210207 w 467508"/>
              <a:gd name="connsiteY1" fmla="*/ 10510 h 2789393"/>
              <a:gd name="connsiteX2" fmla="*/ 462456 w 467508"/>
              <a:gd name="connsiteY2" fmla="*/ 441434 h 2789393"/>
              <a:gd name="connsiteX3" fmla="*/ 465661 w 467508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3206 h 2792599"/>
              <a:gd name="connsiteX1" fmla="*/ 178203 w 465661"/>
              <a:gd name="connsiteY1" fmla="*/ 0 h 2792599"/>
              <a:gd name="connsiteX2" fmla="*/ 462456 w 465661"/>
              <a:gd name="connsiteY2" fmla="*/ 444640 h 2792599"/>
              <a:gd name="connsiteX3" fmla="*/ 465661 w 465661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0 h 2784821"/>
              <a:gd name="connsiteX1" fmla="*/ 374799 w 803989"/>
              <a:gd name="connsiteY1" fmla="*/ 1366 h 2784821"/>
              <a:gd name="connsiteX2" fmla="*/ 800784 w 803989"/>
              <a:gd name="connsiteY2" fmla="*/ 436862 h 2784821"/>
              <a:gd name="connsiteX3" fmla="*/ 803989 w 803989"/>
              <a:gd name="connsiteY3" fmla="*/ 2784821 h 2784821"/>
              <a:gd name="connsiteX0" fmla="*/ 0 w 803989"/>
              <a:gd name="connsiteY0" fmla="*/ 48 h 2784869"/>
              <a:gd name="connsiteX1" fmla="*/ 374799 w 803989"/>
              <a:gd name="connsiteY1" fmla="*/ 1414 h 2784869"/>
              <a:gd name="connsiteX2" fmla="*/ 800784 w 803989"/>
              <a:gd name="connsiteY2" fmla="*/ 436910 h 2784869"/>
              <a:gd name="connsiteX3" fmla="*/ 803989 w 803989"/>
              <a:gd name="connsiteY3" fmla="*/ 2784869 h 2784869"/>
              <a:gd name="connsiteX0" fmla="*/ 0 w 803989"/>
              <a:gd name="connsiteY0" fmla="*/ 4591 h 2789412"/>
              <a:gd name="connsiteX1" fmla="*/ 425091 w 803989"/>
              <a:gd name="connsiteY1" fmla="*/ 1385 h 2789412"/>
              <a:gd name="connsiteX2" fmla="*/ 800784 w 803989"/>
              <a:gd name="connsiteY2" fmla="*/ 441453 h 2789412"/>
              <a:gd name="connsiteX3" fmla="*/ 803989 w 803989"/>
              <a:gd name="connsiteY3" fmla="*/ 2789412 h 2789412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479377"/>
              <a:gd name="connsiteY0" fmla="*/ 3206 h 2788027"/>
              <a:gd name="connsiteX1" fmla="*/ 100479 w 479377"/>
              <a:gd name="connsiteY1" fmla="*/ 0 h 2788027"/>
              <a:gd name="connsiteX2" fmla="*/ 476172 w 479377"/>
              <a:gd name="connsiteY2" fmla="*/ 440068 h 2788027"/>
              <a:gd name="connsiteX3" fmla="*/ 479377 w 479377"/>
              <a:gd name="connsiteY3" fmla="*/ 2788027 h 2788027"/>
              <a:gd name="connsiteX0" fmla="*/ 0 w 548218"/>
              <a:gd name="connsiteY0" fmla="*/ 0 h 2784821"/>
              <a:gd name="connsiteX1" fmla="*/ 346663 w 548218"/>
              <a:gd name="connsiteY1" fmla="*/ 1190 h 2784821"/>
              <a:gd name="connsiteX2" fmla="*/ 476172 w 548218"/>
              <a:gd name="connsiteY2" fmla="*/ 436862 h 2784821"/>
              <a:gd name="connsiteX3" fmla="*/ 479377 w 548218"/>
              <a:gd name="connsiteY3" fmla="*/ 2784821 h 2784821"/>
              <a:gd name="connsiteX0" fmla="*/ 0 w 481590"/>
              <a:gd name="connsiteY0" fmla="*/ 91130 h 2875951"/>
              <a:gd name="connsiteX1" fmla="*/ 184006 w 481590"/>
              <a:gd name="connsiteY1" fmla="*/ 0 h 2875951"/>
              <a:gd name="connsiteX2" fmla="*/ 476172 w 481590"/>
              <a:gd name="connsiteY2" fmla="*/ 527992 h 2875951"/>
              <a:gd name="connsiteX3" fmla="*/ 479377 w 481590"/>
              <a:gd name="connsiteY3" fmla="*/ 2875951 h 287595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73544 h 2858365"/>
              <a:gd name="connsiteX1" fmla="*/ 201590 w 485236"/>
              <a:gd name="connsiteY1" fmla="*/ 0 h 2858365"/>
              <a:gd name="connsiteX2" fmla="*/ 476172 w 485236"/>
              <a:gd name="connsiteY2" fmla="*/ 510406 h 2858365"/>
              <a:gd name="connsiteX3" fmla="*/ 479377 w 485236"/>
              <a:gd name="connsiteY3" fmla="*/ 2858365 h 2858365"/>
              <a:gd name="connsiteX0" fmla="*/ 0 w 482403"/>
              <a:gd name="connsiteY0" fmla="*/ 3205 h 2788026"/>
              <a:gd name="connsiteX1" fmla="*/ 188401 w 482403"/>
              <a:gd name="connsiteY1" fmla="*/ 0 h 2788026"/>
              <a:gd name="connsiteX2" fmla="*/ 476172 w 482403"/>
              <a:gd name="connsiteY2" fmla="*/ 440067 h 2788026"/>
              <a:gd name="connsiteX3" fmla="*/ 479377 w 482403"/>
              <a:gd name="connsiteY3" fmla="*/ 2788026 h 2788026"/>
              <a:gd name="connsiteX0" fmla="*/ 0 w 480490"/>
              <a:gd name="connsiteY0" fmla="*/ 3205 h 2788026"/>
              <a:gd name="connsiteX1" fmla="*/ 188401 w 480490"/>
              <a:gd name="connsiteY1" fmla="*/ 0 h 2788026"/>
              <a:gd name="connsiteX2" fmla="*/ 476172 w 480490"/>
              <a:gd name="connsiteY2" fmla="*/ 440067 h 2788026"/>
              <a:gd name="connsiteX3" fmla="*/ 479377 w 480490"/>
              <a:gd name="connsiteY3" fmla="*/ 2788026 h 2788026"/>
              <a:gd name="connsiteX0" fmla="*/ 0 w 479377"/>
              <a:gd name="connsiteY0" fmla="*/ 3205 h 2788026"/>
              <a:gd name="connsiteX1" fmla="*/ 188401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81246"/>
              <a:gd name="connsiteY0" fmla="*/ 3205 h 2788026"/>
              <a:gd name="connsiteX1" fmla="*/ 188401 w 481246"/>
              <a:gd name="connsiteY1" fmla="*/ 0 h 2788026"/>
              <a:gd name="connsiteX2" fmla="*/ 476172 w 481246"/>
              <a:gd name="connsiteY2" fmla="*/ 440067 h 2788026"/>
              <a:gd name="connsiteX3" fmla="*/ 479377 w 481246"/>
              <a:gd name="connsiteY3" fmla="*/ 2788026 h 2788026"/>
              <a:gd name="connsiteX0" fmla="*/ 0 w 479377"/>
              <a:gd name="connsiteY0" fmla="*/ 0 h 2784821"/>
              <a:gd name="connsiteX1" fmla="*/ 122459 w 479377"/>
              <a:gd name="connsiteY1" fmla="*/ 119887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0 h 2784821"/>
              <a:gd name="connsiteX1" fmla="*/ 153232 w 479377"/>
              <a:gd name="connsiteY1" fmla="*/ 1191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79817"/>
              <a:gd name="connsiteY0" fmla="*/ 3205 h 2788026"/>
              <a:gd name="connsiteX1" fmla="*/ 153232 w 479817"/>
              <a:gd name="connsiteY1" fmla="*/ 0 h 2788026"/>
              <a:gd name="connsiteX2" fmla="*/ 476172 w 479817"/>
              <a:gd name="connsiteY2" fmla="*/ 440067 h 2788026"/>
              <a:gd name="connsiteX3" fmla="*/ 479377 w 479817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440067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519198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378521 h 2788026"/>
              <a:gd name="connsiteX3" fmla="*/ 479377 w 481964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0 h 2784821"/>
              <a:gd name="connsiteX1" fmla="*/ 153232 w 479377"/>
              <a:gd name="connsiteY1" fmla="*/ 5587 h 2784821"/>
              <a:gd name="connsiteX2" fmla="*/ 476172 w 479377"/>
              <a:gd name="connsiteY2" fmla="*/ 375316 h 2784821"/>
              <a:gd name="connsiteX3" fmla="*/ 479377 w 479377"/>
              <a:gd name="connsiteY3" fmla="*/ 2784821 h 2784821"/>
              <a:gd name="connsiteX0" fmla="*/ 0 w 479377"/>
              <a:gd name="connsiteY0" fmla="*/ 52286 h 2779234"/>
              <a:gd name="connsiteX1" fmla="*/ 153232 w 479377"/>
              <a:gd name="connsiteY1" fmla="*/ 0 h 2779234"/>
              <a:gd name="connsiteX2" fmla="*/ 476172 w 479377"/>
              <a:gd name="connsiteY2" fmla="*/ 369729 h 2779234"/>
              <a:gd name="connsiteX3" fmla="*/ 479377 w 479377"/>
              <a:gd name="connsiteY3" fmla="*/ 2779234 h 2779234"/>
              <a:gd name="connsiteX0" fmla="*/ 0 w 479377"/>
              <a:gd name="connsiteY0" fmla="*/ 200 h 2727148"/>
              <a:gd name="connsiteX1" fmla="*/ 159019 w 479377"/>
              <a:gd name="connsiteY1" fmla="*/ 0 h 2727148"/>
              <a:gd name="connsiteX2" fmla="*/ 476172 w 479377"/>
              <a:gd name="connsiteY2" fmla="*/ 317643 h 2727148"/>
              <a:gd name="connsiteX3" fmla="*/ 479377 w 479377"/>
              <a:gd name="connsiteY3" fmla="*/ 2727148 h 2727148"/>
              <a:gd name="connsiteX0" fmla="*/ 0 w 479377"/>
              <a:gd name="connsiteY0" fmla="*/ 200 h 2727148"/>
              <a:gd name="connsiteX1" fmla="*/ 159019 w 479377"/>
              <a:gd name="connsiteY1" fmla="*/ 0 h 2727148"/>
              <a:gd name="connsiteX2" fmla="*/ 476172 w 479377"/>
              <a:gd name="connsiteY2" fmla="*/ 566499 h 2727148"/>
              <a:gd name="connsiteX3" fmla="*/ 479377 w 479377"/>
              <a:gd name="connsiteY3" fmla="*/ 2727148 h 2727148"/>
              <a:gd name="connsiteX0" fmla="*/ 0 w 479377"/>
              <a:gd name="connsiteY0" fmla="*/ 200 h 2727148"/>
              <a:gd name="connsiteX1" fmla="*/ 159019 w 479377"/>
              <a:gd name="connsiteY1" fmla="*/ 0 h 2727148"/>
              <a:gd name="connsiteX2" fmla="*/ 470385 w 479377"/>
              <a:gd name="connsiteY2" fmla="*/ 421816 h 2727148"/>
              <a:gd name="connsiteX3" fmla="*/ 479377 w 479377"/>
              <a:gd name="connsiteY3" fmla="*/ 2727148 h 2727148"/>
              <a:gd name="connsiteX0" fmla="*/ 0 w 472230"/>
              <a:gd name="connsiteY0" fmla="*/ 200 h 2703999"/>
              <a:gd name="connsiteX1" fmla="*/ 159019 w 472230"/>
              <a:gd name="connsiteY1" fmla="*/ 0 h 2703999"/>
              <a:gd name="connsiteX2" fmla="*/ 470385 w 472230"/>
              <a:gd name="connsiteY2" fmla="*/ 421816 h 2703999"/>
              <a:gd name="connsiteX3" fmla="*/ 467802 w 472230"/>
              <a:gd name="connsiteY3" fmla="*/ 2703999 h 2703999"/>
              <a:gd name="connsiteX0" fmla="*/ 0 w 467802"/>
              <a:gd name="connsiteY0" fmla="*/ 200 h 2703999"/>
              <a:gd name="connsiteX1" fmla="*/ 159019 w 467802"/>
              <a:gd name="connsiteY1" fmla="*/ 0 h 2703999"/>
              <a:gd name="connsiteX2" fmla="*/ 458811 w 467802"/>
              <a:gd name="connsiteY2" fmla="*/ 421816 h 2703999"/>
              <a:gd name="connsiteX3" fmla="*/ 467802 w 467802"/>
              <a:gd name="connsiteY3" fmla="*/ 2703999 h 2703999"/>
              <a:gd name="connsiteX0" fmla="*/ 3027 w 470829"/>
              <a:gd name="connsiteY0" fmla="*/ 0 h 2703799"/>
              <a:gd name="connsiteX1" fmla="*/ 0 w 470829"/>
              <a:gd name="connsiteY1" fmla="*/ 254443 h 2703799"/>
              <a:gd name="connsiteX2" fmla="*/ 461838 w 470829"/>
              <a:gd name="connsiteY2" fmla="*/ 421616 h 2703799"/>
              <a:gd name="connsiteX3" fmla="*/ 470829 w 470829"/>
              <a:gd name="connsiteY3" fmla="*/ 2703799 h 2703799"/>
              <a:gd name="connsiteX0" fmla="*/ 0 w 467802"/>
              <a:gd name="connsiteY0" fmla="*/ 0 h 2703799"/>
              <a:gd name="connsiteX1" fmla="*/ 176381 w 467802"/>
              <a:gd name="connsiteY1" fmla="*/ 5587 h 2703799"/>
              <a:gd name="connsiteX2" fmla="*/ 458811 w 467802"/>
              <a:gd name="connsiteY2" fmla="*/ 421616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76381 w 467802"/>
              <a:gd name="connsiteY1" fmla="*/ 5587 h 2703799"/>
              <a:gd name="connsiteX2" fmla="*/ 458811 w 467802"/>
              <a:gd name="connsiteY2" fmla="*/ 421616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76381 w 467802"/>
              <a:gd name="connsiteY1" fmla="*/ 5587 h 2703799"/>
              <a:gd name="connsiteX2" fmla="*/ 458811 w 467802"/>
              <a:gd name="connsiteY2" fmla="*/ 421616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47445 w 467802"/>
              <a:gd name="connsiteY1" fmla="*/ 5587 h 2703799"/>
              <a:gd name="connsiteX2" fmla="*/ 458811 w 467802"/>
              <a:gd name="connsiteY2" fmla="*/ 421616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47445 w 467802"/>
              <a:gd name="connsiteY1" fmla="*/ 5587 h 2703799"/>
              <a:gd name="connsiteX2" fmla="*/ 458811 w 467802"/>
              <a:gd name="connsiteY2" fmla="*/ 421616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47445 w 467802"/>
              <a:gd name="connsiteY1" fmla="*/ 5587 h 2703799"/>
              <a:gd name="connsiteX2" fmla="*/ 458811 w 467802"/>
              <a:gd name="connsiteY2" fmla="*/ 340593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47445 w 467802"/>
              <a:gd name="connsiteY1" fmla="*/ 5587 h 2703799"/>
              <a:gd name="connsiteX2" fmla="*/ 458811 w 467802"/>
              <a:gd name="connsiteY2" fmla="*/ 340593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56071 w 467802"/>
              <a:gd name="connsiteY1" fmla="*/ 1274 h 2703799"/>
              <a:gd name="connsiteX2" fmla="*/ 458811 w 467802"/>
              <a:gd name="connsiteY2" fmla="*/ 340593 h 2703799"/>
              <a:gd name="connsiteX3" fmla="*/ 467802 w 467802"/>
              <a:gd name="connsiteY3" fmla="*/ 2703799 h 2703799"/>
              <a:gd name="connsiteX0" fmla="*/ 0 w 467802"/>
              <a:gd name="connsiteY0" fmla="*/ 0 h 2703799"/>
              <a:gd name="connsiteX1" fmla="*/ 156071 w 467802"/>
              <a:gd name="connsiteY1" fmla="*/ 1274 h 2703799"/>
              <a:gd name="connsiteX2" fmla="*/ 458811 w 467802"/>
              <a:gd name="connsiteY2" fmla="*/ 340593 h 2703799"/>
              <a:gd name="connsiteX3" fmla="*/ 467802 w 467802"/>
              <a:gd name="connsiteY3" fmla="*/ 2703799 h 2703799"/>
              <a:gd name="connsiteX0" fmla="*/ 0 w 545440"/>
              <a:gd name="connsiteY0" fmla="*/ 0 h 2708112"/>
              <a:gd name="connsiteX1" fmla="*/ 233709 w 545440"/>
              <a:gd name="connsiteY1" fmla="*/ 5587 h 2708112"/>
              <a:gd name="connsiteX2" fmla="*/ 536449 w 545440"/>
              <a:gd name="connsiteY2" fmla="*/ 344906 h 2708112"/>
              <a:gd name="connsiteX3" fmla="*/ 545440 w 545440"/>
              <a:gd name="connsiteY3" fmla="*/ 2708112 h 27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440" h="2708112">
                <a:moveTo>
                  <a:pt x="0" y="0"/>
                </a:moveTo>
                <a:lnTo>
                  <a:pt x="233709" y="5587"/>
                </a:lnTo>
                <a:cubicBezTo>
                  <a:pt x="565114" y="8534"/>
                  <a:pt x="533944" y="347493"/>
                  <a:pt x="536449" y="344906"/>
                </a:cubicBezTo>
                <a:cubicBezTo>
                  <a:pt x="542798" y="936043"/>
                  <a:pt x="541077" y="1955301"/>
                  <a:pt x="545440" y="2708112"/>
                </a:cubicBezTo>
              </a:path>
            </a:pathLst>
          </a:custGeom>
          <a:noFill/>
          <a:ln w="63500">
            <a:solidFill>
              <a:schemeClr val="accent6"/>
            </a:solidFill>
            <a:headEnd type="arrow" w="lg" len="me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8C27C933-2FEB-3046-B3F3-E3B9F9C1CA23}"/>
              </a:ext>
            </a:extLst>
          </p:cNvPr>
          <p:cNvSpPr txBox="1"/>
          <p:nvPr/>
        </p:nvSpPr>
        <p:spPr>
          <a:xfrm>
            <a:off x="7431084" y="9123145"/>
            <a:ext cx="42046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F5C2BF31-36E0-CC4A-A6C5-462E1BE9B2D5}"/>
              </a:ext>
            </a:extLst>
          </p:cNvPr>
          <p:cNvSpPr txBox="1"/>
          <p:nvPr/>
        </p:nvSpPr>
        <p:spPr>
          <a:xfrm>
            <a:off x="7431084" y="9785913"/>
            <a:ext cx="42046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Infographics and more.</a:t>
            </a:r>
          </a:p>
        </p:txBody>
      </p:sp>
      <p:sp>
        <p:nvSpPr>
          <p:cNvPr id="179" name="CIRCLE ICON 02">
            <a:extLst>
              <a:ext uri="{FF2B5EF4-FFF2-40B4-BE49-F238E27FC236}">
                <a16:creationId xmlns:a16="http://schemas.microsoft.com/office/drawing/2014/main" id="{769562E8-1572-F64D-A304-08A049BD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339" y="8714612"/>
            <a:ext cx="3246323" cy="3246326"/>
          </a:xfrm>
          <a:custGeom>
            <a:avLst/>
            <a:gdLst>
              <a:gd name="T0" fmla="*/ 2607 w 2608"/>
              <a:gd name="T1" fmla="*/ 1303 h 2608"/>
              <a:gd name="T2" fmla="*/ 2607 w 2608"/>
              <a:gd name="T3" fmla="*/ 1303 h 2608"/>
              <a:gd name="T4" fmla="*/ 1303 w 2608"/>
              <a:gd name="T5" fmla="*/ 2607 h 2608"/>
              <a:gd name="T6" fmla="*/ 1303 w 2608"/>
              <a:gd name="T7" fmla="*/ 2607 h 2608"/>
              <a:gd name="T8" fmla="*/ 0 w 2608"/>
              <a:gd name="T9" fmla="*/ 1303 h 2608"/>
              <a:gd name="T10" fmla="*/ 0 w 2608"/>
              <a:gd name="T11" fmla="*/ 1303 h 2608"/>
              <a:gd name="T12" fmla="*/ 1303 w 2608"/>
              <a:gd name="T13" fmla="*/ 0 h 2608"/>
              <a:gd name="T14" fmla="*/ 1303 w 2608"/>
              <a:gd name="T15" fmla="*/ 0 h 2608"/>
              <a:gd name="T16" fmla="*/ 2607 w 2608"/>
              <a:gd name="T17" fmla="*/ 1303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8" h="2608">
                <a:moveTo>
                  <a:pt x="2607" y="1303"/>
                </a:moveTo>
                <a:lnTo>
                  <a:pt x="2607" y="1303"/>
                </a:lnTo>
                <a:cubicBezTo>
                  <a:pt x="2607" y="2023"/>
                  <a:pt x="2024" y="2607"/>
                  <a:pt x="1303" y="2607"/>
                </a:cubicBezTo>
                <a:lnTo>
                  <a:pt x="1303" y="2607"/>
                </a:lnTo>
                <a:cubicBezTo>
                  <a:pt x="584" y="2607"/>
                  <a:pt x="0" y="2023"/>
                  <a:pt x="0" y="1303"/>
                </a:cubicBezTo>
                <a:lnTo>
                  <a:pt x="0" y="1303"/>
                </a:lnTo>
                <a:cubicBezTo>
                  <a:pt x="0" y="583"/>
                  <a:pt x="584" y="0"/>
                  <a:pt x="1303" y="0"/>
                </a:cubicBezTo>
                <a:lnTo>
                  <a:pt x="1303" y="0"/>
                </a:lnTo>
                <a:cubicBezTo>
                  <a:pt x="2024" y="0"/>
                  <a:pt x="2607" y="583"/>
                  <a:pt x="2607" y="1303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0" name="LINE ICON 02">
            <a:extLst>
              <a:ext uri="{FF2B5EF4-FFF2-40B4-BE49-F238E27FC236}">
                <a16:creationId xmlns:a16="http://schemas.microsoft.com/office/drawing/2014/main" id="{C6755515-96A0-8F44-A37F-7E76F127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339" y="8714612"/>
            <a:ext cx="8437150" cy="3246326"/>
          </a:xfrm>
          <a:custGeom>
            <a:avLst/>
            <a:gdLst>
              <a:gd name="T0" fmla="*/ 2607 w 6775"/>
              <a:gd name="T1" fmla="*/ 1303 h 2608"/>
              <a:gd name="T2" fmla="*/ 2607 w 6775"/>
              <a:gd name="T3" fmla="*/ 1303 h 2608"/>
              <a:gd name="T4" fmla="*/ 1303 w 6775"/>
              <a:gd name="T5" fmla="*/ 2607 h 2608"/>
              <a:gd name="T6" fmla="*/ 1303 w 6775"/>
              <a:gd name="T7" fmla="*/ 2607 h 2608"/>
              <a:gd name="T8" fmla="*/ 0 w 6775"/>
              <a:gd name="T9" fmla="*/ 1303 h 2608"/>
              <a:gd name="T10" fmla="*/ 0 w 6775"/>
              <a:gd name="T11" fmla="*/ 1303 h 2608"/>
              <a:gd name="T12" fmla="*/ 1303 w 6775"/>
              <a:gd name="T13" fmla="*/ 0 h 2608"/>
              <a:gd name="T14" fmla="*/ 5904 w 6775"/>
              <a:gd name="T15" fmla="*/ 0 h 2608"/>
              <a:gd name="T16" fmla="*/ 5904 w 6775"/>
              <a:gd name="T17" fmla="*/ 0 h 2608"/>
              <a:gd name="T18" fmla="*/ 6774 w 6775"/>
              <a:gd name="T19" fmla="*/ 869 h 2608"/>
              <a:gd name="T20" fmla="*/ 6774 w 6775"/>
              <a:gd name="T21" fmla="*/ 148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5" h="2608">
                <a:moveTo>
                  <a:pt x="2607" y="1303"/>
                </a:moveTo>
                <a:lnTo>
                  <a:pt x="2607" y="1303"/>
                </a:lnTo>
                <a:cubicBezTo>
                  <a:pt x="2607" y="2023"/>
                  <a:pt x="2024" y="2607"/>
                  <a:pt x="1303" y="2607"/>
                </a:cubicBezTo>
                <a:lnTo>
                  <a:pt x="1303" y="2607"/>
                </a:lnTo>
                <a:cubicBezTo>
                  <a:pt x="584" y="2607"/>
                  <a:pt x="0" y="2023"/>
                  <a:pt x="0" y="1303"/>
                </a:cubicBezTo>
                <a:lnTo>
                  <a:pt x="0" y="1303"/>
                </a:lnTo>
                <a:cubicBezTo>
                  <a:pt x="0" y="583"/>
                  <a:pt x="584" y="0"/>
                  <a:pt x="1303" y="0"/>
                </a:cubicBezTo>
                <a:lnTo>
                  <a:pt x="5904" y="0"/>
                </a:lnTo>
                <a:lnTo>
                  <a:pt x="5904" y="0"/>
                </a:lnTo>
                <a:cubicBezTo>
                  <a:pt x="6385" y="0"/>
                  <a:pt x="6774" y="389"/>
                  <a:pt x="6774" y="869"/>
                </a:cubicBezTo>
                <a:lnTo>
                  <a:pt x="6774" y="1480"/>
                </a:lnTo>
              </a:path>
            </a:pathLst>
          </a:custGeom>
          <a:noFill/>
          <a:ln w="2540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537" name="ILUSTRATION 02">
            <a:extLst>
              <a:ext uri="{FF2B5EF4-FFF2-40B4-BE49-F238E27FC236}">
                <a16:creationId xmlns:a16="http://schemas.microsoft.com/office/drawing/2014/main" id="{916A9014-6D74-A44A-A7F2-000E9DC79967}"/>
              </a:ext>
            </a:extLst>
          </p:cNvPr>
          <p:cNvGrpSpPr/>
          <p:nvPr/>
        </p:nvGrpSpPr>
        <p:grpSpPr>
          <a:xfrm>
            <a:off x="4070265" y="9571510"/>
            <a:ext cx="2389429" cy="1532531"/>
            <a:chOff x="4070265" y="9571510"/>
            <a:chExt cx="2389429" cy="1532531"/>
          </a:xfrm>
        </p:grpSpPr>
        <p:sp>
          <p:nvSpPr>
            <p:cNvPr id="252" name="RECTANGLE BASE">
              <a:extLst>
                <a:ext uri="{FF2B5EF4-FFF2-40B4-BE49-F238E27FC236}">
                  <a16:creationId xmlns:a16="http://schemas.microsoft.com/office/drawing/2014/main" id="{A24170EE-5262-0F48-896D-7C72437D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604" y="9659397"/>
              <a:ext cx="2169708" cy="1318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3" name="RECTANGLE BASE SHADOW">
              <a:extLst>
                <a:ext uri="{FF2B5EF4-FFF2-40B4-BE49-F238E27FC236}">
                  <a16:creationId xmlns:a16="http://schemas.microsoft.com/office/drawing/2014/main" id="{27CAE161-90AF-D54F-AC3E-133440E8C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205" y="9659397"/>
              <a:ext cx="1472107" cy="1318304"/>
            </a:xfrm>
            <a:prstGeom prst="rect">
              <a:avLst/>
            </a:pr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7" name="RECTANGLE ROUND">
              <a:extLst>
                <a:ext uri="{FF2B5EF4-FFF2-40B4-BE49-F238E27FC236}">
                  <a16:creationId xmlns:a16="http://schemas.microsoft.com/office/drawing/2014/main" id="{5C428438-0A5F-F042-91EB-E432A707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714" y="9956015"/>
              <a:ext cx="241689" cy="93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8" name="CIRCLE CHECKLIST">
              <a:extLst>
                <a:ext uri="{FF2B5EF4-FFF2-40B4-BE49-F238E27FC236}">
                  <a16:creationId xmlns:a16="http://schemas.microsoft.com/office/drawing/2014/main" id="{AD26AE9A-1894-5E43-A829-A16B34E6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392" y="9890100"/>
              <a:ext cx="230703" cy="230703"/>
            </a:xfrm>
            <a:custGeom>
              <a:avLst/>
              <a:gdLst>
                <a:gd name="T0" fmla="*/ 186 w 187"/>
                <a:gd name="T1" fmla="*/ 93 h 187"/>
                <a:gd name="T2" fmla="*/ 186 w 187"/>
                <a:gd name="T3" fmla="*/ 93 h 187"/>
                <a:gd name="T4" fmla="*/ 93 w 187"/>
                <a:gd name="T5" fmla="*/ 186 h 187"/>
                <a:gd name="T6" fmla="*/ 93 w 187"/>
                <a:gd name="T7" fmla="*/ 186 h 187"/>
                <a:gd name="T8" fmla="*/ 0 w 187"/>
                <a:gd name="T9" fmla="*/ 93 h 187"/>
                <a:gd name="T10" fmla="*/ 0 w 187"/>
                <a:gd name="T11" fmla="*/ 93 h 187"/>
                <a:gd name="T12" fmla="*/ 93 w 187"/>
                <a:gd name="T13" fmla="*/ 0 h 187"/>
                <a:gd name="T14" fmla="*/ 93 w 187"/>
                <a:gd name="T15" fmla="*/ 0 h 187"/>
                <a:gd name="T16" fmla="*/ 186 w 187"/>
                <a:gd name="T17" fmla="*/ 9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86" y="93"/>
                  </a:moveTo>
                  <a:lnTo>
                    <a:pt x="186" y="93"/>
                  </a:lnTo>
                  <a:cubicBezTo>
                    <a:pt x="186" y="145"/>
                    <a:pt x="144" y="186"/>
                    <a:pt x="93" y="186"/>
                  </a:cubicBezTo>
                  <a:lnTo>
                    <a:pt x="93" y="186"/>
                  </a:lnTo>
                  <a:cubicBezTo>
                    <a:pt x="42" y="186"/>
                    <a:pt x="0" y="145"/>
                    <a:pt x="0" y="93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lnTo>
                    <a:pt x="93" y="0"/>
                  </a:lnTo>
                  <a:cubicBezTo>
                    <a:pt x="144" y="0"/>
                    <a:pt x="186" y="42"/>
                    <a:pt x="186" y="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9" name="CHECKLIST">
              <a:extLst>
                <a:ext uri="{FF2B5EF4-FFF2-40B4-BE49-F238E27FC236}">
                  <a16:creationId xmlns:a16="http://schemas.microsoft.com/office/drawing/2014/main" id="{B6A34F09-90C6-C045-8B93-54A2605F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813" y="9956015"/>
              <a:ext cx="115353" cy="87887"/>
            </a:xfrm>
            <a:custGeom>
              <a:avLst/>
              <a:gdLst>
                <a:gd name="T0" fmla="*/ 28 w 91"/>
                <a:gd name="T1" fmla="*/ 71 h 72"/>
                <a:gd name="T2" fmla="*/ 28 w 91"/>
                <a:gd name="T3" fmla="*/ 71 h 72"/>
                <a:gd name="T4" fmla="*/ 21 w 91"/>
                <a:gd name="T5" fmla="*/ 69 h 72"/>
                <a:gd name="T6" fmla="*/ 4 w 91"/>
                <a:gd name="T7" fmla="*/ 52 h 72"/>
                <a:gd name="T8" fmla="*/ 4 w 91"/>
                <a:gd name="T9" fmla="*/ 52 h 72"/>
                <a:gd name="T10" fmla="*/ 4 w 91"/>
                <a:gd name="T11" fmla="*/ 39 h 72"/>
                <a:gd name="T12" fmla="*/ 4 w 91"/>
                <a:gd name="T13" fmla="*/ 39 h 72"/>
                <a:gd name="T14" fmla="*/ 17 w 91"/>
                <a:gd name="T15" fmla="*/ 39 h 72"/>
                <a:gd name="T16" fmla="*/ 28 w 91"/>
                <a:gd name="T17" fmla="*/ 49 h 72"/>
                <a:gd name="T18" fmla="*/ 73 w 91"/>
                <a:gd name="T19" fmla="*/ 4 h 72"/>
                <a:gd name="T20" fmla="*/ 73 w 91"/>
                <a:gd name="T21" fmla="*/ 4 h 72"/>
                <a:gd name="T22" fmla="*/ 86 w 91"/>
                <a:gd name="T23" fmla="*/ 4 h 72"/>
                <a:gd name="T24" fmla="*/ 86 w 91"/>
                <a:gd name="T25" fmla="*/ 4 h 72"/>
                <a:gd name="T26" fmla="*/ 86 w 91"/>
                <a:gd name="T27" fmla="*/ 17 h 72"/>
                <a:gd name="T28" fmla="*/ 35 w 91"/>
                <a:gd name="T29" fmla="*/ 69 h 72"/>
                <a:gd name="T30" fmla="*/ 35 w 91"/>
                <a:gd name="T31" fmla="*/ 69 h 72"/>
                <a:gd name="T32" fmla="*/ 28 w 91"/>
                <a:gd name="T33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72">
                  <a:moveTo>
                    <a:pt x="28" y="71"/>
                  </a:moveTo>
                  <a:lnTo>
                    <a:pt x="28" y="71"/>
                  </a:lnTo>
                  <a:cubicBezTo>
                    <a:pt x="25" y="71"/>
                    <a:pt x="23" y="70"/>
                    <a:pt x="21" y="69"/>
                  </a:cubicBezTo>
                  <a:lnTo>
                    <a:pt x="4" y="52"/>
                  </a:lnTo>
                  <a:lnTo>
                    <a:pt x="4" y="52"/>
                  </a:lnTo>
                  <a:cubicBezTo>
                    <a:pt x="0" y="48"/>
                    <a:pt x="0" y="42"/>
                    <a:pt x="4" y="39"/>
                  </a:cubicBezTo>
                  <a:lnTo>
                    <a:pt x="4" y="39"/>
                  </a:lnTo>
                  <a:cubicBezTo>
                    <a:pt x="8" y="35"/>
                    <a:pt x="14" y="35"/>
                    <a:pt x="17" y="39"/>
                  </a:cubicBezTo>
                  <a:lnTo>
                    <a:pt x="28" y="49"/>
                  </a:lnTo>
                  <a:lnTo>
                    <a:pt x="73" y="4"/>
                  </a:lnTo>
                  <a:lnTo>
                    <a:pt x="73" y="4"/>
                  </a:lnTo>
                  <a:cubicBezTo>
                    <a:pt x="77" y="0"/>
                    <a:pt x="82" y="0"/>
                    <a:pt x="86" y="4"/>
                  </a:cubicBezTo>
                  <a:lnTo>
                    <a:pt x="86" y="4"/>
                  </a:lnTo>
                  <a:cubicBezTo>
                    <a:pt x="90" y="7"/>
                    <a:pt x="90" y="14"/>
                    <a:pt x="86" y="17"/>
                  </a:cubicBezTo>
                  <a:lnTo>
                    <a:pt x="35" y="69"/>
                  </a:lnTo>
                  <a:lnTo>
                    <a:pt x="35" y="69"/>
                  </a:lnTo>
                  <a:cubicBezTo>
                    <a:pt x="33" y="70"/>
                    <a:pt x="30" y="71"/>
                    <a:pt x="28" y="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0" name="RECTANGLE ROUND">
              <a:extLst>
                <a:ext uri="{FF2B5EF4-FFF2-40B4-BE49-F238E27FC236}">
                  <a16:creationId xmlns:a16="http://schemas.microsoft.com/office/drawing/2014/main" id="{1FDA4A55-9C26-AF4F-98AE-5448AD065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714" y="10274606"/>
              <a:ext cx="241689" cy="93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1" name="CIRCLE CHECKLIST">
              <a:extLst>
                <a:ext uri="{FF2B5EF4-FFF2-40B4-BE49-F238E27FC236}">
                  <a16:creationId xmlns:a16="http://schemas.microsoft.com/office/drawing/2014/main" id="{40440BA8-8783-4E49-B2ED-23BAB52E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392" y="10208690"/>
              <a:ext cx="230703" cy="230703"/>
            </a:xfrm>
            <a:custGeom>
              <a:avLst/>
              <a:gdLst>
                <a:gd name="T0" fmla="*/ 186 w 187"/>
                <a:gd name="T1" fmla="*/ 93 h 187"/>
                <a:gd name="T2" fmla="*/ 186 w 187"/>
                <a:gd name="T3" fmla="*/ 93 h 187"/>
                <a:gd name="T4" fmla="*/ 93 w 187"/>
                <a:gd name="T5" fmla="*/ 186 h 187"/>
                <a:gd name="T6" fmla="*/ 93 w 187"/>
                <a:gd name="T7" fmla="*/ 186 h 187"/>
                <a:gd name="T8" fmla="*/ 0 w 187"/>
                <a:gd name="T9" fmla="*/ 93 h 187"/>
                <a:gd name="T10" fmla="*/ 0 w 187"/>
                <a:gd name="T11" fmla="*/ 93 h 187"/>
                <a:gd name="T12" fmla="*/ 93 w 187"/>
                <a:gd name="T13" fmla="*/ 0 h 187"/>
                <a:gd name="T14" fmla="*/ 93 w 187"/>
                <a:gd name="T15" fmla="*/ 0 h 187"/>
                <a:gd name="T16" fmla="*/ 186 w 187"/>
                <a:gd name="T17" fmla="*/ 9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86" y="93"/>
                  </a:moveTo>
                  <a:lnTo>
                    <a:pt x="186" y="93"/>
                  </a:lnTo>
                  <a:cubicBezTo>
                    <a:pt x="186" y="144"/>
                    <a:pt x="144" y="186"/>
                    <a:pt x="93" y="186"/>
                  </a:cubicBezTo>
                  <a:lnTo>
                    <a:pt x="93" y="186"/>
                  </a:lnTo>
                  <a:cubicBezTo>
                    <a:pt x="42" y="186"/>
                    <a:pt x="0" y="144"/>
                    <a:pt x="0" y="93"/>
                  </a:cubicBezTo>
                  <a:lnTo>
                    <a:pt x="0" y="93"/>
                  </a:lnTo>
                  <a:cubicBezTo>
                    <a:pt x="0" y="41"/>
                    <a:pt x="42" y="0"/>
                    <a:pt x="93" y="0"/>
                  </a:cubicBezTo>
                  <a:lnTo>
                    <a:pt x="93" y="0"/>
                  </a:lnTo>
                  <a:cubicBezTo>
                    <a:pt x="144" y="0"/>
                    <a:pt x="186" y="41"/>
                    <a:pt x="186" y="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2" name="CHECKLIST">
              <a:extLst>
                <a:ext uri="{FF2B5EF4-FFF2-40B4-BE49-F238E27FC236}">
                  <a16:creationId xmlns:a16="http://schemas.microsoft.com/office/drawing/2014/main" id="{CE37A5D4-B686-3145-88F2-F75DF1EA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813" y="10274606"/>
              <a:ext cx="115353" cy="87887"/>
            </a:xfrm>
            <a:custGeom>
              <a:avLst/>
              <a:gdLst>
                <a:gd name="T0" fmla="*/ 28 w 91"/>
                <a:gd name="T1" fmla="*/ 71 h 72"/>
                <a:gd name="T2" fmla="*/ 28 w 91"/>
                <a:gd name="T3" fmla="*/ 71 h 72"/>
                <a:gd name="T4" fmla="*/ 21 w 91"/>
                <a:gd name="T5" fmla="*/ 68 h 72"/>
                <a:gd name="T6" fmla="*/ 4 w 91"/>
                <a:gd name="T7" fmla="*/ 51 h 72"/>
                <a:gd name="T8" fmla="*/ 4 w 91"/>
                <a:gd name="T9" fmla="*/ 51 h 72"/>
                <a:gd name="T10" fmla="*/ 4 w 91"/>
                <a:gd name="T11" fmla="*/ 38 h 72"/>
                <a:gd name="T12" fmla="*/ 4 w 91"/>
                <a:gd name="T13" fmla="*/ 38 h 72"/>
                <a:gd name="T14" fmla="*/ 17 w 91"/>
                <a:gd name="T15" fmla="*/ 38 h 72"/>
                <a:gd name="T16" fmla="*/ 28 w 91"/>
                <a:gd name="T17" fmla="*/ 49 h 72"/>
                <a:gd name="T18" fmla="*/ 73 w 91"/>
                <a:gd name="T19" fmla="*/ 4 h 72"/>
                <a:gd name="T20" fmla="*/ 73 w 91"/>
                <a:gd name="T21" fmla="*/ 4 h 72"/>
                <a:gd name="T22" fmla="*/ 86 w 91"/>
                <a:gd name="T23" fmla="*/ 4 h 72"/>
                <a:gd name="T24" fmla="*/ 86 w 91"/>
                <a:gd name="T25" fmla="*/ 4 h 72"/>
                <a:gd name="T26" fmla="*/ 86 w 91"/>
                <a:gd name="T27" fmla="*/ 17 h 72"/>
                <a:gd name="T28" fmla="*/ 35 w 91"/>
                <a:gd name="T29" fmla="*/ 68 h 72"/>
                <a:gd name="T30" fmla="*/ 35 w 91"/>
                <a:gd name="T31" fmla="*/ 68 h 72"/>
                <a:gd name="T32" fmla="*/ 28 w 91"/>
                <a:gd name="T33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72">
                  <a:moveTo>
                    <a:pt x="28" y="71"/>
                  </a:moveTo>
                  <a:lnTo>
                    <a:pt x="28" y="71"/>
                  </a:lnTo>
                  <a:cubicBezTo>
                    <a:pt x="25" y="71"/>
                    <a:pt x="23" y="70"/>
                    <a:pt x="21" y="68"/>
                  </a:cubicBezTo>
                  <a:lnTo>
                    <a:pt x="4" y="51"/>
                  </a:lnTo>
                  <a:lnTo>
                    <a:pt x="4" y="51"/>
                  </a:lnTo>
                  <a:cubicBezTo>
                    <a:pt x="0" y="47"/>
                    <a:pt x="0" y="42"/>
                    <a:pt x="4" y="38"/>
                  </a:cubicBezTo>
                  <a:lnTo>
                    <a:pt x="4" y="38"/>
                  </a:lnTo>
                  <a:cubicBezTo>
                    <a:pt x="8" y="34"/>
                    <a:pt x="14" y="34"/>
                    <a:pt x="17" y="38"/>
                  </a:cubicBezTo>
                  <a:lnTo>
                    <a:pt x="28" y="49"/>
                  </a:lnTo>
                  <a:lnTo>
                    <a:pt x="73" y="4"/>
                  </a:lnTo>
                  <a:lnTo>
                    <a:pt x="73" y="4"/>
                  </a:lnTo>
                  <a:cubicBezTo>
                    <a:pt x="77" y="0"/>
                    <a:pt x="82" y="0"/>
                    <a:pt x="86" y="4"/>
                  </a:cubicBezTo>
                  <a:lnTo>
                    <a:pt x="86" y="4"/>
                  </a:lnTo>
                  <a:cubicBezTo>
                    <a:pt x="90" y="7"/>
                    <a:pt x="90" y="13"/>
                    <a:pt x="86" y="17"/>
                  </a:cubicBezTo>
                  <a:lnTo>
                    <a:pt x="35" y="68"/>
                  </a:lnTo>
                  <a:lnTo>
                    <a:pt x="35" y="68"/>
                  </a:lnTo>
                  <a:cubicBezTo>
                    <a:pt x="33" y="70"/>
                    <a:pt x="30" y="71"/>
                    <a:pt x="28" y="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3" name="RECTANGLE ROUND">
              <a:extLst>
                <a:ext uri="{FF2B5EF4-FFF2-40B4-BE49-F238E27FC236}">
                  <a16:creationId xmlns:a16="http://schemas.microsoft.com/office/drawing/2014/main" id="{835B1910-C285-0A44-9467-C52D056C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714" y="10593196"/>
              <a:ext cx="241689" cy="988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4" name="CIRCLE CHECKLIST">
              <a:extLst>
                <a:ext uri="{FF2B5EF4-FFF2-40B4-BE49-F238E27FC236}">
                  <a16:creationId xmlns:a16="http://schemas.microsoft.com/office/drawing/2014/main" id="{1F8E0829-DDF0-3C40-A3BA-236673657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392" y="10527281"/>
              <a:ext cx="230703" cy="230703"/>
            </a:xfrm>
            <a:custGeom>
              <a:avLst/>
              <a:gdLst>
                <a:gd name="T0" fmla="*/ 186 w 187"/>
                <a:gd name="T1" fmla="*/ 93 h 187"/>
                <a:gd name="T2" fmla="*/ 186 w 187"/>
                <a:gd name="T3" fmla="*/ 93 h 187"/>
                <a:gd name="T4" fmla="*/ 93 w 187"/>
                <a:gd name="T5" fmla="*/ 186 h 187"/>
                <a:gd name="T6" fmla="*/ 93 w 187"/>
                <a:gd name="T7" fmla="*/ 186 h 187"/>
                <a:gd name="T8" fmla="*/ 0 w 187"/>
                <a:gd name="T9" fmla="*/ 93 h 187"/>
                <a:gd name="T10" fmla="*/ 0 w 187"/>
                <a:gd name="T11" fmla="*/ 93 h 187"/>
                <a:gd name="T12" fmla="*/ 93 w 187"/>
                <a:gd name="T13" fmla="*/ 0 h 187"/>
                <a:gd name="T14" fmla="*/ 93 w 187"/>
                <a:gd name="T15" fmla="*/ 0 h 187"/>
                <a:gd name="T16" fmla="*/ 186 w 187"/>
                <a:gd name="T17" fmla="*/ 9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7">
                  <a:moveTo>
                    <a:pt x="186" y="93"/>
                  </a:moveTo>
                  <a:lnTo>
                    <a:pt x="186" y="93"/>
                  </a:lnTo>
                  <a:cubicBezTo>
                    <a:pt x="186" y="144"/>
                    <a:pt x="144" y="186"/>
                    <a:pt x="93" y="186"/>
                  </a:cubicBezTo>
                  <a:lnTo>
                    <a:pt x="93" y="186"/>
                  </a:lnTo>
                  <a:cubicBezTo>
                    <a:pt x="42" y="186"/>
                    <a:pt x="0" y="144"/>
                    <a:pt x="0" y="93"/>
                  </a:cubicBezTo>
                  <a:lnTo>
                    <a:pt x="0" y="93"/>
                  </a:lnTo>
                  <a:cubicBezTo>
                    <a:pt x="0" y="42"/>
                    <a:pt x="42" y="0"/>
                    <a:pt x="93" y="0"/>
                  </a:cubicBezTo>
                  <a:lnTo>
                    <a:pt x="93" y="0"/>
                  </a:lnTo>
                  <a:cubicBezTo>
                    <a:pt x="144" y="0"/>
                    <a:pt x="186" y="42"/>
                    <a:pt x="186" y="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5" name="CHECKLIST">
              <a:extLst>
                <a:ext uri="{FF2B5EF4-FFF2-40B4-BE49-F238E27FC236}">
                  <a16:creationId xmlns:a16="http://schemas.microsoft.com/office/drawing/2014/main" id="{BF3021DC-3F06-7E41-8BC4-15C65CF2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813" y="10598691"/>
              <a:ext cx="115353" cy="87887"/>
            </a:xfrm>
            <a:custGeom>
              <a:avLst/>
              <a:gdLst>
                <a:gd name="T0" fmla="*/ 28 w 91"/>
                <a:gd name="T1" fmla="*/ 71 h 72"/>
                <a:gd name="T2" fmla="*/ 28 w 91"/>
                <a:gd name="T3" fmla="*/ 71 h 72"/>
                <a:gd name="T4" fmla="*/ 21 w 91"/>
                <a:gd name="T5" fmla="*/ 68 h 72"/>
                <a:gd name="T6" fmla="*/ 4 w 91"/>
                <a:gd name="T7" fmla="*/ 51 h 72"/>
                <a:gd name="T8" fmla="*/ 4 w 91"/>
                <a:gd name="T9" fmla="*/ 51 h 72"/>
                <a:gd name="T10" fmla="*/ 4 w 91"/>
                <a:gd name="T11" fmla="*/ 38 h 72"/>
                <a:gd name="T12" fmla="*/ 4 w 91"/>
                <a:gd name="T13" fmla="*/ 38 h 72"/>
                <a:gd name="T14" fmla="*/ 17 w 91"/>
                <a:gd name="T15" fmla="*/ 38 h 72"/>
                <a:gd name="T16" fmla="*/ 28 w 91"/>
                <a:gd name="T17" fmla="*/ 48 h 72"/>
                <a:gd name="T18" fmla="*/ 73 w 91"/>
                <a:gd name="T19" fmla="*/ 4 h 72"/>
                <a:gd name="T20" fmla="*/ 73 w 91"/>
                <a:gd name="T21" fmla="*/ 4 h 72"/>
                <a:gd name="T22" fmla="*/ 86 w 91"/>
                <a:gd name="T23" fmla="*/ 4 h 72"/>
                <a:gd name="T24" fmla="*/ 86 w 91"/>
                <a:gd name="T25" fmla="*/ 4 h 72"/>
                <a:gd name="T26" fmla="*/ 86 w 91"/>
                <a:gd name="T27" fmla="*/ 17 h 72"/>
                <a:gd name="T28" fmla="*/ 35 w 91"/>
                <a:gd name="T29" fmla="*/ 68 h 72"/>
                <a:gd name="T30" fmla="*/ 35 w 91"/>
                <a:gd name="T31" fmla="*/ 68 h 72"/>
                <a:gd name="T32" fmla="*/ 28 w 91"/>
                <a:gd name="T33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72">
                  <a:moveTo>
                    <a:pt x="28" y="71"/>
                  </a:moveTo>
                  <a:lnTo>
                    <a:pt x="28" y="71"/>
                  </a:lnTo>
                  <a:cubicBezTo>
                    <a:pt x="25" y="71"/>
                    <a:pt x="23" y="70"/>
                    <a:pt x="21" y="68"/>
                  </a:cubicBezTo>
                  <a:lnTo>
                    <a:pt x="4" y="51"/>
                  </a:lnTo>
                  <a:lnTo>
                    <a:pt x="4" y="51"/>
                  </a:lnTo>
                  <a:cubicBezTo>
                    <a:pt x="0" y="48"/>
                    <a:pt x="0" y="42"/>
                    <a:pt x="4" y="38"/>
                  </a:cubicBezTo>
                  <a:lnTo>
                    <a:pt x="4" y="38"/>
                  </a:lnTo>
                  <a:cubicBezTo>
                    <a:pt x="8" y="34"/>
                    <a:pt x="14" y="34"/>
                    <a:pt x="17" y="38"/>
                  </a:cubicBezTo>
                  <a:lnTo>
                    <a:pt x="28" y="48"/>
                  </a:lnTo>
                  <a:lnTo>
                    <a:pt x="73" y="4"/>
                  </a:lnTo>
                  <a:lnTo>
                    <a:pt x="73" y="4"/>
                  </a:lnTo>
                  <a:cubicBezTo>
                    <a:pt x="77" y="0"/>
                    <a:pt x="82" y="0"/>
                    <a:pt x="86" y="4"/>
                  </a:cubicBezTo>
                  <a:lnTo>
                    <a:pt x="86" y="4"/>
                  </a:lnTo>
                  <a:cubicBezTo>
                    <a:pt x="90" y="7"/>
                    <a:pt x="90" y="13"/>
                    <a:pt x="86" y="17"/>
                  </a:cubicBezTo>
                  <a:lnTo>
                    <a:pt x="35" y="68"/>
                  </a:lnTo>
                  <a:lnTo>
                    <a:pt x="35" y="68"/>
                  </a:lnTo>
                  <a:cubicBezTo>
                    <a:pt x="33" y="70"/>
                    <a:pt x="30" y="71"/>
                    <a:pt x="28" y="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6" name="ROUND RECTANGLE">
              <a:extLst>
                <a:ext uri="{FF2B5EF4-FFF2-40B4-BE49-F238E27FC236}">
                  <a16:creationId xmlns:a16="http://schemas.microsoft.com/office/drawing/2014/main" id="{12960A22-5252-3745-97EB-AB227CEE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711" y="10637139"/>
              <a:ext cx="532813" cy="1867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6" name="DOLLAR">
              <a:extLst>
                <a:ext uri="{FF2B5EF4-FFF2-40B4-BE49-F238E27FC236}">
                  <a16:creationId xmlns:a16="http://schemas.microsoft.com/office/drawing/2014/main" id="{3CE59434-B40F-5A46-B1CC-717A8D4E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920" y="10664606"/>
              <a:ext cx="76901" cy="137322"/>
            </a:xfrm>
            <a:custGeom>
              <a:avLst/>
              <a:gdLst>
                <a:gd name="T0" fmla="*/ 37 w 63"/>
                <a:gd name="T1" fmla="*/ 87 h 109"/>
                <a:gd name="T2" fmla="*/ 37 w 63"/>
                <a:gd name="T3" fmla="*/ 56 h 109"/>
                <a:gd name="T4" fmla="*/ 37 w 63"/>
                <a:gd name="T5" fmla="*/ 56 h 109"/>
                <a:gd name="T6" fmla="*/ 54 w 63"/>
                <a:gd name="T7" fmla="*/ 72 h 109"/>
                <a:gd name="T8" fmla="*/ 54 w 63"/>
                <a:gd name="T9" fmla="*/ 72 h 109"/>
                <a:gd name="T10" fmla="*/ 37 w 63"/>
                <a:gd name="T11" fmla="*/ 87 h 109"/>
                <a:gd name="T12" fmla="*/ 28 w 63"/>
                <a:gd name="T13" fmla="*/ 18 h 109"/>
                <a:gd name="T14" fmla="*/ 28 w 63"/>
                <a:gd name="T15" fmla="*/ 46 h 109"/>
                <a:gd name="T16" fmla="*/ 28 w 63"/>
                <a:gd name="T17" fmla="*/ 46 h 109"/>
                <a:gd name="T18" fmla="*/ 12 w 63"/>
                <a:gd name="T19" fmla="*/ 31 h 109"/>
                <a:gd name="T20" fmla="*/ 12 w 63"/>
                <a:gd name="T21" fmla="*/ 31 h 109"/>
                <a:gd name="T22" fmla="*/ 28 w 63"/>
                <a:gd name="T23" fmla="*/ 18 h 109"/>
                <a:gd name="T24" fmla="*/ 37 w 63"/>
                <a:gd name="T25" fmla="*/ 47 h 109"/>
                <a:gd name="T26" fmla="*/ 37 w 63"/>
                <a:gd name="T27" fmla="*/ 18 h 109"/>
                <a:gd name="T28" fmla="*/ 37 w 63"/>
                <a:gd name="T29" fmla="*/ 18 h 109"/>
                <a:gd name="T30" fmla="*/ 52 w 63"/>
                <a:gd name="T31" fmla="*/ 31 h 109"/>
                <a:gd name="T32" fmla="*/ 52 w 63"/>
                <a:gd name="T33" fmla="*/ 31 h 109"/>
                <a:gd name="T34" fmla="*/ 55 w 63"/>
                <a:gd name="T35" fmla="*/ 34 h 109"/>
                <a:gd name="T36" fmla="*/ 58 w 63"/>
                <a:gd name="T37" fmla="*/ 34 h 109"/>
                <a:gd name="T38" fmla="*/ 58 w 63"/>
                <a:gd name="T39" fmla="*/ 34 h 109"/>
                <a:gd name="T40" fmla="*/ 60 w 63"/>
                <a:gd name="T41" fmla="*/ 33 h 109"/>
                <a:gd name="T42" fmla="*/ 60 w 63"/>
                <a:gd name="T43" fmla="*/ 33 h 109"/>
                <a:gd name="T44" fmla="*/ 61 w 63"/>
                <a:gd name="T45" fmla="*/ 30 h 109"/>
                <a:gd name="T46" fmla="*/ 61 w 63"/>
                <a:gd name="T47" fmla="*/ 30 h 109"/>
                <a:gd name="T48" fmla="*/ 37 w 63"/>
                <a:gd name="T49" fmla="*/ 10 h 109"/>
                <a:gd name="T50" fmla="*/ 37 w 63"/>
                <a:gd name="T51" fmla="*/ 3 h 109"/>
                <a:gd name="T52" fmla="*/ 37 w 63"/>
                <a:gd name="T53" fmla="*/ 3 h 109"/>
                <a:gd name="T54" fmla="*/ 34 w 63"/>
                <a:gd name="T55" fmla="*/ 0 h 109"/>
                <a:gd name="T56" fmla="*/ 31 w 63"/>
                <a:gd name="T57" fmla="*/ 0 h 109"/>
                <a:gd name="T58" fmla="*/ 31 w 63"/>
                <a:gd name="T59" fmla="*/ 0 h 109"/>
                <a:gd name="T60" fmla="*/ 28 w 63"/>
                <a:gd name="T61" fmla="*/ 3 h 109"/>
                <a:gd name="T62" fmla="*/ 28 w 63"/>
                <a:gd name="T63" fmla="*/ 10 h 109"/>
                <a:gd name="T64" fmla="*/ 28 w 63"/>
                <a:gd name="T65" fmla="*/ 10 h 109"/>
                <a:gd name="T66" fmla="*/ 4 w 63"/>
                <a:gd name="T67" fmla="*/ 31 h 109"/>
                <a:gd name="T68" fmla="*/ 4 w 63"/>
                <a:gd name="T69" fmla="*/ 31 h 109"/>
                <a:gd name="T70" fmla="*/ 28 w 63"/>
                <a:gd name="T71" fmla="*/ 54 h 109"/>
                <a:gd name="T72" fmla="*/ 28 w 63"/>
                <a:gd name="T73" fmla="*/ 87 h 109"/>
                <a:gd name="T74" fmla="*/ 28 w 63"/>
                <a:gd name="T75" fmla="*/ 87 h 109"/>
                <a:gd name="T76" fmla="*/ 9 w 63"/>
                <a:gd name="T77" fmla="*/ 71 h 109"/>
                <a:gd name="T78" fmla="*/ 9 w 63"/>
                <a:gd name="T79" fmla="*/ 71 h 109"/>
                <a:gd name="T80" fmla="*/ 6 w 63"/>
                <a:gd name="T81" fmla="*/ 69 h 109"/>
                <a:gd name="T82" fmla="*/ 3 w 63"/>
                <a:gd name="T83" fmla="*/ 69 h 109"/>
                <a:gd name="T84" fmla="*/ 3 w 63"/>
                <a:gd name="T85" fmla="*/ 69 h 109"/>
                <a:gd name="T86" fmla="*/ 1 w 63"/>
                <a:gd name="T87" fmla="*/ 70 h 109"/>
                <a:gd name="T88" fmla="*/ 1 w 63"/>
                <a:gd name="T89" fmla="*/ 70 h 109"/>
                <a:gd name="T90" fmla="*/ 1 w 63"/>
                <a:gd name="T91" fmla="*/ 72 h 109"/>
                <a:gd name="T92" fmla="*/ 1 w 63"/>
                <a:gd name="T93" fmla="*/ 72 h 109"/>
                <a:gd name="T94" fmla="*/ 28 w 63"/>
                <a:gd name="T95" fmla="*/ 95 h 109"/>
                <a:gd name="T96" fmla="*/ 28 w 63"/>
                <a:gd name="T97" fmla="*/ 105 h 109"/>
                <a:gd name="T98" fmla="*/ 28 w 63"/>
                <a:gd name="T99" fmla="*/ 105 h 109"/>
                <a:gd name="T100" fmla="*/ 31 w 63"/>
                <a:gd name="T101" fmla="*/ 108 h 109"/>
                <a:gd name="T102" fmla="*/ 34 w 63"/>
                <a:gd name="T103" fmla="*/ 108 h 109"/>
                <a:gd name="T104" fmla="*/ 34 w 63"/>
                <a:gd name="T105" fmla="*/ 108 h 109"/>
                <a:gd name="T106" fmla="*/ 37 w 63"/>
                <a:gd name="T107" fmla="*/ 105 h 109"/>
                <a:gd name="T108" fmla="*/ 37 w 63"/>
                <a:gd name="T109" fmla="*/ 95 h 109"/>
                <a:gd name="T110" fmla="*/ 37 w 63"/>
                <a:gd name="T111" fmla="*/ 95 h 109"/>
                <a:gd name="T112" fmla="*/ 62 w 63"/>
                <a:gd name="T113" fmla="*/ 72 h 109"/>
                <a:gd name="T114" fmla="*/ 62 w 63"/>
                <a:gd name="T115" fmla="*/ 72 h 109"/>
                <a:gd name="T116" fmla="*/ 37 w 63"/>
                <a:gd name="T117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" h="109">
                  <a:moveTo>
                    <a:pt x="37" y="87"/>
                  </a:moveTo>
                  <a:lnTo>
                    <a:pt x="37" y="56"/>
                  </a:lnTo>
                  <a:lnTo>
                    <a:pt x="37" y="56"/>
                  </a:lnTo>
                  <a:cubicBezTo>
                    <a:pt x="52" y="60"/>
                    <a:pt x="54" y="66"/>
                    <a:pt x="54" y="72"/>
                  </a:cubicBezTo>
                  <a:lnTo>
                    <a:pt x="54" y="72"/>
                  </a:lnTo>
                  <a:cubicBezTo>
                    <a:pt x="54" y="78"/>
                    <a:pt x="49" y="85"/>
                    <a:pt x="37" y="87"/>
                  </a:cubicBezTo>
                  <a:close/>
                  <a:moveTo>
                    <a:pt x="28" y="18"/>
                  </a:moveTo>
                  <a:lnTo>
                    <a:pt x="28" y="46"/>
                  </a:lnTo>
                  <a:lnTo>
                    <a:pt x="28" y="46"/>
                  </a:lnTo>
                  <a:cubicBezTo>
                    <a:pt x="12" y="42"/>
                    <a:pt x="12" y="36"/>
                    <a:pt x="12" y="31"/>
                  </a:cubicBezTo>
                  <a:lnTo>
                    <a:pt x="12" y="31"/>
                  </a:lnTo>
                  <a:cubicBezTo>
                    <a:pt x="12" y="23"/>
                    <a:pt x="20" y="19"/>
                    <a:pt x="28" y="18"/>
                  </a:cubicBezTo>
                  <a:close/>
                  <a:moveTo>
                    <a:pt x="37" y="47"/>
                  </a:moveTo>
                  <a:lnTo>
                    <a:pt x="37" y="18"/>
                  </a:lnTo>
                  <a:lnTo>
                    <a:pt x="37" y="18"/>
                  </a:lnTo>
                  <a:cubicBezTo>
                    <a:pt x="45" y="20"/>
                    <a:pt x="50" y="24"/>
                    <a:pt x="52" y="31"/>
                  </a:cubicBezTo>
                  <a:lnTo>
                    <a:pt x="52" y="31"/>
                  </a:lnTo>
                  <a:cubicBezTo>
                    <a:pt x="53" y="33"/>
                    <a:pt x="54" y="34"/>
                    <a:pt x="55" y="34"/>
                  </a:cubicBezTo>
                  <a:lnTo>
                    <a:pt x="58" y="34"/>
                  </a:lnTo>
                  <a:lnTo>
                    <a:pt x="58" y="34"/>
                  </a:lnTo>
                  <a:cubicBezTo>
                    <a:pt x="58" y="34"/>
                    <a:pt x="59" y="33"/>
                    <a:pt x="60" y="33"/>
                  </a:cubicBezTo>
                  <a:lnTo>
                    <a:pt x="60" y="33"/>
                  </a:lnTo>
                  <a:cubicBezTo>
                    <a:pt x="60" y="32"/>
                    <a:pt x="61" y="31"/>
                    <a:pt x="61" y="30"/>
                  </a:cubicBezTo>
                  <a:lnTo>
                    <a:pt x="61" y="30"/>
                  </a:lnTo>
                  <a:cubicBezTo>
                    <a:pt x="59" y="26"/>
                    <a:pt x="55" y="13"/>
                    <a:pt x="37" y="10"/>
                  </a:cubicBezTo>
                  <a:lnTo>
                    <a:pt x="37" y="3"/>
                  </a:lnTo>
                  <a:lnTo>
                    <a:pt x="37" y="3"/>
                  </a:lnTo>
                  <a:cubicBezTo>
                    <a:pt x="37" y="1"/>
                    <a:pt x="35" y="0"/>
                    <a:pt x="34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0" y="0"/>
                    <a:pt x="28" y="1"/>
                    <a:pt x="28" y="3"/>
                  </a:cubicBezTo>
                  <a:lnTo>
                    <a:pt x="28" y="10"/>
                  </a:lnTo>
                  <a:lnTo>
                    <a:pt x="28" y="10"/>
                  </a:lnTo>
                  <a:cubicBezTo>
                    <a:pt x="14" y="11"/>
                    <a:pt x="4" y="19"/>
                    <a:pt x="4" y="31"/>
                  </a:cubicBezTo>
                  <a:lnTo>
                    <a:pt x="4" y="31"/>
                  </a:lnTo>
                  <a:cubicBezTo>
                    <a:pt x="4" y="47"/>
                    <a:pt x="15" y="52"/>
                    <a:pt x="28" y="54"/>
                  </a:cubicBezTo>
                  <a:lnTo>
                    <a:pt x="28" y="87"/>
                  </a:lnTo>
                  <a:lnTo>
                    <a:pt x="28" y="87"/>
                  </a:lnTo>
                  <a:cubicBezTo>
                    <a:pt x="18" y="86"/>
                    <a:pt x="11" y="80"/>
                    <a:pt x="9" y="71"/>
                  </a:cubicBezTo>
                  <a:lnTo>
                    <a:pt x="9" y="71"/>
                  </a:lnTo>
                  <a:cubicBezTo>
                    <a:pt x="8" y="70"/>
                    <a:pt x="7" y="69"/>
                    <a:pt x="6" y="69"/>
                  </a:cubicBezTo>
                  <a:lnTo>
                    <a:pt x="3" y="69"/>
                  </a:lnTo>
                  <a:lnTo>
                    <a:pt x="3" y="69"/>
                  </a:lnTo>
                  <a:cubicBezTo>
                    <a:pt x="3" y="69"/>
                    <a:pt x="2" y="69"/>
                    <a:pt x="1" y="70"/>
                  </a:cubicBezTo>
                  <a:lnTo>
                    <a:pt x="1" y="70"/>
                  </a:lnTo>
                  <a:cubicBezTo>
                    <a:pt x="1" y="71"/>
                    <a:pt x="0" y="72"/>
                    <a:pt x="1" y="72"/>
                  </a:cubicBezTo>
                  <a:lnTo>
                    <a:pt x="1" y="72"/>
                  </a:lnTo>
                  <a:cubicBezTo>
                    <a:pt x="3" y="86"/>
                    <a:pt x="13" y="94"/>
                    <a:pt x="28" y="95"/>
                  </a:cubicBezTo>
                  <a:lnTo>
                    <a:pt x="28" y="105"/>
                  </a:lnTo>
                  <a:lnTo>
                    <a:pt x="28" y="105"/>
                  </a:lnTo>
                  <a:cubicBezTo>
                    <a:pt x="28" y="107"/>
                    <a:pt x="30" y="108"/>
                    <a:pt x="31" y="108"/>
                  </a:cubicBezTo>
                  <a:lnTo>
                    <a:pt x="34" y="108"/>
                  </a:lnTo>
                  <a:lnTo>
                    <a:pt x="34" y="108"/>
                  </a:lnTo>
                  <a:cubicBezTo>
                    <a:pt x="35" y="108"/>
                    <a:pt x="37" y="107"/>
                    <a:pt x="37" y="105"/>
                  </a:cubicBezTo>
                  <a:lnTo>
                    <a:pt x="37" y="95"/>
                  </a:lnTo>
                  <a:lnTo>
                    <a:pt x="37" y="95"/>
                  </a:lnTo>
                  <a:cubicBezTo>
                    <a:pt x="52" y="94"/>
                    <a:pt x="62" y="85"/>
                    <a:pt x="62" y="72"/>
                  </a:cubicBezTo>
                  <a:lnTo>
                    <a:pt x="62" y="72"/>
                  </a:lnTo>
                  <a:cubicBezTo>
                    <a:pt x="62" y="59"/>
                    <a:pt x="54" y="52"/>
                    <a:pt x="37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5" name="ROUND RECTANGLE">
              <a:extLst>
                <a:ext uri="{FF2B5EF4-FFF2-40B4-BE49-F238E27FC236}">
                  <a16:creationId xmlns:a16="http://schemas.microsoft.com/office/drawing/2014/main" id="{75807739-86D7-954B-BAF6-84EEB10C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16" y="10637139"/>
              <a:ext cx="532813" cy="1867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6" name="ARROW ARRIBA ">
              <a:extLst>
                <a:ext uri="{FF2B5EF4-FFF2-40B4-BE49-F238E27FC236}">
                  <a16:creationId xmlns:a16="http://schemas.microsoft.com/office/drawing/2014/main" id="{4421C973-8119-7E43-B14E-64E9A4CFA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170" y="10681083"/>
              <a:ext cx="79540" cy="108582"/>
            </a:xfrm>
            <a:custGeom>
              <a:avLst/>
              <a:gdLst>
                <a:gd name="connsiteX0" fmla="*/ 39068 w 79540"/>
                <a:gd name="connsiteY0" fmla="*/ 0 h 108582"/>
                <a:gd name="connsiteX1" fmla="*/ 41864 w 79540"/>
                <a:gd name="connsiteY1" fmla="*/ 2602 h 108582"/>
                <a:gd name="connsiteX2" fmla="*/ 45949 w 79540"/>
                <a:gd name="connsiteY2" fmla="*/ 2602 h 108582"/>
                <a:gd name="connsiteX3" fmla="*/ 77639 w 79540"/>
                <a:gd name="connsiteY3" fmla="*/ 33826 h 108582"/>
                <a:gd name="connsiteX4" fmla="*/ 77639 w 79540"/>
                <a:gd name="connsiteY4" fmla="*/ 45535 h 108582"/>
                <a:gd name="connsiteX5" fmla="*/ 66230 w 79540"/>
                <a:gd name="connsiteY5" fmla="*/ 45535 h 108582"/>
                <a:gd name="connsiteX6" fmla="*/ 47306 w 79540"/>
                <a:gd name="connsiteY6" fmla="*/ 27037 h 108582"/>
                <a:gd name="connsiteX7" fmla="*/ 47306 w 79540"/>
                <a:gd name="connsiteY7" fmla="*/ 100917 h 108582"/>
                <a:gd name="connsiteX8" fmla="*/ 39068 w 79540"/>
                <a:gd name="connsiteY8" fmla="*/ 108582 h 108582"/>
                <a:gd name="connsiteX9" fmla="*/ 32006 w 79540"/>
                <a:gd name="connsiteY9" fmla="*/ 100917 h 108582"/>
                <a:gd name="connsiteX10" fmla="*/ 32006 w 79540"/>
                <a:gd name="connsiteY10" fmla="*/ 27321 h 108582"/>
                <a:gd name="connsiteX11" fmla="*/ 14260 w 79540"/>
                <a:gd name="connsiteY11" fmla="*/ 45535 h 108582"/>
                <a:gd name="connsiteX12" fmla="*/ 7922 w 79540"/>
                <a:gd name="connsiteY12" fmla="*/ 46836 h 108582"/>
                <a:gd name="connsiteX13" fmla="*/ 2851 w 79540"/>
                <a:gd name="connsiteY13" fmla="*/ 45535 h 108582"/>
                <a:gd name="connsiteX14" fmla="*/ 2851 w 79540"/>
                <a:gd name="connsiteY14" fmla="*/ 33826 h 108582"/>
                <a:gd name="connsiteX15" fmla="*/ 34541 w 79540"/>
                <a:gd name="connsiteY15" fmla="*/ 2602 h 108582"/>
                <a:gd name="connsiteX16" fmla="*/ 36671 w 79540"/>
                <a:gd name="connsiteY16" fmla="*/ 2602 h 10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40" h="108582">
                  <a:moveTo>
                    <a:pt x="39068" y="0"/>
                  </a:moveTo>
                  <a:lnTo>
                    <a:pt x="41864" y="2602"/>
                  </a:lnTo>
                  <a:lnTo>
                    <a:pt x="45949" y="2602"/>
                  </a:lnTo>
                  <a:lnTo>
                    <a:pt x="77639" y="33826"/>
                  </a:lnTo>
                  <a:cubicBezTo>
                    <a:pt x="80174" y="36428"/>
                    <a:pt x="80174" y="41632"/>
                    <a:pt x="77639" y="45535"/>
                  </a:cubicBezTo>
                  <a:cubicBezTo>
                    <a:pt x="75103" y="48137"/>
                    <a:pt x="70033" y="48137"/>
                    <a:pt x="66230" y="45535"/>
                  </a:cubicBezTo>
                  <a:lnTo>
                    <a:pt x="47306" y="27037"/>
                  </a:lnTo>
                  <a:lnTo>
                    <a:pt x="47306" y="100917"/>
                  </a:lnTo>
                  <a:cubicBezTo>
                    <a:pt x="47306" y="104749"/>
                    <a:pt x="43776" y="108582"/>
                    <a:pt x="39068" y="108582"/>
                  </a:cubicBezTo>
                  <a:cubicBezTo>
                    <a:pt x="35537" y="108582"/>
                    <a:pt x="32006" y="104749"/>
                    <a:pt x="32006" y="100917"/>
                  </a:cubicBezTo>
                  <a:lnTo>
                    <a:pt x="32006" y="27321"/>
                  </a:lnTo>
                  <a:lnTo>
                    <a:pt x="14260" y="45535"/>
                  </a:lnTo>
                  <a:cubicBezTo>
                    <a:pt x="11724" y="46836"/>
                    <a:pt x="10457" y="46836"/>
                    <a:pt x="7922" y="46836"/>
                  </a:cubicBezTo>
                  <a:cubicBezTo>
                    <a:pt x="6654" y="46836"/>
                    <a:pt x="4119" y="46836"/>
                    <a:pt x="2851" y="45535"/>
                  </a:cubicBezTo>
                  <a:cubicBezTo>
                    <a:pt x="-951" y="41632"/>
                    <a:pt x="-951" y="36428"/>
                    <a:pt x="2851" y="33826"/>
                  </a:cubicBezTo>
                  <a:lnTo>
                    <a:pt x="34541" y="2602"/>
                  </a:lnTo>
                  <a:lnTo>
                    <a:pt x="36671" y="26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4" name="RECTANGLE CHART">
              <a:extLst>
                <a:ext uri="{FF2B5EF4-FFF2-40B4-BE49-F238E27FC236}">
                  <a16:creationId xmlns:a16="http://schemas.microsoft.com/office/drawing/2014/main" id="{52F7E8DF-A8BE-C441-8142-14B1DC55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16" y="9840665"/>
              <a:ext cx="1153517" cy="736053"/>
            </a:xfrm>
            <a:custGeom>
              <a:avLst/>
              <a:gdLst>
                <a:gd name="T0" fmla="*/ 926 w 927"/>
                <a:gd name="T1" fmla="*/ 588 h 589"/>
                <a:gd name="T2" fmla="*/ 0 w 927"/>
                <a:gd name="T3" fmla="*/ 588 h 589"/>
                <a:gd name="T4" fmla="*/ 0 w 927"/>
                <a:gd name="T5" fmla="*/ 0 h 589"/>
                <a:gd name="T6" fmla="*/ 926 w 927"/>
                <a:gd name="T7" fmla="*/ 0 h 589"/>
                <a:gd name="T8" fmla="*/ 926 w 927"/>
                <a:gd name="T9" fmla="*/ 58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" h="589">
                  <a:moveTo>
                    <a:pt x="926" y="588"/>
                  </a:moveTo>
                  <a:lnTo>
                    <a:pt x="0" y="588"/>
                  </a:lnTo>
                  <a:lnTo>
                    <a:pt x="0" y="0"/>
                  </a:lnTo>
                  <a:lnTo>
                    <a:pt x="926" y="0"/>
                  </a:lnTo>
                  <a:lnTo>
                    <a:pt x="926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5" name="ARROW">
              <a:extLst>
                <a:ext uri="{FF2B5EF4-FFF2-40B4-BE49-F238E27FC236}">
                  <a16:creationId xmlns:a16="http://schemas.microsoft.com/office/drawing/2014/main" id="{2BE3902B-DC24-8E44-B180-09D944B9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128" y="9967001"/>
              <a:ext cx="942250" cy="526081"/>
            </a:xfrm>
            <a:custGeom>
              <a:avLst/>
              <a:gdLst>
                <a:gd name="connsiteX0" fmla="*/ 874019 w 942250"/>
                <a:gd name="connsiteY0" fmla="*/ 0 h 526081"/>
                <a:gd name="connsiteX1" fmla="*/ 930663 w 942250"/>
                <a:gd name="connsiteY1" fmla="*/ 0 h 526081"/>
                <a:gd name="connsiteX2" fmla="*/ 942250 w 942250"/>
                <a:gd name="connsiteY2" fmla="*/ 10986 h 526081"/>
                <a:gd name="connsiteX3" fmla="*/ 942250 w 942250"/>
                <a:gd name="connsiteY3" fmla="*/ 64694 h 526081"/>
                <a:gd name="connsiteX4" fmla="*/ 930663 w 942250"/>
                <a:gd name="connsiteY4" fmla="*/ 75680 h 526081"/>
                <a:gd name="connsiteX5" fmla="*/ 917790 w 942250"/>
                <a:gd name="connsiteY5" fmla="*/ 64694 h 526081"/>
                <a:gd name="connsiteX6" fmla="*/ 917790 w 942250"/>
                <a:gd name="connsiteY6" fmla="*/ 35102 h 526081"/>
                <a:gd name="connsiteX7" fmla="*/ 688744 w 942250"/>
                <a:gd name="connsiteY7" fmla="*/ 262948 h 526081"/>
                <a:gd name="connsiteX8" fmla="*/ 672524 w 942250"/>
                <a:gd name="connsiteY8" fmla="*/ 262948 h 526081"/>
                <a:gd name="connsiteX9" fmla="*/ 576449 w 942250"/>
                <a:gd name="connsiteY9" fmla="*/ 167376 h 526081"/>
                <a:gd name="connsiteX10" fmla="*/ 368079 w 942250"/>
                <a:gd name="connsiteY10" fmla="*/ 375897 h 526081"/>
                <a:gd name="connsiteX11" fmla="*/ 350610 w 942250"/>
                <a:gd name="connsiteY11" fmla="*/ 375897 h 526081"/>
                <a:gd name="connsiteX12" fmla="*/ 259526 w 942250"/>
                <a:gd name="connsiteY12" fmla="*/ 284048 h 526081"/>
                <a:gd name="connsiteX13" fmla="*/ 19963 w 942250"/>
                <a:gd name="connsiteY13" fmla="*/ 522357 h 526081"/>
                <a:gd name="connsiteX14" fmla="*/ 12477 w 942250"/>
                <a:gd name="connsiteY14" fmla="*/ 526081 h 526081"/>
                <a:gd name="connsiteX15" fmla="*/ 3743 w 942250"/>
                <a:gd name="connsiteY15" fmla="*/ 522357 h 526081"/>
                <a:gd name="connsiteX16" fmla="*/ 3743 w 942250"/>
                <a:gd name="connsiteY16" fmla="*/ 506222 h 526081"/>
                <a:gd name="connsiteX17" fmla="*/ 250792 w 942250"/>
                <a:gd name="connsiteY17" fmla="*/ 260466 h 526081"/>
                <a:gd name="connsiteX18" fmla="*/ 259526 w 942250"/>
                <a:gd name="connsiteY18" fmla="*/ 256742 h 526081"/>
                <a:gd name="connsiteX19" fmla="*/ 267013 w 942250"/>
                <a:gd name="connsiteY19" fmla="*/ 260466 h 526081"/>
                <a:gd name="connsiteX20" fmla="*/ 359345 w 942250"/>
                <a:gd name="connsiteY20" fmla="*/ 351073 h 526081"/>
                <a:gd name="connsiteX21" fmla="*/ 567715 w 942250"/>
                <a:gd name="connsiteY21" fmla="*/ 143794 h 526081"/>
                <a:gd name="connsiteX22" fmla="*/ 583935 w 942250"/>
                <a:gd name="connsiteY22" fmla="*/ 143794 h 526081"/>
                <a:gd name="connsiteX23" fmla="*/ 680010 w 942250"/>
                <a:gd name="connsiteY23" fmla="*/ 239365 h 526081"/>
                <a:gd name="connsiteX24" fmla="*/ 898549 w 942250"/>
                <a:gd name="connsiteY24" fmla="*/ 21972 h 526081"/>
                <a:gd name="connsiteX25" fmla="*/ 874019 w 942250"/>
                <a:gd name="connsiteY25" fmla="*/ 21972 h 526081"/>
                <a:gd name="connsiteX26" fmla="*/ 861145 w 942250"/>
                <a:gd name="connsiteY26" fmla="*/ 10986 h 526081"/>
                <a:gd name="connsiteX27" fmla="*/ 874019 w 942250"/>
                <a:gd name="connsiteY27" fmla="*/ 0 h 52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42250" h="526081">
                  <a:moveTo>
                    <a:pt x="874019" y="0"/>
                  </a:moveTo>
                  <a:lnTo>
                    <a:pt x="930663" y="0"/>
                  </a:lnTo>
                  <a:cubicBezTo>
                    <a:pt x="935813" y="0"/>
                    <a:pt x="942250" y="4883"/>
                    <a:pt x="942250" y="10986"/>
                  </a:cubicBezTo>
                  <a:lnTo>
                    <a:pt x="942250" y="64694"/>
                  </a:lnTo>
                  <a:cubicBezTo>
                    <a:pt x="942250" y="70798"/>
                    <a:pt x="935813" y="75680"/>
                    <a:pt x="930663" y="75680"/>
                  </a:cubicBezTo>
                  <a:cubicBezTo>
                    <a:pt x="922939" y="75680"/>
                    <a:pt x="917790" y="70798"/>
                    <a:pt x="917790" y="64694"/>
                  </a:cubicBezTo>
                  <a:lnTo>
                    <a:pt x="917790" y="35102"/>
                  </a:lnTo>
                  <a:lnTo>
                    <a:pt x="688744" y="262948"/>
                  </a:lnTo>
                  <a:cubicBezTo>
                    <a:pt x="683753" y="266672"/>
                    <a:pt x="676267" y="266672"/>
                    <a:pt x="672524" y="262948"/>
                  </a:cubicBezTo>
                  <a:lnTo>
                    <a:pt x="576449" y="167376"/>
                  </a:lnTo>
                  <a:lnTo>
                    <a:pt x="368079" y="375897"/>
                  </a:lnTo>
                  <a:cubicBezTo>
                    <a:pt x="363088" y="379620"/>
                    <a:pt x="355601" y="379620"/>
                    <a:pt x="350610" y="375897"/>
                  </a:cubicBezTo>
                  <a:lnTo>
                    <a:pt x="259526" y="284048"/>
                  </a:lnTo>
                  <a:lnTo>
                    <a:pt x="19963" y="522357"/>
                  </a:lnTo>
                  <a:cubicBezTo>
                    <a:pt x="17468" y="524840"/>
                    <a:pt x="14972" y="526081"/>
                    <a:pt x="12477" y="526081"/>
                  </a:cubicBezTo>
                  <a:cubicBezTo>
                    <a:pt x="8734" y="526081"/>
                    <a:pt x="6238" y="524840"/>
                    <a:pt x="3743" y="522357"/>
                  </a:cubicBezTo>
                  <a:cubicBezTo>
                    <a:pt x="-1248" y="517392"/>
                    <a:pt x="-1248" y="511187"/>
                    <a:pt x="3743" y="506222"/>
                  </a:cubicBezTo>
                  <a:lnTo>
                    <a:pt x="250792" y="260466"/>
                  </a:lnTo>
                  <a:cubicBezTo>
                    <a:pt x="253288" y="257983"/>
                    <a:pt x="255783" y="256742"/>
                    <a:pt x="259526" y="256742"/>
                  </a:cubicBezTo>
                  <a:cubicBezTo>
                    <a:pt x="262022" y="256742"/>
                    <a:pt x="265765" y="257983"/>
                    <a:pt x="267013" y="260466"/>
                  </a:cubicBezTo>
                  <a:lnTo>
                    <a:pt x="359345" y="351073"/>
                  </a:lnTo>
                  <a:lnTo>
                    <a:pt x="567715" y="143794"/>
                  </a:lnTo>
                  <a:cubicBezTo>
                    <a:pt x="572706" y="138829"/>
                    <a:pt x="580192" y="138829"/>
                    <a:pt x="583935" y="143794"/>
                  </a:cubicBezTo>
                  <a:lnTo>
                    <a:pt x="680010" y="239365"/>
                  </a:lnTo>
                  <a:lnTo>
                    <a:pt x="898549" y="21972"/>
                  </a:lnTo>
                  <a:lnTo>
                    <a:pt x="874019" y="21972"/>
                  </a:lnTo>
                  <a:cubicBezTo>
                    <a:pt x="867582" y="21972"/>
                    <a:pt x="861145" y="17089"/>
                    <a:pt x="861145" y="10986"/>
                  </a:cubicBezTo>
                  <a:cubicBezTo>
                    <a:pt x="861145" y="4883"/>
                    <a:pt x="867582" y="0"/>
                    <a:pt x="8740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1" name="RECTANGLE BRIGHTNESS">
              <a:extLst>
                <a:ext uri="{FF2B5EF4-FFF2-40B4-BE49-F238E27FC236}">
                  <a16:creationId xmlns:a16="http://schemas.microsoft.com/office/drawing/2014/main" id="{FB6F8E03-0C7F-9843-BC94-D32ABBD0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16" y="9840665"/>
              <a:ext cx="576757" cy="736053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2" name="STROKE LINE">
              <a:extLst>
                <a:ext uri="{FF2B5EF4-FFF2-40B4-BE49-F238E27FC236}">
                  <a16:creationId xmlns:a16="http://schemas.microsoft.com/office/drawing/2014/main" id="{5C36A6BC-30AC-734F-9C74-CF311E2C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849" y="9571510"/>
              <a:ext cx="510845" cy="285633"/>
            </a:xfrm>
            <a:custGeom>
              <a:avLst/>
              <a:gdLst>
                <a:gd name="T0" fmla="*/ 398 w 408"/>
                <a:gd name="T1" fmla="*/ 230 h 231"/>
                <a:gd name="T2" fmla="*/ 398 w 408"/>
                <a:gd name="T3" fmla="*/ 230 h 231"/>
                <a:gd name="T4" fmla="*/ 388 w 408"/>
                <a:gd name="T5" fmla="*/ 221 h 231"/>
                <a:gd name="T6" fmla="*/ 388 w 408"/>
                <a:gd name="T7" fmla="*/ 18 h 231"/>
                <a:gd name="T8" fmla="*/ 9 w 408"/>
                <a:gd name="T9" fmla="*/ 18 h 231"/>
                <a:gd name="T10" fmla="*/ 9 w 408"/>
                <a:gd name="T11" fmla="*/ 18 h 231"/>
                <a:gd name="T12" fmla="*/ 0 w 408"/>
                <a:gd name="T13" fmla="*/ 9 h 231"/>
                <a:gd name="T14" fmla="*/ 0 w 408"/>
                <a:gd name="T15" fmla="*/ 9 h 231"/>
                <a:gd name="T16" fmla="*/ 9 w 408"/>
                <a:gd name="T17" fmla="*/ 0 h 231"/>
                <a:gd name="T18" fmla="*/ 398 w 408"/>
                <a:gd name="T19" fmla="*/ 0 h 231"/>
                <a:gd name="T20" fmla="*/ 398 w 408"/>
                <a:gd name="T21" fmla="*/ 0 h 231"/>
                <a:gd name="T22" fmla="*/ 407 w 408"/>
                <a:gd name="T23" fmla="*/ 9 h 231"/>
                <a:gd name="T24" fmla="*/ 407 w 408"/>
                <a:gd name="T25" fmla="*/ 221 h 231"/>
                <a:gd name="T26" fmla="*/ 407 w 408"/>
                <a:gd name="T27" fmla="*/ 221 h 231"/>
                <a:gd name="T28" fmla="*/ 398 w 408"/>
                <a:gd name="T2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8" h="231">
                  <a:moveTo>
                    <a:pt x="398" y="230"/>
                  </a:moveTo>
                  <a:lnTo>
                    <a:pt x="398" y="230"/>
                  </a:lnTo>
                  <a:cubicBezTo>
                    <a:pt x="392" y="230"/>
                    <a:pt x="388" y="226"/>
                    <a:pt x="388" y="221"/>
                  </a:cubicBezTo>
                  <a:lnTo>
                    <a:pt x="388" y="18"/>
                  </a:lnTo>
                  <a:lnTo>
                    <a:pt x="9" y="18"/>
                  </a:lnTo>
                  <a:lnTo>
                    <a:pt x="9" y="18"/>
                  </a:lnTo>
                  <a:cubicBezTo>
                    <a:pt x="3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3" y="0"/>
                    <a:pt x="9" y="0"/>
                  </a:cubicBezTo>
                  <a:lnTo>
                    <a:pt x="398" y="0"/>
                  </a:lnTo>
                  <a:lnTo>
                    <a:pt x="398" y="0"/>
                  </a:lnTo>
                  <a:cubicBezTo>
                    <a:pt x="403" y="0"/>
                    <a:pt x="407" y="4"/>
                    <a:pt x="407" y="9"/>
                  </a:cubicBezTo>
                  <a:lnTo>
                    <a:pt x="407" y="221"/>
                  </a:lnTo>
                  <a:lnTo>
                    <a:pt x="407" y="221"/>
                  </a:lnTo>
                  <a:cubicBezTo>
                    <a:pt x="407" y="226"/>
                    <a:pt x="403" y="230"/>
                    <a:pt x="398" y="2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3" name="STROKE LINE">
              <a:extLst>
                <a:ext uri="{FF2B5EF4-FFF2-40B4-BE49-F238E27FC236}">
                  <a16:creationId xmlns:a16="http://schemas.microsoft.com/office/drawing/2014/main" id="{9DF3AEF8-0990-3243-9D41-8736DA64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753" y="9571510"/>
              <a:ext cx="142816" cy="21972"/>
            </a:xfrm>
            <a:custGeom>
              <a:avLst/>
              <a:gdLst>
                <a:gd name="T0" fmla="*/ 105 w 115"/>
                <a:gd name="T1" fmla="*/ 18 h 19"/>
                <a:gd name="T2" fmla="*/ 9 w 115"/>
                <a:gd name="T3" fmla="*/ 18 h 19"/>
                <a:gd name="T4" fmla="*/ 9 w 115"/>
                <a:gd name="T5" fmla="*/ 18 h 19"/>
                <a:gd name="T6" fmla="*/ 0 w 115"/>
                <a:gd name="T7" fmla="*/ 9 h 19"/>
                <a:gd name="T8" fmla="*/ 0 w 115"/>
                <a:gd name="T9" fmla="*/ 9 h 19"/>
                <a:gd name="T10" fmla="*/ 9 w 115"/>
                <a:gd name="T11" fmla="*/ 0 h 19"/>
                <a:gd name="T12" fmla="*/ 105 w 115"/>
                <a:gd name="T13" fmla="*/ 0 h 19"/>
                <a:gd name="T14" fmla="*/ 105 w 115"/>
                <a:gd name="T15" fmla="*/ 0 h 19"/>
                <a:gd name="T16" fmla="*/ 114 w 115"/>
                <a:gd name="T17" fmla="*/ 9 h 19"/>
                <a:gd name="T18" fmla="*/ 114 w 115"/>
                <a:gd name="T19" fmla="*/ 9 h 19"/>
                <a:gd name="T20" fmla="*/ 105 w 115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9">
                  <a:moveTo>
                    <a:pt x="105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110" y="0"/>
                    <a:pt x="114" y="4"/>
                    <a:pt x="114" y="9"/>
                  </a:cubicBezTo>
                  <a:lnTo>
                    <a:pt x="114" y="9"/>
                  </a:lnTo>
                  <a:cubicBezTo>
                    <a:pt x="114" y="14"/>
                    <a:pt x="110" y="18"/>
                    <a:pt x="105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4" name="STROKE LINE">
              <a:extLst>
                <a:ext uri="{FF2B5EF4-FFF2-40B4-BE49-F238E27FC236}">
                  <a16:creationId xmlns:a16="http://schemas.microsoft.com/office/drawing/2014/main" id="{089E1F59-A887-8648-91BF-6A50351A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265" y="10752493"/>
              <a:ext cx="543802" cy="351548"/>
            </a:xfrm>
            <a:custGeom>
              <a:avLst/>
              <a:gdLst>
                <a:gd name="T0" fmla="*/ 425 w 435"/>
                <a:gd name="T1" fmla="*/ 283 h 284"/>
                <a:gd name="T2" fmla="*/ 10 w 435"/>
                <a:gd name="T3" fmla="*/ 283 h 284"/>
                <a:gd name="T4" fmla="*/ 10 w 435"/>
                <a:gd name="T5" fmla="*/ 283 h 284"/>
                <a:gd name="T6" fmla="*/ 0 w 435"/>
                <a:gd name="T7" fmla="*/ 274 h 284"/>
                <a:gd name="T8" fmla="*/ 0 w 435"/>
                <a:gd name="T9" fmla="*/ 9 h 284"/>
                <a:gd name="T10" fmla="*/ 0 w 435"/>
                <a:gd name="T11" fmla="*/ 9 h 284"/>
                <a:gd name="T12" fmla="*/ 10 w 435"/>
                <a:gd name="T13" fmla="*/ 0 h 284"/>
                <a:gd name="T14" fmla="*/ 10 w 435"/>
                <a:gd name="T15" fmla="*/ 0 h 284"/>
                <a:gd name="T16" fmla="*/ 19 w 435"/>
                <a:gd name="T17" fmla="*/ 9 h 284"/>
                <a:gd name="T18" fmla="*/ 19 w 435"/>
                <a:gd name="T19" fmla="*/ 265 h 284"/>
                <a:gd name="T20" fmla="*/ 425 w 435"/>
                <a:gd name="T21" fmla="*/ 265 h 284"/>
                <a:gd name="T22" fmla="*/ 425 w 435"/>
                <a:gd name="T23" fmla="*/ 265 h 284"/>
                <a:gd name="T24" fmla="*/ 434 w 435"/>
                <a:gd name="T25" fmla="*/ 274 h 284"/>
                <a:gd name="T26" fmla="*/ 434 w 435"/>
                <a:gd name="T27" fmla="*/ 274 h 284"/>
                <a:gd name="T28" fmla="*/ 425 w 435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284">
                  <a:moveTo>
                    <a:pt x="425" y="283"/>
                  </a:moveTo>
                  <a:lnTo>
                    <a:pt x="10" y="283"/>
                  </a:lnTo>
                  <a:lnTo>
                    <a:pt x="10" y="283"/>
                  </a:lnTo>
                  <a:cubicBezTo>
                    <a:pt x="4" y="283"/>
                    <a:pt x="0" y="279"/>
                    <a:pt x="0" y="274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10" y="0"/>
                  </a:cubicBezTo>
                  <a:lnTo>
                    <a:pt x="10" y="0"/>
                  </a:lnTo>
                  <a:cubicBezTo>
                    <a:pt x="14" y="0"/>
                    <a:pt x="19" y="4"/>
                    <a:pt x="19" y="9"/>
                  </a:cubicBezTo>
                  <a:lnTo>
                    <a:pt x="19" y="265"/>
                  </a:lnTo>
                  <a:lnTo>
                    <a:pt x="425" y="265"/>
                  </a:lnTo>
                  <a:lnTo>
                    <a:pt x="425" y="265"/>
                  </a:lnTo>
                  <a:cubicBezTo>
                    <a:pt x="430" y="265"/>
                    <a:pt x="434" y="269"/>
                    <a:pt x="434" y="274"/>
                  </a:cubicBezTo>
                  <a:lnTo>
                    <a:pt x="434" y="274"/>
                  </a:lnTo>
                  <a:cubicBezTo>
                    <a:pt x="434" y="279"/>
                    <a:pt x="430" y="283"/>
                    <a:pt x="425" y="2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5" name="STROKE LINE">
              <a:extLst>
                <a:ext uri="{FF2B5EF4-FFF2-40B4-BE49-F238E27FC236}">
                  <a16:creationId xmlns:a16="http://schemas.microsoft.com/office/drawing/2014/main" id="{C9ABB9AE-67C4-EB49-86C2-782E2A4E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982" y="11082069"/>
              <a:ext cx="274647" cy="21972"/>
            </a:xfrm>
            <a:custGeom>
              <a:avLst/>
              <a:gdLst>
                <a:gd name="T0" fmla="*/ 210 w 220"/>
                <a:gd name="T1" fmla="*/ 18 h 19"/>
                <a:gd name="T2" fmla="*/ 9 w 220"/>
                <a:gd name="T3" fmla="*/ 18 h 19"/>
                <a:gd name="T4" fmla="*/ 9 w 220"/>
                <a:gd name="T5" fmla="*/ 18 h 19"/>
                <a:gd name="T6" fmla="*/ 0 w 220"/>
                <a:gd name="T7" fmla="*/ 9 h 19"/>
                <a:gd name="T8" fmla="*/ 0 w 220"/>
                <a:gd name="T9" fmla="*/ 9 h 19"/>
                <a:gd name="T10" fmla="*/ 9 w 220"/>
                <a:gd name="T11" fmla="*/ 0 h 19"/>
                <a:gd name="T12" fmla="*/ 210 w 220"/>
                <a:gd name="T13" fmla="*/ 0 h 19"/>
                <a:gd name="T14" fmla="*/ 210 w 220"/>
                <a:gd name="T15" fmla="*/ 0 h 19"/>
                <a:gd name="T16" fmla="*/ 219 w 220"/>
                <a:gd name="T17" fmla="*/ 9 h 19"/>
                <a:gd name="T18" fmla="*/ 219 w 220"/>
                <a:gd name="T19" fmla="*/ 9 h 19"/>
                <a:gd name="T20" fmla="*/ 210 w 220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19">
                  <a:moveTo>
                    <a:pt x="210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210" y="0"/>
                  </a:lnTo>
                  <a:lnTo>
                    <a:pt x="210" y="0"/>
                  </a:lnTo>
                  <a:cubicBezTo>
                    <a:pt x="215" y="0"/>
                    <a:pt x="219" y="4"/>
                    <a:pt x="219" y="9"/>
                  </a:cubicBezTo>
                  <a:lnTo>
                    <a:pt x="219" y="9"/>
                  </a:lnTo>
                  <a:cubicBezTo>
                    <a:pt x="219" y="14"/>
                    <a:pt x="215" y="18"/>
                    <a:pt x="210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6" name="STROKE LINE">
              <a:extLst>
                <a:ext uri="{FF2B5EF4-FFF2-40B4-BE49-F238E27FC236}">
                  <a16:creationId xmlns:a16="http://schemas.microsoft.com/office/drawing/2014/main" id="{906D8A66-1CDA-9E44-BCD0-2582B9177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431" y="11082069"/>
              <a:ext cx="98873" cy="21972"/>
            </a:xfrm>
            <a:custGeom>
              <a:avLst/>
              <a:gdLst>
                <a:gd name="T0" fmla="*/ 68 w 78"/>
                <a:gd name="T1" fmla="*/ 18 h 19"/>
                <a:gd name="T2" fmla="*/ 9 w 78"/>
                <a:gd name="T3" fmla="*/ 18 h 19"/>
                <a:gd name="T4" fmla="*/ 9 w 78"/>
                <a:gd name="T5" fmla="*/ 18 h 19"/>
                <a:gd name="T6" fmla="*/ 0 w 78"/>
                <a:gd name="T7" fmla="*/ 9 h 19"/>
                <a:gd name="T8" fmla="*/ 0 w 78"/>
                <a:gd name="T9" fmla="*/ 9 h 19"/>
                <a:gd name="T10" fmla="*/ 9 w 78"/>
                <a:gd name="T11" fmla="*/ 0 h 19"/>
                <a:gd name="T12" fmla="*/ 68 w 78"/>
                <a:gd name="T13" fmla="*/ 0 h 19"/>
                <a:gd name="T14" fmla="*/ 68 w 78"/>
                <a:gd name="T15" fmla="*/ 0 h 19"/>
                <a:gd name="T16" fmla="*/ 77 w 78"/>
                <a:gd name="T17" fmla="*/ 9 h 19"/>
                <a:gd name="T18" fmla="*/ 77 w 78"/>
                <a:gd name="T19" fmla="*/ 9 h 19"/>
                <a:gd name="T20" fmla="*/ 68 w 78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9">
                  <a:moveTo>
                    <a:pt x="68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68" y="0"/>
                  </a:lnTo>
                  <a:lnTo>
                    <a:pt x="68" y="0"/>
                  </a:lnTo>
                  <a:cubicBezTo>
                    <a:pt x="72" y="0"/>
                    <a:pt x="77" y="4"/>
                    <a:pt x="77" y="9"/>
                  </a:cubicBezTo>
                  <a:lnTo>
                    <a:pt x="77" y="9"/>
                  </a:lnTo>
                  <a:cubicBezTo>
                    <a:pt x="77" y="14"/>
                    <a:pt x="72" y="18"/>
                    <a:pt x="68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32" name="ARROW 02">
            <a:extLst>
              <a:ext uri="{FF2B5EF4-FFF2-40B4-BE49-F238E27FC236}">
                <a16:creationId xmlns:a16="http://schemas.microsoft.com/office/drawing/2014/main" id="{6BABF06F-FC72-6C4C-AC0B-65BAF4C1F2A8}"/>
              </a:ext>
            </a:extLst>
          </p:cNvPr>
          <p:cNvSpPr/>
          <p:nvPr/>
        </p:nvSpPr>
        <p:spPr>
          <a:xfrm rot="10800000" flipH="1">
            <a:off x="12891620" y="7975828"/>
            <a:ext cx="479377" cy="2784821"/>
          </a:xfrm>
          <a:custGeom>
            <a:avLst/>
            <a:gdLst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1135234"/>
              <a:gd name="connsiteY0" fmla="*/ 0 h 2711669"/>
              <a:gd name="connsiteX1" fmla="*/ 388883 w 1135234"/>
              <a:gd name="connsiteY1" fmla="*/ 105103 h 2711669"/>
              <a:gd name="connsiteX2" fmla="*/ 1135118 w 1135234"/>
              <a:gd name="connsiteY2" fmla="*/ 578069 h 2711669"/>
              <a:gd name="connsiteX3" fmla="*/ 451945 w 1135234"/>
              <a:gd name="connsiteY3" fmla="*/ 2711669 h 2711669"/>
              <a:gd name="connsiteX0" fmla="*/ 0 w 1136721"/>
              <a:gd name="connsiteY0" fmla="*/ 0 h 2711669"/>
              <a:gd name="connsiteX1" fmla="*/ 210207 w 1136721"/>
              <a:gd name="connsiteY1" fmla="*/ 10510 h 2711669"/>
              <a:gd name="connsiteX2" fmla="*/ 1135118 w 1136721"/>
              <a:gd name="connsiteY2" fmla="*/ 578069 h 2711669"/>
              <a:gd name="connsiteX3" fmla="*/ 451945 w 1136721"/>
              <a:gd name="connsiteY3" fmla="*/ 2711669 h 2711669"/>
              <a:gd name="connsiteX0" fmla="*/ 0 w 460184"/>
              <a:gd name="connsiteY0" fmla="*/ 0 h 2711669"/>
              <a:gd name="connsiteX1" fmla="*/ 210207 w 460184"/>
              <a:gd name="connsiteY1" fmla="*/ 10510 h 2711669"/>
              <a:gd name="connsiteX2" fmla="*/ 441435 w 460184"/>
              <a:gd name="connsiteY2" fmla="*/ 273269 h 2711669"/>
              <a:gd name="connsiteX3" fmla="*/ 451945 w 460184"/>
              <a:gd name="connsiteY3" fmla="*/ 2711669 h 2711669"/>
              <a:gd name="connsiteX0" fmla="*/ 0 w 476589"/>
              <a:gd name="connsiteY0" fmla="*/ 0 h 2711669"/>
              <a:gd name="connsiteX1" fmla="*/ 210207 w 476589"/>
              <a:gd name="connsiteY1" fmla="*/ 10510 h 2711669"/>
              <a:gd name="connsiteX2" fmla="*/ 462456 w 476589"/>
              <a:gd name="connsiteY2" fmla="*/ 441434 h 2711669"/>
              <a:gd name="connsiteX3" fmla="*/ 451945 w 476589"/>
              <a:gd name="connsiteY3" fmla="*/ 2711669 h 2711669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67508"/>
              <a:gd name="connsiteY0" fmla="*/ 0 h 2789393"/>
              <a:gd name="connsiteX1" fmla="*/ 210207 w 467508"/>
              <a:gd name="connsiteY1" fmla="*/ 10510 h 2789393"/>
              <a:gd name="connsiteX2" fmla="*/ 462456 w 467508"/>
              <a:gd name="connsiteY2" fmla="*/ 441434 h 2789393"/>
              <a:gd name="connsiteX3" fmla="*/ 465661 w 467508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3206 h 2792599"/>
              <a:gd name="connsiteX1" fmla="*/ 178203 w 465661"/>
              <a:gd name="connsiteY1" fmla="*/ 0 h 2792599"/>
              <a:gd name="connsiteX2" fmla="*/ 462456 w 465661"/>
              <a:gd name="connsiteY2" fmla="*/ 444640 h 2792599"/>
              <a:gd name="connsiteX3" fmla="*/ 465661 w 465661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0 h 2784821"/>
              <a:gd name="connsiteX1" fmla="*/ 374799 w 803989"/>
              <a:gd name="connsiteY1" fmla="*/ 1366 h 2784821"/>
              <a:gd name="connsiteX2" fmla="*/ 800784 w 803989"/>
              <a:gd name="connsiteY2" fmla="*/ 436862 h 2784821"/>
              <a:gd name="connsiteX3" fmla="*/ 803989 w 803989"/>
              <a:gd name="connsiteY3" fmla="*/ 2784821 h 2784821"/>
              <a:gd name="connsiteX0" fmla="*/ 0 w 803989"/>
              <a:gd name="connsiteY0" fmla="*/ 48 h 2784869"/>
              <a:gd name="connsiteX1" fmla="*/ 374799 w 803989"/>
              <a:gd name="connsiteY1" fmla="*/ 1414 h 2784869"/>
              <a:gd name="connsiteX2" fmla="*/ 800784 w 803989"/>
              <a:gd name="connsiteY2" fmla="*/ 436910 h 2784869"/>
              <a:gd name="connsiteX3" fmla="*/ 803989 w 803989"/>
              <a:gd name="connsiteY3" fmla="*/ 2784869 h 2784869"/>
              <a:gd name="connsiteX0" fmla="*/ 0 w 803989"/>
              <a:gd name="connsiteY0" fmla="*/ 4591 h 2789412"/>
              <a:gd name="connsiteX1" fmla="*/ 425091 w 803989"/>
              <a:gd name="connsiteY1" fmla="*/ 1385 h 2789412"/>
              <a:gd name="connsiteX2" fmla="*/ 800784 w 803989"/>
              <a:gd name="connsiteY2" fmla="*/ 441453 h 2789412"/>
              <a:gd name="connsiteX3" fmla="*/ 803989 w 803989"/>
              <a:gd name="connsiteY3" fmla="*/ 2789412 h 2789412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479377"/>
              <a:gd name="connsiteY0" fmla="*/ 3206 h 2788027"/>
              <a:gd name="connsiteX1" fmla="*/ 100479 w 479377"/>
              <a:gd name="connsiteY1" fmla="*/ 0 h 2788027"/>
              <a:gd name="connsiteX2" fmla="*/ 476172 w 479377"/>
              <a:gd name="connsiteY2" fmla="*/ 440068 h 2788027"/>
              <a:gd name="connsiteX3" fmla="*/ 479377 w 479377"/>
              <a:gd name="connsiteY3" fmla="*/ 2788027 h 2788027"/>
              <a:gd name="connsiteX0" fmla="*/ 0 w 548218"/>
              <a:gd name="connsiteY0" fmla="*/ 0 h 2784821"/>
              <a:gd name="connsiteX1" fmla="*/ 346663 w 548218"/>
              <a:gd name="connsiteY1" fmla="*/ 1190 h 2784821"/>
              <a:gd name="connsiteX2" fmla="*/ 476172 w 548218"/>
              <a:gd name="connsiteY2" fmla="*/ 436862 h 2784821"/>
              <a:gd name="connsiteX3" fmla="*/ 479377 w 548218"/>
              <a:gd name="connsiteY3" fmla="*/ 2784821 h 2784821"/>
              <a:gd name="connsiteX0" fmla="*/ 0 w 481590"/>
              <a:gd name="connsiteY0" fmla="*/ 91130 h 2875951"/>
              <a:gd name="connsiteX1" fmla="*/ 184006 w 481590"/>
              <a:gd name="connsiteY1" fmla="*/ 0 h 2875951"/>
              <a:gd name="connsiteX2" fmla="*/ 476172 w 481590"/>
              <a:gd name="connsiteY2" fmla="*/ 527992 h 2875951"/>
              <a:gd name="connsiteX3" fmla="*/ 479377 w 481590"/>
              <a:gd name="connsiteY3" fmla="*/ 2875951 h 287595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73544 h 2858365"/>
              <a:gd name="connsiteX1" fmla="*/ 201590 w 485236"/>
              <a:gd name="connsiteY1" fmla="*/ 0 h 2858365"/>
              <a:gd name="connsiteX2" fmla="*/ 476172 w 485236"/>
              <a:gd name="connsiteY2" fmla="*/ 510406 h 2858365"/>
              <a:gd name="connsiteX3" fmla="*/ 479377 w 485236"/>
              <a:gd name="connsiteY3" fmla="*/ 2858365 h 2858365"/>
              <a:gd name="connsiteX0" fmla="*/ 0 w 482403"/>
              <a:gd name="connsiteY0" fmla="*/ 3205 h 2788026"/>
              <a:gd name="connsiteX1" fmla="*/ 188401 w 482403"/>
              <a:gd name="connsiteY1" fmla="*/ 0 h 2788026"/>
              <a:gd name="connsiteX2" fmla="*/ 476172 w 482403"/>
              <a:gd name="connsiteY2" fmla="*/ 440067 h 2788026"/>
              <a:gd name="connsiteX3" fmla="*/ 479377 w 482403"/>
              <a:gd name="connsiteY3" fmla="*/ 2788026 h 2788026"/>
              <a:gd name="connsiteX0" fmla="*/ 0 w 480490"/>
              <a:gd name="connsiteY0" fmla="*/ 3205 h 2788026"/>
              <a:gd name="connsiteX1" fmla="*/ 188401 w 480490"/>
              <a:gd name="connsiteY1" fmla="*/ 0 h 2788026"/>
              <a:gd name="connsiteX2" fmla="*/ 476172 w 480490"/>
              <a:gd name="connsiteY2" fmla="*/ 440067 h 2788026"/>
              <a:gd name="connsiteX3" fmla="*/ 479377 w 480490"/>
              <a:gd name="connsiteY3" fmla="*/ 2788026 h 2788026"/>
              <a:gd name="connsiteX0" fmla="*/ 0 w 479377"/>
              <a:gd name="connsiteY0" fmla="*/ 3205 h 2788026"/>
              <a:gd name="connsiteX1" fmla="*/ 188401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81246"/>
              <a:gd name="connsiteY0" fmla="*/ 3205 h 2788026"/>
              <a:gd name="connsiteX1" fmla="*/ 188401 w 481246"/>
              <a:gd name="connsiteY1" fmla="*/ 0 h 2788026"/>
              <a:gd name="connsiteX2" fmla="*/ 476172 w 481246"/>
              <a:gd name="connsiteY2" fmla="*/ 440067 h 2788026"/>
              <a:gd name="connsiteX3" fmla="*/ 479377 w 481246"/>
              <a:gd name="connsiteY3" fmla="*/ 2788026 h 2788026"/>
              <a:gd name="connsiteX0" fmla="*/ 0 w 479377"/>
              <a:gd name="connsiteY0" fmla="*/ 0 h 2784821"/>
              <a:gd name="connsiteX1" fmla="*/ 122459 w 479377"/>
              <a:gd name="connsiteY1" fmla="*/ 119887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0 h 2784821"/>
              <a:gd name="connsiteX1" fmla="*/ 153232 w 479377"/>
              <a:gd name="connsiteY1" fmla="*/ 1191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79817"/>
              <a:gd name="connsiteY0" fmla="*/ 3205 h 2788026"/>
              <a:gd name="connsiteX1" fmla="*/ 153232 w 479817"/>
              <a:gd name="connsiteY1" fmla="*/ 0 h 2788026"/>
              <a:gd name="connsiteX2" fmla="*/ 476172 w 479817"/>
              <a:gd name="connsiteY2" fmla="*/ 440067 h 2788026"/>
              <a:gd name="connsiteX3" fmla="*/ 479377 w 479817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440067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519198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378521 h 2788026"/>
              <a:gd name="connsiteX3" fmla="*/ 479377 w 481964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0 h 2784821"/>
              <a:gd name="connsiteX1" fmla="*/ 153232 w 479377"/>
              <a:gd name="connsiteY1" fmla="*/ 5587 h 2784821"/>
              <a:gd name="connsiteX2" fmla="*/ 476172 w 479377"/>
              <a:gd name="connsiteY2" fmla="*/ 375316 h 2784821"/>
              <a:gd name="connsiteX3" fmla="*/ 479377 w 479377"/>
              <a:gd name="connsiteY3" fmla="*/ 2784821 h 27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77" h="2784821">
                <a:moveTo>
                  <a:pt x="0" y="0"/>
                </a:moveTo>
                <a:cubicBezTo>
                  <a:pt x="67197" y="1862"/>
                  <a:pt x="160770" y="8121"/>
                  <a:pt x="153232" y="5587"/>
                </a:cubicBezTo>
                <a:cubicBezTo>
                  <a:pt x="519034" y="12847"/>
                  <a:pt x="473667" y="377903"/>
                  <a:pt x="476172" y="375316"/>
                </a:cubicBezTo>
                <a:cubicBezTo>
                  <a:pt x="482521" y="966453"/>
                  <a:pt x="475014" y="2032010"/>
                  <a:pt x="479377" y="2784821"/>
                </a:cubicBezTo>
              </a:path>
            </a:pathLst>
          </a:custGeom>
          <a:noFill/>
          <a:ln w="63500">
            <a:solidFill>
              <a:schemeClr val="accent6"/>
            </a:solidFill>
            <a:headEnd type="none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D4E2DAEC-CC44-3747-A3F5-206B363C27C6}"/>
              </a:ext>
            </a:extLst>
          </p:cNvPr>
          <p:cNvSpPr txBox="1"/>
          <p:nvPr/>
        </p:nvSpPr>
        <p:spPr>
          <a:xfrm>
            <a:off x="16108934" y="4676568"/>
            <a:ext cx="419351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1FCD72A5-7CA4-F64B-9C07-C5EE967A7221}"/>
              </a:ext>
            </a:extLst>
          </p:cNvPr>
          <p:cNvSpPr txBox="1"/>
          <p:nvPr/>
        </p:nvSpPr>
        <p:spPr>
          <a:xfrm>
            <a:off x="16108933" y="5338542"/>
            <a:ext cx="419351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Infographics and more.</a:t>
            </a:r>
          </a:p>
        </p:txBody>
      </p:sp>
      <p:sp>
        <p:nvSpPr>
          <p:cNvPr id="277" name="CIRCLE ICON 03">
            <a:extLst>
              <a:ext uri="{FF2B5EF4-FFF2-40B4-BE49-F238E27FC236}">
                <a16:creationId xmlns:a16="http://schemas.microsoft.com/office/drawing/2014/main" id="{7AE431A8-491B-FC47-8534-EBF36638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178" y="4265335"/>
            <a:ext cx="3246323" cy="3246326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8" name="LINE ICON 03">
            <a:extLst>
              <a:ext uri="{FF2B5EF4-FFF2-40B4-BE49-F238E27FC236}">
                <a16:creationId xmlns:a16="http://schemas.microsoft.com/office/drawing/2014/main" id="{6E4767CE-45C2-E34D-BA90-C165D3B6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178" y="4265335"/>
            <a:ext cx="8442641" cy="3246326"/>
          </a:xfrm>
          <a:custGeom>
            <a:avLst/>
            <a:gdLst>
              <a:gd name="T0" fmla="*/ 2607 w 6776"/>
              <a:gd name="T1" fmla="*/ 1304 h 2607"/>
              <a:gd name="T2" fmla="*/ 2607 w 6776"/>
              <a:gd name="T3" fmla="*/ 1304 h 2607"/>
              <a:gd name="T4" fmla="*/ 1303 w 6776"/>
              <a:gd name="T5" fmla="*/ 2606 h 2607"/>
              <a:gd name="T6" fmla="*/ 1303 w 6776"/>
              <a:gd name="T7" fmla="*/ 2606 h 2607"/>
              <a:gd name="T8" fmla="*/ 0 w 6776"/>
              <a:gd name="T9" fmla="*/ 1304 h 2607"/>
              <a:gd name="T10" fmla="*/ 0 w 6776"/>
              <a:gd name="T11" fmla="*/ 1304 h 2607"/>
              <a:gd name="T12" fmla="*/ 1303 w 6776"/>
              <a:gd name="T13" fmla="*/ 0 h 2607"/>
              <a:gd name="T14" fmla="*/ 5905 w 6776"/>
              <a:gd name="T15" fmla="*/ 0 h 2607"/>
              <a:gd name="T16" fmla="*/ 5905 w 6776"/>
              <a:gd name="T17" fmla="*/ 0 h 2607"/>
              <a:gd name="T18" fmla="*/ 6775 w 6776"/>
              <a:gd name="T19" fmla="*/ 870 h 2607"/>
              <a:gd name="T20" fmla="*/ 6775 w 6776"/>
              <a:gd name="T21" fmla="*/ 1481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6" h="2607">
                <a:moveTo>
                  <a:pt x="2607" y="1304"/>
                </a:moveTo>
                <a:lnTo>
                  <a:pt x="2607" y="1304"/>
                </a:lnTo>
                <a:cubicBezTo>
                  <a:pt x="2607" y="2024"/>
                  <a:pt x="2024" y="2606"/>
                  <a:pt x="1303" y="2606"/>
                </a:cubicBezTo>
                <a:lnTo>
                  <a:pt x="1303" y="2606"/>
                </a:lnTo>
                <a:cubicBezTo>
                  <a:pt x="584" y="2606"/>
                  <a:pt x="0" y="2023"/>
                  <a:pt x="0" y="1304"/>
                </a:cubicBezTo>
                <a:lnTo>
                  <a:pt x="0" y="1304"/>
                </a:lnTo>
                <a:cubicBezTo>
                  <a:pt x="0" y="584"/>
                  <a:pt x="583" y="0"/>
                  <a:pt x="1303" y="0"/>
                </a:cubicBezTo>
                <a:lnTo>
                  <a:pt x="5905" y="0"/>
                </a:lnTo>
                <a:lnTo>
                  <a:pt x="5905" y="0"/>
                </a:lnTo>
                <a:cubicBezTo>
                  <a:pt x="6385" y="0"/>
                  <a:pt x="6775" y="390"/>
                  <a:pt x="6775" y="870"/>
                </a:cubicBezTo>
                <a:lnTo>
                  <a:pt x="6775" y="1481"/>
                </a:lnTo>
              </a:path>
            </a:pathLst>
          </a:custGeom>
          <a:noFill/>
          <a:ln w="2540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534" name="ILUSTRATION 03">
            <a:extLst>
              <a:ext uri="{FF2B5EF4-FFF2-40B4-BE49-F238E27FC236}">
                <a16:creationId xmlns:a16="http://schemas.microsoft.com/office/drawing/2014/main" id="{F29657A0-816F-DC49-813F-F9482786370A}"/>
              </a:ext>
            </a:extLst>
          </p:cNvPr>
          <p:cNvGrpSpPr/>
          <p:nvPr/>
        </p:nvGrpSpPr>
        <p:grpSpPr>
          <a:xfrm>
            <a:off x="12804033" y="4836600"/>
            <a:ext cx="2285062" cy="2109287"/>
            <a:chOff x="12804033" y="4836600"/>
            <a:chExt cx="2285062" cy="2109287"/>
          </a:xfrm>
        </p:grpSpPr>
        <p:sp>
          <p:nvSpPr>
            <p:cNvPr id="350" name="HAIR">
              <a:extLst>
                <a:ext uri="{FF2B5EF4-FFF2-40B4-BE49-F238E27FC236}">
                  <a16:creationId xmlns:a16="http://schemas.microsoft.com/office/drawing/2014/main" id="{0A17C9B1-17D4-4D4B-81DC-E1CFA0C50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073" y="5627583"/>
              <a:ext cx="736053" cy="494364"/>
            </a:xfrm>
            <a:custGeom>
              <a:avLst/>
              <a:gdLst>
                <a:gd name="T0" fmla="*/ 73 w 591"/>
                <a:gd name="T1" fmla="*/ 0 h 396"/>
                <a:gd name="T2" fmla="*/ 73 w 591"/>
                <a:gd name="T3" fmla="*/ 0 h 396"/>
                <a:gd name="T4" fmla="*/ 83 w 591"/>
                <a:gd name="T5" fmla="*/ 259 h 396"/>
                <a:gd name="T6" fmla="*/ 83 w 591"/>
                <a:gd name="T7" fmla="*/ 259 h 396"/>
                <a:gd name="T8" fmla="*/ 58 w 591"/>
                <a:gd name="T9" fmla="*/ 395 h 396"/>
                <a:gd name="T10" fmla="*/ 590 w 591"/>
                <a:gd name="T11" fmla="*/ 395 h 396"/>
                <a:gd name="T12" fmla="*/ 590 w 591"/>
                <a:gd name="T13" fmla="*/ 395 h 396"/>
                <a:gd name="T14" fmla="*/ 575 w 591"/>
                <a:gd name="T15" fmla="*/ 319 h 396"/>
                <a:gd name="T16" fmla="*/ 575 w 591"/>
                <a:gd name="T17" fmla="*/ 319 h 396"/>
                <a:gd name="T18" fmla="*/ 73 w 591"/>
                <a:gd name="T1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1" h="396">
                  <a:moveTo>
                    <a:pt x="73" y="0"/>
                  </a:moveTo>
                  <a:lnTo>
                    <a:pt x="73" y="0"/>
                  </a:lnTo>
                  <a:cubicBezTo>
                    <a:pt x="73" y="0"/>
                    <a:pt x="0" y="125"/>
                    <a:pt x="83" y="259"/>
                  </a:cubicBezTo>
                  <a:lnTo>
                    <a:pt x="83" y="259"/>
                  </a:lnTo>
                  <a:cubicBezTo>
                    <a:pt x="83" y="259"/>
                    <a:pt x="40" y="321"/>
                    <a:pt x="58" y="395"/>
                  </a:cubicBezTo>
                  <a:lnTo>
                    <a:pt x="590" y="395"/>
                  </a:lnTo>
                  <a:lnTo>
                    <a:pt x="590" y="395"/>
                  </a:lnTo>
                  <a:cubicBezTo>
                    <a:pt x="590" y="395"/>
                    <a:pt x="575" y="365"/>
                    <a:pt x="575" y="319"/>
                  </a:cubicBezTo>
                  <a:lnTo>
                    <a:pt x="575" y="319"/>
                  </a:lnTo>
                  <a:cubicBezTo>
                    <a:pt x="575" y="53"/>
                    <a:pt x="73" y="0"/>
                    <a:pt x="7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1" name="NECK">
              <a:extLst>
                <a:ext uri="{FF2B5EF4-FFF2-40B4-BE49-F238E27FC236}">
                  <a16:creationId xmlns:a16="http://schemas.microsoft.com/office/drawing/2014/main" id="{81161B23-71E0-2643-968D-7A3BE496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4734" y="5869272"/>
              <a:ext cx="225209" cy="395491"/>
            </a:xfrm>
            <a:custGeom>
              <a:avLst/>
              <a:gdLst>
                <a:gd name="T0" fmla="*/ 11 w 180"/>
                <a:gd name="T1" fmla="*/ 316 h 317"/>
                <a:gd name="T2" fmla="*/ 11 w 180"/>
                <a:gd name="T3" fmla="*/ 316 h 317"/>
                <a:gd name="T4" fmla="*/ 179 w 180"/>
                <a:gd name="T5" fmla="*/ 122 h 317"/>
                <a:gd name="T6" fmla="*/ 179 w 180"/>
                <a:gd name="T7" fmla="*/ 0 h 317"/>
                <a:gd name="T8" fmla="*/ 0 w 180"/>
                <a:gd name="T9" fmla="*/ 14 h 317"/>
                <a:gd name="T10" fmla="*/ 0 w 180"/>
                <a:gd name="T11" fmla="*/ 134 h 317"/>
                <a:gd name="T12" fmla="*/ 0 w 180"/>
                <a:gd name="T13" fmla="*/ 134 h 317"/>
                <a:gd name="T14" fmla="*/ 11 w 180"/>
                <a:gd name="T15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317">
                  <a:moveTo>
                    <a:pt x="11" y="316"/>
                  </a:moveTo>
                  <a:lnTo>
                    <a:pt x="11" y="316"/>
                  </a:lnTo>
                  <a:cubicBezTo>
                    <a:pt x="44" y="146"/>
                    <a:pt x="179" y="122"/>
                    <a:pt x="179" y="122"/>
                  </a:cubicBezTo>
                  <a:lnTo>
                    <a:pt x="179" y="0"/>
                  </a:lnTo>
                  <a:lnTo>
                    <a:pt x="0" y="14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3" y="188"/>
                    <a:pt x="11" y="316"/>
                    <a:pt x="11" y="316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2" name="SHADOW NECK">
              <a:extLst>
                <a:ext uri="{FF2B5EF4-FFF2-40B4-BE49-F238E27FC236}">
                  <a16:creationId xmlns:a16="http://schemas.microsoft.com/office/drawing/2014/main" id="{FEBB1D99-D1E8-8B41-8483-BF1D7AAC4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4734" y="5869272"/>
              <a:ext cx="225209" cy="170283"/>
            </a:xfrm>
            <a:custGeom>
              <a:avLst/>
              <a:gdLst>
                <a:gd name="T0" fmla="*/ 179 w 180"/>
                <a:gd name="T1" fmla="*/ 0 h 135"/>
                <a:gd name="T2" fmla="*/ 0 w 180"/>
                <a:gd name="T3" fmla="*/ 14 h 135"/>
                <a:gd name="T4" fmla="*/ 0 w 180"/>
                <a:gd name="T5" fmla="*/ 134 h 135"/>
                <a:gd name="T6" fmla="*/ 179 w 180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35">
                  <a:moveTo>
                    <a:pt x="179" y="0"/>
                  </a:moveTo>
                  <a:lnTo>
                    <a:pt x="0" y="14"/>
                  </a:lnTo>
                  <a:lnTo>
                    <a:pt x="0" y="134"/>
                  </a:lnTo>
                  <a:lnTo>
                    <a:pt x="179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3" name="SHIRT">
              <a:extLst>
                <a:ext uri="{FF2B5EF4-FFF2-40B4-BE49-F238E27FC236}">
                  <a16:creationId xmlns:a16="http://schemas.microsoft.com/office/drawing/2014/main" id="{F967F270-DEA6-204C-AD7F-966AA39E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5157" y="6017583"/>
              <a:ext cx="1527036" cy="763516"/>
            </a:xfrm>
            <a:custGeom>
              <a:avLst/>
              <a:gdLst>
                <a:gd name="T0" fmla="*/ 974 w 1225"/>
                <a:gd name="T1" fmla="*/ 68 h 612"/>
                <a:gd name="T2" fmla="*/ 974 w 1225"/>
                <a:gd name="T3" fmla="*/ 68 h 612"/>
                <a:gd name="T4" fmla="*/ 753 w 1225"/>
                <a:gd name="T5" fmla="*/ 4 h 612"/>
                <a:gd name="T6" fmla="*/ 753 w 1225"/>
                <a:gd name="T7" fmla="*/ 4 h 612"/>
                <a:gd name="T8" fmla="*/ 585 w 1225"/>
                <a:gd name="T9" fmla="*/ 198 h 612"/>
                <a:gd name="T10" fmla="*/ 585 w 1225"/>
                <a:gd name="T11" fmla="*/ 198 h 612"/>
                <a:gd name="T12" fmla="*/ 574 w 1225"/>
                <a:gd name="T13" fmla="*/ 16 h 612"/>
                <a:gd name="T14" fmla="*/ 574 w 1225"/>
                <a:gd name="T15" fmla="*/ 16 h 612"/>
                <a:gd name="T16" fmla="*/ 405 w 1225"/>
                <a:gd name="T17" fmla="*/ 83 h 612"/>
                <a:gd name="T18" fmla="*/ 405 w 1225"/>
                <a:gd name="T19" fmla="*/ 83 h 612"/>
                <a:gd name="T20" fmla="*/ 272 w 1225"/>
                <a:gd name="T21" fmla="*/ 284 h 612"/>
                <a:gd name="T22" fmla="*/ 175 w 1225"/>
                <a:gd name="T23" fmla="*/ 133 h 612"/>
                <a:gd name="T24" fmla="*/ 0 w 1225"/>
                <a:gd name="T25" fmla="*/ 243 h 612"/>
                <a:gd name="T26" fmla="*/ 0 w 1225"/>
                <a:gd name="T27" fmla="*/ 243 h 612"/>
                <a:gd name="T28" fmla="*/ 163 w 1225"/>
                <a:gd name="T29" fmla="*/ 512 h 612"/>
                <a:gd name="T30" fmla="*/ 163 w 1225"/>
                <a:gd name="T31" fmla="*/ 512 h 612"/>
                <a:gd name="T32" fmla="*/ 426 w 1225"/>
                <a:gd name="T33" fmla="*/ 497 h 612"/>
                <a:gd name="T34" fmla="*/ 484 w 1225"/>
                <a:gd name="T35" fmla="*/ 611 h 612"/>
                <a:gd name="T36" fmla="*/ 1045 w 1225"/>
                <a:gd name="T37" fmla="*/ 611 h 612"/>
                <a:gd name="T38" fmla="*/ 1045 w 1225"/>
                <a:gd name="T39" fmla="*/ 611 h 612"/>
                <a:gd name="T40" fmla="*/ 1207 w 1225"/>
                <a:gd name="T41" fmla="*/ 405 h 612"/>
                <a:gd name="T42" fmla="*/ 1207 w 1225"/>
                <a:gd name="T43" fmla="*/ 405 h 612"/>
                <a:gd name="T44" fmla="*/ 974 w 1225"/>
                <a:gd name="T45" fmla="*/ 6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5" h="612">
                  <a:moveTo>
                    <a:pt x="974" y="68"/>
                  </a:moveTo>
                  <a:lnTo>
                    <a:pt x="974" y="68"/>
                  </a:lnTo>
                  <a:cubicBezTo>
                    <a:pt x="901" y="15"/>
                    <a:pt x="753" y="4"/>
                    <a:pt x="753" y="4"/>
                  </a:cubicBezTo>
                  <a:lnTo>
                    <a:pt x="753" y="4"/>
                  </a:lnTo>
                  <a:cubicBezTo>
                    <a:pt x="753" y="4"/>
                    <a:pt x="618" y="28"/>
                    <a:pt x="585" y="198"/>
                  </a:cubicBezTo>
                  <a:lnTo>
                    <a:pt x="585" y="198"/>
                  </a:lnTo>
                  <a:cubicBezTo>
                    <a:pt x="585" y="198"/>
                    <a:pt x="607" y="70"/>
                    <a:pt x="574" y="16"/>
                  </a:cubicBezTo>
                  <a:lnTo>
                    <a:pt x="574" y="16"/>
                  </a:lnTo>
                  <a:cubicBezTo>
                    <a:pt x="574" y="16"/>
                    <a:pt x="471" y="0"/>
                    <a:pt x="405" y="83"/>
                  </a:cubicBezTo>
                  <a:lnTo>
                    <a:pt x="405" y="83"/>
                  </a:lnTo>
                  <a:cubicBezTo>
                    <a:pt x="340" y="167"/>
                    <a:pt x="272" y="284"/>
                    <a:pt x="272" y="284"/>
                  </a:cubicBezTo>
                  <a:lnTo>
                    <a:pt x="175" y="133"/>
                  </a:lnTo>
                  <a:lnTo>
                    <a:pt x="0" y="243"/>
                  </a:lnTo>
                  <a:lnTo>
                    <a:pt x="0" y="243"/>
                  </a:lnTo>
                  <a:cubicBezTo>
                    <a:pt x="0" y="243"/>
                    <a:pt x="81" y="430"/>
                    <a:pt x="163" y="512"/>
                  </a:cubicBezTo>
                  <a:lnTo>
                    <a:pt x="163" y="512"/>
                  </a:lnTo>
                  <a:cubicBezTo>
                    <a:pt x="260" y="609"/>
                    <a:pt x="426" y="497"/>
                    <a:pt x="426" y="497"/>
                  </a:cubicBezTo>
                  <a:lnTo>
                    <a:pt x="484" y="611"/>
                  </a:lnTo>
                  <a:lnTo>
                    <a:pt x="1045" y="611"/>
                  </a:lnTo>
                  <a:lnTo>
                    <a:pt x="1045" y="611"/>
                  </a:lnTo>
                  <a:cubicBezTo>
                    <a:pt x="1045" y="611"/>
                    <a:pt x="1190" y="533"/>
                    <a:pt x="1207" y="405"/>
                  </a:cubicBezTo>
                  <a:lnTo>
                    <a:pt x="1207" y="405"/>
                  </a:lnTo>
                  <a:cubicBezTo>
                    <a:pt x="1224" y="277"/>
                    <a:pt x="1061" y="133"/>
                    <a:pt x="974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4" name="SLEEVE">
              <a:extLst>
                <a:ext uri="{FF2B5EF4-FFF2-40B4-BE49-F238E27FC236}">
                  <a16:creationId xmlns:a16="http://schemas.microsoft.com/office/drawing/2014/main" id="{0511E469-6EB9-DE4E-AC15-05E6AA06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5157" y="6182371"/>
              <a:ext cx="296619" cy="219717"/>
            </a:xfrm>
            <a:custGeom>
              <a:avLst/>
              <a:gdLst>
                <a:gd name="T0" fmla="*/ 0 w 238"/>
                <a:gd name="T1" fmla="*/ 110 h 175"/>
                <a:gd name="T2" fmla="*/ 31 w 238"/>
                <a:gd name="T3" fmla="*/ 174 h 175"/>
                <a:gd name="T4" fmla="*/ 237 w 238"/>
                <a:gd name="T5" fmla="*/ 96 h 175"/>
                <a:gd name="T6" fmla="*/ 175 w 238"/>
                <a:gd name="T7" fmla="*/ 0 h 175"/>
                <a:gd name="T8" fmla="*/ 0 w 238"/>
                <a:gd name="T9" fmla="*/ 11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75">
                  <a:moveTo>
                    <a:pt x="0" y="110"/>
                  </a:moveTo>
                  <a:lnTo>
                    <a:pt x="31" y="174"/>
                  </a:lnTo>
                  <a:lnTo>
                    <a:pt x="237" y="96"/>
                  </a:lnTo>
                  <a:lnTo>
                    <a:pt x="175" y="0"/>
                  </a:lnTo>
                  <a:lnTo>
                    <a:pt x="0" y="11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5" name="HAND">
              <a:extLst>
                <a:ext uri="{FF2B5EF4-FFF2-40B4-BE49-F238E27FC236}">
                  <a16:creationId xmlns:a16="http://schemas.microsoft.com/office/drawing/2014/main" id="{AED232B9-3B09-624E-B2F7-41C8B6391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1920" y="5880258"/>
              <a:ext cx="450421" cy="439435"/>
            </a:xfrm>
            <a:custGeom>
              <a:avLst/>
              <a:gdLst>
                <a:gd name="T0" fmla="*/ 339 w 363"/>
                <a:gd name="T1" fmla="*/ 246 h 351"/>
                <a:gd name="T2" fmla="*/ 308 w 363"/>
                <a:gd name="T3" fmla="*/ 194 h 351"/>
                <a:gd name="T4" fmla="*/ 308 w 363"/>
                <a:gd name="T5" fmla="*/ 194 h 351"/>
                <a:gd name="T6" fmla="*/ 329 w 363"/>
                <a:gd name="T7" fmla="*/ 115 h 351"/>
                <a:gd name="T8" fmla="*/ 329 w 363"/>
                <a:gd name="T9" fmla="*/ 115 h 351"/>
                <a:gd name="T10" fmla="*/ 361 w 363"/>
                <a:gd name="T11" fmla="*/ 34 h 351"/>
                <a:gd name="T12" fmla="*/ 361 w 363"/>
                <a:gd name="T13" fmla="*/ 34 h 351"/>
                <a:gd name="T14" fmla="*/ 311 w 363"/>
                <a:gd name="T15" fmla="*/ 28 h 351"/>
                <a:gd name="T16" fmla="*/ 311 w 363"/>
                <a:gd name="T17" fmla="*/ 28 h 351"/>
                <a:gd name="T18" fmla="*/ 266 w 363"/>
                <a:gd name="T19" fmla="*/ 90 h 351"/>
                <a:gd name="T20" fmla="*/ 266 w 363"/>
                <a:gd name="T21" fmla="*/ 90 h 351"/>
                <a:gd name="T22" fmla="*/ 247 w 363"/>
                <a:gd name="T23" fmla="*/ 96 h 351"/>
                <a:gd name="T24" fmla="*/ 247 w 363"/>
                <a:gd name="T25" fmla="*/ 96 h 351"/>
                <a:gd name="T26" fmla="*/ 200 w 363"/>
                <a:gd name="T27" fmla="*/ 25 h 351"/>
                <a:gd name="T28" fmla="*/ 200 w 363"/>
                <a:gd name="T29" fmla="*/ 25 h 351"/>
                <a:gd name="T30" fmla="*/ 148 w 363"/>
                <a:gd name="T31" fmla="*/ 31 h 351"/>
                <a:gd name="T32" fmla="*/ 148 w 363"/>
                <a:gd name="T33" fmla="*/ 31 h 351"/>
                <a:gd name="T34" fmla="*/ 100 w 363"/>
                <a:gd name="T35" fmla="*/ 58 h 351"/>
                <a:gd name="T36" fmla="*/ 100 w 363"/>
                <a:gd name="T37" fmla="*/ 58 h 351"/>
                <a:gd name="T38" fmla="*/ 50 w 363"/>
                <a:gd name="T39" fmla="*/ 85 h 351"/>
                <a:gd name="T40" fmla="*/ 50 w 363"/>
                <a:gd name="T41" fmla="*/ 85 h 351"/>
                <a:gd name="T42" fmla="*/ 39 w 363"/>
                <a:gd name="T43" fmla="*/ 165 h 351"/>
                <a:gd name="T44" fmla="*/ 39 w 363"/>
                <a:gd name="T45" fmla="*/ 165 h 351"/>
                <a:gd name="T46" fmla="*/ 134 w 363"/>
                <a:gd name="T47" fmla="*/ 284 h 351"/>
                <a:gd name="T48" fmla="*/ 174 w 363"/>
                <a:gd name="T49" fmla="*/ 350 h 351"/>
                <a:gd name="T50" fmla="*/ 339 w 363"/>
                <a:gd name="T51" fmla="*/ 24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3" h="351">
                  <a:moveTo>
                    <a:pt x="339" y="246"/>
                  </a:moveTo>
                  <a:lnTo>
                    <a:pt x="308" y="194"/>
                  </a:lnTo>
                  <a:lnTo>
                    <a:pt x="308" y="194"/>
                  </a:lnTo>
                  <a:cubicBezTo>
                    <a:pt x="308" y="194"/>
                    <a:pt x="323" y="162"/>
                    <a:pt x="329" y="115"/>
                  </a:cubicBezTo>
                  <a:lnTo>
                    <a:pt x="329" y="115"/>
                  </a:lnTo>
                  <a:cubicBezTo>
                    <a:pt x="337" y="64"/>
                    <a:pt x="362" y="50"/>
                    <a:pt x="361" y="34"/>
                  </a:cubicBezTo>
                  <a:lnTo>
                    <a:pt x="361" y="34"/>
                  </a:lnTo>
                  <a:cubicBezTo>
                    <a:pt x="361" y="28"/>
                    <a:pt x="335" y="20"/>
                    <a:pt x="311" y="28"/>
                  </a:cubicBezTo>
                  <a:lnTo>
                    <a:pt x="311" y="28"/>
                  </a:lnTo>
                  <a:cubicBezTo>
                    <a:pt x="290" y="36"/>
                    <a:pt x="281" y="78"/>
                    <a:pt x="266" y="90"/>
                  </a:cubicBezTo>
                  <a:lnTo>
                    <a:pt x="266" y="90"/>
                  </a:lnTo>
                  <a:cubicBezTo>
                    <a:pt x="259" y="96"/>
                    <a:pt x="246" y="96"/>
                    <a:pt x="247" y="96"/>
                  </a:cubicBezTo>
                  <a:lnTo>
                    <a:pt x="247" y="96"/>
                  </a:lnTo>
                  <a:cubicBezTo>
                    <a:pt x="247" y="96"/>
                    <a:pt x="211" y="38"/>
                    <a:pt x="200" y="25"/>
                  </a:cubicBezTo>
                  <a:lnTo>
                    <a:pt x="200" y="25"/>
                  </a:lnTo>
                  <a:cubicBezTo>
                    <a:pt x="181" y="0"/>
                    <a:pt x="154" y="15"/>
                    <a:pt x="148" y="31"/>
                  </a:cubicBezTo>
                  <a:lnTo>
                    <a:pt x="148" y="31"/>
                  </a:lnTo>
                  <a:cubicBezTo>
                    <a:pt x="148" y="31"/>
                    <a:pt x="112" y="29"/>
                    <a:pt x="100" y="58"/>
                  </a:cubicBezTo>
                  <a:lnTo>
                    <a:pt x="100" y="58"/>
                  </a:lnTo>
                  <a:cubicBezTo>
                    <a:pt x="100" y="58"/>
                    <a:pt x="62" y="55"/>
                    <a:pt x="50" y="85"/>
                  </a:cubicBezTo>
                  <a:lnTo>
                    <a:pt x="50" y="85"/>
                  </a:lnTo>
                  <a:cubicBezTo>
                    <a:pt x="50" y="85"/>
                    <a:pt x="0" y="97"/>
                    <a:pt x="39" y="165"/>
                  </a:cubicBezTo>
                  <a:lnTo>
                    <a:pt x="39" y="165"/>
                  </a:lnTo>
                  <a:cubicBezTo>
                    <a:pt x="77" y="229"/>
                    <a:pt x="93" y="273"/>
                    <a:pt x="134" y="284"/>
                  </a:cubicBezTo>
                  <a:lnTo>
                    <a:pt x="174" y="350"/>
                  </a:lnTo>
                  <a:lnTo>
                    <a:pt x="339" y="246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6" name="STROCK LINE">
              <a:extLst>
                <a:ext uri="{FF2B5EF4-FFF2-40B4-BE49-F238E27FC236}">
                  <a16:creationId xmlns:a16="http://schemas.microsoft.com/office/drawing/2014/main" id="{F00D6E09-7EC8-A14F-940D-A3210B86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1779" y="6050540"/>
              <a:ext cx="159293" cy="98873"/>
            </a:xfrm>
            <a:custGeom>
              <a:avLst/>
              <a:gdLst>
                <a:gd name="T0" fmla="*/ 6 w 126"/>
                <a:gd name="T1" fmla="*/ 77 h 78"/>
                <a:gd name="T2" fmla="*/ 6 w 126"/>
                <a:gd name="T3" fmla="*/ 77 h 78"/>
                <a:gd name="T4" fmla="*/ 0 w 126"/>
                <a:gd name="T5" fmla="*/ 72 h 78"/>
                <a:gd name="T6" fmla="*/ 0 w 126"/>
                <a:gd name="T7" fmla="*/ 72 h 78"/>
                <a:gd name="T8" fmla="*/ 5 w 126"/>
                <a:gd name="T9" fmla="*/ 66 h 78"/>
                <a:gd name="T10" fmla="*/ 5 w 126"/>
                <a:gd name="T11" fmla="*/ 66 h 78"/>
                <a:gd name="T12" fmla="*/ 26 w 126"/>
                <a:gd name="T13" fmla="*/ 46 h 78"/>
                <a:gd name="T14" fmla="*/ 26 w 126"/>
                <a:gd name="T15" fmla="*/ 46 h 78"/>
                <a:gd name="T16" fmla="*/ 29 w 126"/>
                <a:gd name="T17" fmla="*/ 43 h 78"/>
                <a:gd name="T18" fmla="*/ 29 w 126"/>
                <a:gd name="T19" fmla="*/ 43 h 78"/>
                <a:gd name="T20" fmla="*/ 35 w 126"/>
                <a:gd name="T21" fmla="*/ 43 h 78"/>
                <a:gd name="T22" fmla="*/ 35 w 126"/>
                <a:gd name="T23" fmla="*/ 43 h 78"/>
                <a:gd name="T24" fmla="*/ 54 w 126"/>
                <a:gd name="T25" fmla="*/ 44 h 78"/>
                <a:gd name="T26" fmla="*/ 54 w 126"/>
                <a:gd name="T27" fmla="*/ 44 h 78"/>
                <a:gd name="T28" fmla="*/ 73 w 126"/>
                <a:gd name="T29" fmla="*/ 28 h 78"/>
                <a:gd name="T30" fmla="*/ 73 w 126"/>
                <a:gd name="T31" fmla="*/ 28 h 78"/>
                <a:gd name="T32" fmla="*/ 76 w 126"/>
                <a:gd name="T33" fmla="*/ 24 h 78"/>
                <a:gd name="T34" fmla="*/ 76 w 126"/>
                <a:gd name="T35" fmla="*/ 24 h 78"/>
                <a:gd name="T36" fmla="*/ 80 w 126"/>
                <a:gd name="T37" fmla="*/ 23 h 78"/>
                <a:gd name="T38" fmla="*/ 80 w 126"/>
                <a:gd name="T39" fmla="*/ 23 h 78"/>
                <a:gd name="T40" fmla="*/ 106 w 126"/>
                <a:gd name="T41" fmla="*/ 20 h 78"/>
                <a:gd name="T42" fmla="*/ 106 w 126"/>
                <a:gd name="T43" fmla="*/ 20 h 78"/>
                <a:gd name="T44" fmla="*/ 113 w 126"/>
                <a:gd name="T45" fmla="*/ 6 h 78"/>
                <a:gd name="T46" fmla="*/ 113 w 126"/>
                <a:gd name="T47" fmla="*/ 6 h 78"/>
                <a:gd name="T48" fmla="*/ 120 w 126"/>
                <a:gd name="T49" fmla="*/ 0 h 78"/>
                <a:gd name="T50" fmla="*/ 120 w 126"/>
                <a:gd name="T51" fmla="*/ 0 h 78"/>
                <a:gd name="T52" fmla="*/ 125 w 126"/>
                <a:gd name="T53" fmla="*/ 7 h 78"/>
                <a:gd name="T54" fmla="*/ 125 w 126"/>
                <a:gd name="T55" fmla="*/ 7 h 78"/>
                <a:gd name="T56" fmla="*/ 114 w 126"/>
                <a:gd name="T57" fmla="*/ 30 h 78"/>
                <a:gd name="T58" fmla="*/ 114 w 126"/>
                <a:gd name="T59" fmla="*/ 30 h 78"/>
                <a:gd name="T60" fmla="*/ 83 w 126"/>
                <a:gd name="T61" fmla="*/ 36 h 78"/>
                <a:gd name="T62" fmla="*/ 83 w 126"/>
                <a:gd name="T63" fmla="*/ 36 h 78"/>
                <a:gd name="T64" fmla="*/ 57 w 126"/>
                <a:gd name="T65" fmla="*/ 56 h 78"/>
                <a:gd name="T66" fmla="*/ 57 w 126"/>
                <a:gd name="T67" fmla="*/ 56 h 78"/>
                <a:gd name="T68" fmla="*/ 35 w 126"/>
                <a:gd name="T69" fmla="*/ 56 h 78"/>
                <a:gd name="T70" fmla="*/ 35 w 126"/>
                <a:gd name="T71" fmla="*/ 56 h 78"/>
                <a:gd name="T72" fmla="*/ 7 w 126"/>
                <a:gd name="T73" fmla="*/ 77 h 78"/>
                <a:gd name="T74" fmla="*/ 7 w 126"/>
                <a:gd name="T75" fmla="*/ 77 h 78"/>
                <a:gd name="T76" fmla="*/ 6 w 126"/>
                <a:gd name="T7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" h="78">
                  <a:moveTo>
                    <a:pt x="6" y="77"/>
                  </a:moveTo>
                  <a:lnTo>
                    <a:pt x="6" y="77"/>
                  </a:lnTo>
                  <a:cubicBezTo>
                    <a:pt x="3" y="77"/>
                    <a:pt x="1" y="75"/>
                    <a:pt x="0" y="72"/>
                  </a:cubicBezTo>
                  <a:lnTo>
                    <a:pt x="0" y="72"/>
                  </a:lnTo>
                  <a:cubicBezTo>
                    <a:pt x="0" y="69"/>
                    <a:pt x="2" y="66"/>
                    <a:pt x="5" y="66"/>
                  </a:cubicBezTo>
                  <a:lnTo>
                    <a:pt x="5" y="66"/>
                  </a:lnTo>
                  <a:cubicBezTo>
                    <a:pt x="20" y="62"/>
                    <a:pt x="26" y="46"/>
                    <a:pt x="26" y="46"/>
                  </a:cubicBezTo>
                  <a:lnTo>
                    <a:pt x="26" y="46"/>
                  </a:lnTo>
                  <a:cubicBezTo>
                    <a:pt x="27" y="45"/>
                    <a:pt x="28" y="43"/>
                    <a:pt x="29" y="43"/>
                  </a:cubicBezTo>
                  <a:lnTo>
                    <a:pt x="29" y="43"/>
                  </a:lnTo>
                  <a:cubicBezTo>
                    <a:pt x="31" y="42"/>
                    <a:pt x="33" y="42"/>
                    <a:pt x="35" y="43"/>
                  </a:cubicBezTo>
                  <a:lnTo>
                    <a:pt x="35" y="43"/>
                  </a:lnTo>
                  <a:cubicBezTo>
                    <a:pt x="35" y="43"/>
                    <a:pt x="42" y="46"/>
                    <a:pt x="54" y="44"/>
                  </a:cubicBezTo>
                  <a:lnTo>
                    <a:pt x="54" y="44"/>
                  </a:lnTo>
                  <a:cubicBezTo>
                    <a:pt x="70" y="41"/>
                    <a:pt x="73" y="29"/>
                    <a:pt x="73" y="28"/>
                  </a:cubicBezTo>
                  <a:lnTo>
                    <a:pt x="73" y="28"/>
                  </a:lnTo>
                  <a:cubicBezTo>
                    <a:pt x="73" y="26"/>
                    <a:pt x="74" y="25"/>
                    <a:pt x="76" y="24"/>
                  </a:cubicBezTo>
                  <a:lnTo>
                    <a:pt x="76" y="24"/>
                  </a:lnTo>
                  <a:cubicBezTo>
                    <a:pt x="77" y="23"/>
                    <a:pt x="79" y="22"/>
                    <a:pt x="80" y="23"/>
                  </a:cubicBezTo>
                  <a:lnTo>
                    <a:pt x="80" y="23"/>
                  </a:lnTo>
                  <a:cubicBezTo>
                    <a:pt x="81" y="23"/>
                    <a:pt x="97" y="27"/>
                    <a:pt x="106" y="20"/>
                  </a:cubicBezTo>
                  <a:lnTo>
                    <a:pt x="106" y="20"/>
                  </a:lnTo>
                  <a:cubicBezTo>
                    <a:pt x="111" y="17"/>
                    <a:pt x="113" y="12"/>
                    <a:pt x="113" y="6"/>
                  </a:cubicBezTo>
                  <a:lnTo>
                    <a:pt x="113" y="6"/>
                  </a:lnTo>
                  <a:cubicBezTo>
                    <a:pt x="113" y="3"/>
                    <a:pt x="116" y="0"/>
                    <a:pt x="120" y="0"/>
                  </a:cubicBezTo>
                  <a:lnTo>
                    <a:pt x="120" y="0"/>
                  </a:lnTo>
                  <a:cubicBezTo>
                    <a:pt x="123" y="0"/>
                    <a:pt x="125" y="4"/>
                    <a:pt x="125" y="7"/>
                  </a:cubicBezTo>
                  <a:lnTo>
                    <a:pt x="125" y="7"/>
                  </a:lnTo>
                  <a:cubicBezTo>
                    <a:pt x="124" y="17"/>
                    <a:pt x="120" y="24"/>
                    <a:pt x="114" y="30"/>
                  </a:cubicBezTo>
                  <a:lnTo>
                    <a:pt x="114" y="30"/>
                  </a:lnTo>
                  <a:cubicBezTo>
                    <a:pt x="104" y="37"/>
                    <a:pt x="90" y="37"/>
                    <a:pt x="83" y="36"/>
                  </a:cubicBezTo>
                  <a:lnTo>
                    <a:pt x="83" y="36"/>
                  </a:lnTo>
                  <a:cubicBezTo>
                    <a:pt x="80" y="43"/>
                    <a:pt x="73" y="53"/>
                    <a:pt x="57" y="56"/>
                  </a:cubicBezTo>
                  <a:lnTo>
                    <a:pt x="57" y="56"/>
                  </a:lnTo>
                  <a:cubicBezTo>
                    <a:pt x="47" y="58"/>
                    <a:pt x="40" y="57"/>
                    <a:pt x="35" y="56"/>
                  </a:cubicBezTo>
                  <a:lnTo>
                    <a:pt x="35" y="56"/>
                  </a:lnTo>
                  <a:cubicBezTo>
                    <a:pt x="31" y="63"/>
                    <a:pt x="23" y="74"/>
                    <a:pt x="7" y="77"/>
                  </a:cubicBezTo>
                  <a:lnTo>
                    <a:pt x="7" y="77"/>
                  </a:lnTo>
                  <a:cubicBezTo>
                    <a:pt x="7" y="77"/>
                    <a:pt x="7" y="77"/>
                    <a:pt x="6" y="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7" name="STROCK LINE">
              <a:extLst>
                <a:ext uri="{FF2B5EF4-FFF2-40B4-BE49-F238E27FC236}">
                  <a16:creationId xmlns:a16="http://schemas.microsoft.com/office/drawing/2014/main" id="{E60589D3-64AC-254B-84F5-9F975E94E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030" y="5990116"/>
              <a:ext cx="21972" cy="49438"/>
            </a:xfrm>
            <a:custGeom>
              <a:avLst/>
              <a:gdLst>
                <a:gd name="T0" fmla="*/ 7 w 19"/>
                <a:gd name="T1" fmla="*/ 37 h 38"/>
                <a:gd name="T2" fmla="*/ 7 w 19"/>
                <a:gd name="T3" fmla="*/ 37 h 38"/>
                <a:gd name="T4" fmla="*/ 4 w 19"/>
                <a:gd name="T5" fmla="*/ 36 h 38"/>
                <a:gd name="T6" fmla="*/ 4 w 19"/>
                <a:gd name="T7" fmla="*/ 36 h 38"/>
                <a:gd name="T8" fmla="*/ 2 w 19"/>
                <a:gd name="T9" fmla="*/ 27 h 38"/>
                <a:gd name="T10" fmla="*/ 2 w 19"/>
                <a:gd name="T11" fmla="*/ 27 h 38"/>
                <a:gd name="T12" fmla="*/ 1 w 19"/>
                <a:gd name="T13" fmla="*/ 8 h 38"/>
                <a:gd name="T14" fmla="*/ 1 w 19"/>
                <a:gd name="T15" fmla="*/ 8 h 38"/>
                <a:gd name="T16" fmla="*/ 5 w 19"/>
                <a:gd name="T17" fmla="*/ 0 h 38"/>
                <a:gd name="T18" fmla="*/ 5 w 19"/>
                <a:gd name="T19" fmla="*/ 0 h 38"/>
                <a:gd name="T20" fmla="*/ 13 w 19"/>
                <a:gd name="T21" fmla="*/ 5 h 38"/>
                <a:gd name="T22" fmla="*/ 13 w 19"/>
                <a:gd name="T23" fmla="*/ 5 h 38"/>
                <a:gd name="T24" fmla="*/ 12 w 19"/>
                <a:gd name="T25" fmla="*/ 34 h 38"/>
                <a:gd name="T26" fmla="*/ 12 w 19"/>
                <a:gd name="T27" fmla="*/ 34 h 38"/>
                <a:gd name="T28" fmla="*/ 7 w 19"/>
                <a:gd name="T2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7" y="37"/>
                  </a:moveTo>
                  <a:lnTo>
                    <a:pt x="7" y="37"/>
                  </a:lnTo>
                  <a:cubicBezTo>
                    <a:pt x="5" y="37"/>
                    <a:pt x="5" y="36"/>
                    <a:pt x="4" y="36"/>
                  </a:cubicBezTo>
                  <a:lnTo>
                    <a:pt x="4" y="36"/>
                  </a:lnTo>
                  <a:cubicBezTo>
                    <a:pt x="0" y="34"/>
                    <a:pt x="0" y="30"/>
                    <a:pt x="2" y="27"/>
                  </a:cubicBezTo>
                  <a:lnTo>
                    <a:pt x="2" y="27"/>
                  </a:lnTo>
                  <a:cubicBezTo>
                    <a:pt x="4" y="23"/>
                    <a:pt x="2" y="12"/>
                    <a:pt x="1" y="8"/>
                  </a:cubicBezTo>
                  <a:lnTo>
                    <a:pt x="1" y="8"/>
                  </a:lnTo>
                  <a:cubicBezTo>
                    <a:pt x="0" y="5"/>
                    <a:pt x="2" y="1"/>
                    <a:pt x="5" y="0"/>
                  </a:cubicBezTo>
                  <a:lnTo>
                    <a:pt x="5" y="0"/>
                  </a:lnTo>
                  <a:cubicBezTo>
                    <a:pt x="8" y="0"/>
                    <a:pt x="11" y="1"/>
                    <a:pt x="13" y="5"/>
                  </a:cubicBezTo>
                  <a:lnTo>
                    <a:pt x="13" y="5"/>
                  </a:lnTo>
                  <a:cubicBezTo>
                    <a:pt x="13" y="6"/>
                    <a:pt x="18" y="23"/>
                    <a:pt x="12" y="34"/>
                  </a:cubicBezTo>
                  <a:lnTo>
                    <a:pt x="12" y="34"/>
                  </a:lnTo>
                  <a:cubicBezTo>
                    <a:pt x="11" y="36"/>
                    <a:pt x="8" y="37"/>
                    <a:pt x="7" y="3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9" name="SLEEVE">
              <a:extLst>
                <a:ext uri="{FF2B5EF4-FFF2-40B4-BE49-F238E27FC236}">
                  <a16:creationId xmlns:a16="http://schemas.microsoft.com/office/drawing/2014/main" id="{E2959653-F375-3042-9BF9-DB96FADC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1773" y="6550396"/>
              <a:ext cx="225212" cy="269156"/>
            </a:xfrm>
            <a:custGeom>
              <a:avLst/>
              <a:gdLst>
                <a:gd name="T0" fmla="*/ 181 w 182"/>
                <a:gd name="T1" fmla="*/ 185 h 218"/>
                <a:gd name="T2" fmla="*/ 143 w 182"/>
                <a:gd name="T3" fmla="*/ 217 h 218"/>
                <a:gd name="T4" fmla="*/ 0 w 182"/>
                <a:gd name="T5" fmla="*/ 82 h 218"/>
                <a:gd name="T6" fmla="*/ 77 w 182"/>
                <a:gd name="T7" fmla="*/ 0 h 218"/>
                <a:gd name="T8" fmla="*/ 181 w 182"/>
                <a:gd name="T9" fmla="*/ 18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18">
                  <a:moveTo>
                    <a:pt x="181" y="185"/>
                  </a:moveTo>
                  <a:lnTo>
                    <a:pt x="143" y="217"/>
                  </a:lnTo>
                  <a:lnTo>
                    <a:pt x="0" y="82"/>
                  </a:lnTo>
                  <a:lnTo>
                    <a:pt x="77" y="0"/>
                  </a:lnTo>
                  <a:lnTo>
                    <a:pt x="181" y="18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0" name="HAND">
              <a:extLst>
                <a:ext uri="{FF2B5EF4-FFF2-40B4-BE49-F238E27FC236}">
                  <a16:creationId xmlns:a16="http://schemas.microsoft.com/office/drawing/2014/main" id="{6D7BC014-587F-334B-944E-402E0C5A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5437" y="6676735"/>
              <a:ext cx="307604" cy="269152"/>
            </a:xfrm>
            <a:custGeom>
              <a:avLst/>
              <a:gdLst>
                <a:gd name="T0" fmla="*/ 245 w 246"/>
                <a:gd name="T1" fmla="*/ 114 h 216"/>
                <a:gd name="T2" fmla="*/ 245 w 246"/>
                <a:gd name="T3" fmla="*/ 114 h 216"/>
                <a:gd name="T4" fmla="*/ 154 w 246"/>
                <a:gd name="T5" fmla="*/ 200 h 216"/>
                <a:gd name="T6" fmla="*/ 154 w 246"/>
                <a:gd name="T7" fmla="*/ 200 h 216"/>
                <a:gd name="T8" fmla="*/ 110 w 246"/>
                <a:gd name="T9" fmla="*/ 212 h 216"/>
                <a:gd name="T10" fmla="*/ 110 w 246"/>
                <a:gd name="T11" fmla="*/ 212 h 216"/>
                <a:gd name="T12" fmla="*/ 90 w 246"/>
                <a:gd name="T13" fmla="*/ 199 h 216"/>
                <a:gd name="T14" fmla="*/ 90 w 246"/>
                <a:gd name="T15" fmla="*/ 199 h 216"/>
                <a:gd name="T16" fmla="*/ 58 w 246"/>
                <a:gd name="T17" fmla="*/ 198 h 216"/>
                <a:gd name="T18" fmla="*/ 58 w 246"/>
                <a:gd name="T19" fmla="*/ 198 h 216"/>
                <a:gd name="T20" fmla="*/ 42 w 246"/>
                <a:gd name="T21" fmla="*/ 174 h 216"/>
                <a:gd name="T22" fmla="*/ 42 w 246"/>
                <a:gd name="T23" fmla="*/ 174 h 216"/>
                <a:gd name="T24" fmla="*/ 19 w 246"/>
                <a:gd name="T25" fmla="*/ 163 h 216"/>
                <a:gd name="T26" fmla="*/ 19 w 246"/>
                <a:gd name="T27" fmla="*/ 163 h 216"/>
                <a:gd name="T28" fmla="*/ 32 w 246"/>
                <a:gd name="T29" fmla="*/ 105 h 216"/>
                <a:gd name="T30" fmla="*/ 32 w 246"/>
                <a:gd name="T31" fmla="*/ 105 h 216"/>
                <a:gd name="T32" fmla="*/ 42 w 246"/>
                <a:gd name="T33" fmla="*/ 52 h 216"/>
                <a:gd name="T34" fmla="*/ 42 w 246"/>
                <a:gd name="T35" fmla="*/ 52 h 216"/>
                <a:gd name="T36" fmla="*/ 125 w 246"/>
                <a:gd name="T37" fmla="*/ 0 h 216"/>
                <a:gd name="T38" fmla="*/ 245 w 246"/>
                <a:gd name="T39" fmla="*/ 11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16">
                  <a:moveTo>
                    <a:pt x="245" y="114"/>
                  </a:moveTo>
                  <a:lnTo>
                    <a:pt x="245" y="114"/>
                  </a:lnTo>
                  <a:cubicBezTo>
                    <a:pt x="245" y="114"/>
                    <a:pt x="208" y="171"/>
                    <a:pt x="154" y="200"/>
                  </a:cubicBezTo>
                  <a:lnTo>
                    <a:pt x="154" y="200"/>
                  </a:lnTo>
                  <a:cubicBezTo>
                    <a:pt x="138" y="208"/>
                    <a:pt x="124" y="215"/>
                    <a:pt x="110" y="212"/>
                  </a:cubicBezTo>
                  <a:lnTo>
                    <a:pt x="110" y="212"/>
                  </a:lnTo>
                  <a:cubicBezTo>
                    <a:pt x="97" y="210"/>
                    <a:pt x="90" y="199"/>
                    <a:pt x="90" y="199"/>
                  </a:cubicBezTo>
                  <a:lnTo>
                    <a:pt x="90" y="199"/>
                  </a:lnTo>
                  <a:cubicBezTo>
                    <a:pt x="90" y="199"/>
                    <a:pt x="74" y="207"/>
                    <a:pt x="58" y="198"/>
                  </a:cubicBezTo>
                  <a:lnTo>
                    <a:pt x="58" y="198"/>
                  </a:lnTo>
                  <a:cubicBezTo>
                    <a:pt x="43" y="190"/>
                    <a:pt x="44" y="176"/>
                    <a:pt x="42" y="174"/>
                  </a:cubicBezTo>
                  <a:lnTo>
                    <a:pt x="42" y="174"/>
                  </a:lnTo>
                  <a:cubicBezTo>
                    <a:pt x="40" y="173"/>
                    <a:pt x="26" y="173"/>
                    <a:pt x="19" y="163"/>
                  </a:cubicBezTo>
                  <a:lnTo>
                    <a:pt x="19" y="163"/>
                  </a:lnTo>
                  <a:cubicBezTo>
                    <a:pt x="0" y="138"/>
                    <a:pt x="32" y="105"/>
                    <a:pt x="32" y="105"/>
                  </a:cubicBezTo>
                  <a:lnTo>
                    <a:pt x="32" y="105"/>
                  </a:lnTo>
                  <a:cubicBezTo>
                    <a:pt x="32" y="105"/>
                    <a:pt x="14" y="82"/>
                    <a:pt x="42" y="52"/>
                  </a:cubicBezTo>
                  <a:lnTo>
                    <a:pt x="42" y="52"/>
                  </a:lnTo>
                  <a:cubicBezTo>
                    <a:pt x="69" y="21"/>
                    <a:pt x="125" y="0"/>
                    <a:pt x="125" y="0"/>
                  </a:cubicBezTo>
                  <a:lnTo>
                    <a:pt x="245" y="114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1" name="STROKE LINE">
              <a:extLst>
                <a:ext uri="{FF2B5EF4-FFF2-40B4-BE49-F238E27FC236}">
                  <a16:creationId xmlns:a16="http://schemas.microsoft.com/office/drawing/2014/main" id="{09B52DBB-A1DF-7549-B6CC-DF28DA4D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886" y="6775608"/>
              <a:ext cx="38452" cy="38449"/>
            </a:xfrm>
            <a:custGeom>
              <a:avLst/>
              <a:gdLst>
                <a:gd name="T0" fmla="*/ 2 w 30"/>
                <a:gd name="T1" fmla="*/ 29 h 30"/>
                <a:gd name="T2" fmla="*/ 2 w 30"/>
                <a:gd name="T3" fmla="*/ 29 h 30"/>
                <a:gd name="T4" fmla="*/ 0 w 30"/>
                <a:gd name="T5" fmla="*/ 28 h 30"/>
                <a:gd name="T6" fmla="*/ 0 w 30"/>
                <a:gd name="T7" fmla="*/ 28 h 30"/>
                <a:gd name="T8" fmla="*/ 1 w 30"/>
                <a:gd name="T9" fmla="*/ 25 h 30"/>
                <a:gd name="T10" fmla="*/ 25 w 30"/>
                <a:gd name="T11" fmla="*/ 2 h 30"/>
                <a:gd name="T12" fmla="*/ 25 w 30"/>
                <a:gd name="T13" fmla="*/ 2 h 30"/>
                <a:gd name="T14" fmla="*/ 28 w 30"/>
                <a:gd name="T15" fmla="*/ 2 h 30"/>
                <a:gd name="T16" fmla="*/ 28 w 30"/>
                <a:gd name="T17" fmla="*/ 2 h 30"/>
                <a:gd name="T18" fmla="*/ 28 w 30"/>
                <a:gd name="T19" fmla="*/ 5 h 30"/>
                <a:gd name="T20" fmla="*/ 4 w 30"/>
                <a:gd name="T21" fmla="*/ 28 h 30"/>
                <a:gd name="T22" fmla="*/ 4 w 30"/>
                <a:gd name="T23" fmla="*/ 28 h 30"/>
                <a:gd name="T24" fmla="*/ 2 w 30"/>
                <a:gd name="T2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2" y="29"/>
                  </a:moveTo>
                  <a:lnTo>
                    <a:pt x="2" y="29"/>
                  </a:lnTo>
                  <a:cubicBezTo>
                    <a:pt x="1" y="29"/>
                    <a:pt x="1" y="29"/>
                    <a:pt x="0" y="28"/>
                  </a:cubicBezTo>
                  <a:lnTo>
                    <a:pt x="0" y="28"/>
                  </a:lnTo>
                  <a:cubicBezTo>
                    <a:pt x="0" y="27"/>
                    <a:pt x="0" y="25"/>
                    <a:pt x="1" y="25"/>
                  </a:cubicBezTo>
                  <a:lnTo>
                    <a:pt x="25" y="2"/>
                  </a:lnTo>
                  <a:lnTo>
                    <a:pt x="25" y="2"/>
                  </a:lnTo>
                  <a:cubicBezTo>
                    <a:pt x="26" y="0"/>
                    <a:pt x="28" y="0"/>
                    <a:pt x="28" y="2"/>
                  </a:cubicBezTo>
                  <a:lnTo>
                    <a:pt x="28" y="2"/>
                  </a:lnTo>
                  <a:cubicBezTo>
                    <a:pt x="29" y="2"/>
                    <a:pt x="29" y="4"/>
                    <a:pt x="28" y="5"/>
                  </a:cubicBezTo>
                  <a:lnTo>
                    <a:pt x="4" y="28"/>
                  </a:lnTo>
                  <a:lnTo>
                    <a:pt x="4" y="28"/>
                  </a:lnTo>
                  <a:cubicBezTo>
                    <a:pt x="3" y="29"/>
                    <a:pt x="2" y="29"/>
                    <a:pt x="2" y="2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2" name="FACE">
              <a:extLst>
                <a:ext uri="{FF2B5EF4-FFF2-40B4-BE49-F238E27FC236}">
                  <a16:creationId xmlns:a16="http://schemas.microsoft.com/office/drawing/2014/main" id="{C60BAB7A-06E0-CF46-8F6F-935C9BA2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394" y="5479275"/>
              <a:ext cx="439435" cy="505350"/>
            </a:xfrm>
            <a:custGeom>
              <a:avLst/>
              <a:gdLst>
                <a:gd name="T0" fmla="*/ 337 w 352"/>
                <a:gd name="T1" fmla="*/ 194 h 406"/>
                <a:gd name="T2" fmla="*/ 337 w 352"/>
                <a:gd name="T3" fmla="*/ 194 h 406"/>
                <a:gd name="T4" fmla="*/ 88 w 352"/>
                <a:gd name="T5" fmla="*/ 380 h 406"/>
                <a:gd name="T6" fmla="*/ 88 w 352"/>
                <a:gd name="T7" fmla="*/ 380 h 406"/>
                <a:gd name="T8" fmla="*/ 16 w 352"/>
                <a:gd name="T9" fmla="*/ 151 h 406"/>
                <a:gd name="T10" fmla="*/ 16 w 352"/>
                <a:gd name="T11" fmla="*/ 151 h 406"/>
                <a:gd name="T12" fmla="*/ 198 w 352"/>
                <a:gd name="T13" fmla="*/ 12 h 406"/>
                <a:gd name="T14" fmla="*/ 198 w 352"/>
                <a:gd name="T15" fmla="*/ 12 h 406"/>
                <a:gd name="T16" fmla="*/ 337 w 352"/>
                <a:gd name="T17" fmla="*/ 19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406">
                  <a:moveTo>
                    <a:pt x="337" y="194"/>
                  </a:moveTo>
                  <a:lnTo>
                    <a:pt x="337" y="194"/>
                  </a:lnTo>
                  <a:cubicBezTo>
                    <a:pt x="320" y="351"/>
                    <a:pt x="197" y="405"/>
                    <a:pt x="88" y="380"/>
                  </a:cubicBezTo>
                  <a:lnTo>
                    <a:pt x="88" y="380"/>
                  </a:lnTo>
                  <a:cubicBezTo>
                    <a:pt x="19" y="365"/>
                    <a:pt x="0" y="272"/>
                    <a:pt x="16" y="151"/>
                  </a:cubicBezTo>
                  <a:lnTo>
                    <a:pt x="16" y="151"/>
                  </a:lnTo>
                  <a:cubicBezTo>
                    <a:pt x="32" y="29"/>
                    <a:pt x="109" y="0"/>
                    <a:pt x="198" y="12"/>
                  </a:cubicBezTo>
                  <a:lnTo>
                    <a:pt x="198" y="12"/>
                  </a:lnTo>
                  <a:cubicBezTo>
                    <a:pt x="287" y="23"/>
                    <a:pt x="351" y="72"/>
                    <a:pt x="337" y="194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3" name="HAIR">
              <a:extLst>
                <a:ext uri="{FF2B5EF4-FFF2-40B4-BE49-F238E27FC236}">
                  <a16:creationId xmlns:a16="http://schemas.microsoft.com/office/drawing/2014/main" id="{EB321647-1559-884D-983E-E57A32F9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536" y="5380402"/>
              <a:ext cx="697605" cy="642672"/>
            </a:xfrm>
            <a:custGeom>
              <a:avLst/>
              <a:gdLst>
                <a:gd name="T0" fmla="*/ 195 w 558"/>
                <a:gd name="T1" fmla="*/ 120 h 518"/>
                <a:gd name="T2" fmla="*/ 195 w 558"/>
                <a:gd name="T3" fmla="*/ 120 h 518"/>
                <a:gd name="T4" fmla="*/ 298 w 558"/>
                <a:gd name="T5" fmla="*/ 236 h 518"/>
                <a:gd name="T6" fmla="*/ 298 w 558"/>
                <a:gd name="T7" fmla="*/ 236 h 518"/>
                <a:gd name="T8" fmla="*/ 289 w 558"/>
                <a:gd name="T9" fmla="*/ 279 h 518"/>
                <a:gd name="T10" fmla="*/ 289 w 558"/>
                <a:gd name="T11" fmla="*/ 279 h 518"/>
                <a:gd name="T12" fmla="*/ 320 w 558"/>
                <a:gd name="T13" fmla="*/ 374 h 518"/>
                <a:gd name="T14" fmla="*/ 320 w 558"/>
                <a:gd name="T15" fmla="*/ 374 h 518"/>
                <a:gd name="T16" fmla="*/ 341 w 558"/>
                <a:gd name="T17" fmla="*/ 415 h 518"/>
                <a:gd name="T18" fmla="*/ 341 w 558"/>
                <a:gd name="T19" fmla="*/ 415 h 518"/>
                <a:gd name="T20" fmla="*/ 365 w 558"/>
                <a:gd name="T21" fmla="*/ 517 h 518"/>
                <a:gd name="T22" fmla="*/ 552 w 558"/>
                <a:gd name="T23" fmla="*/ 517 h 518"/>
                <a:gd name="T24" fmla="*/ 552 w 558"/>
                <a:gd name="T25" fmla="*/ 517 h 518"/>
                <a:gd name="T26" fmla="*/ 302 w 558"/>
                <a:gd name="T27" fmla="*/ 16 h 518"/>
                <a:gd name="T28" fmla="*/ 302 w 558"/>
                <a:gd name="T29" fmla="*/ 16 h 518"/>
                <a:gd name="T30" fmla="*/ 96 w 558"/>
                <a:gd name="T31" fmla="*/ 332 h 518"/>
                <a:gd name="T32" fmla="*/ 96 w 558"/>
                <a:gd name="T33" fmla="*/ 332 h 518"/>
                <a:gd name="T34" fmla="*/ 195 w 558"/>
                <a:gd name="T35" fmla="*/ 12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8" h="518">
                  <a:moveTo>
                    <a:pt x="195" y="120"/>
                  </a:moveTo>
                  <a:lnTo>
                    <a:pt x="195" y="120"/>
                  </a:lnTo>
                  <a:cubicBezTo>
                    <a:pt x="195" y="120"/>
                    <a:pt x="190" y="205"/>
                    <a:pt x="298" y="236"/>
                  </a:cubicBezTo>
                  <a:lnTo>
                    <a:pt x="298" y="236"/>
                  </a:lnTo>
                  <a:cubicBezTo>
                    <a:pt x="298" y="236"/>
                    <a:pt x="312" y="250"/>
                    <a:pt x="289" y="279"/>
                  </a:cubicBezTo>
                  <a:lnTo>
                    <a:pt x="289" y="279"/>
                  </a:lnTo>
                  <a:cubicBezTo>
                    <a:pt x="267" y="308"/>
                    <a:pt x="269" y="346"/>
                    <a:pt x="320" y="374"/>
                  </a:cubicBezTo>
                  <a:lnTo>
                    <a:pt x="320" y="374"/>
                  </a:lnTo>
                  <a:cubicBezTo>
                    <a:pt x="320" y="374"/>
                    <a:pt x="336" y="385"/>
                    <a:pt x="341" y="415"/>
                  </a:cubicBezTo>
                  <a:lnTo>
                    <a:pt x="341" y="415"/>
                  </a:lnTo>
                  <a:cubicBezTo>
                    <a:pt x="346" y="444"/>
                    <a:pt x="332" y="497"/>
                    <a:pt x="365" y="517"/>
                  </a:cubicBezTo>
                  <a:lnTo>
                    <a:pt x="552" y="517"/>
                  </a:lnTo>
                  <a:lnTo>
                    <a:pt x="552" y="517"/>
                  </a:lnTo>
                  <a:cubicBezTo>
                    <a:pt x="552" y="517"/>
                    <a:pt x="557" y="31"/>
                    <a:pt x="302" y="16"/>
                  </a:cubicBezTo>
                  <a:lnTo>
                    <a:pt x="302" y="16"/>
                  </a:lnTo>
                  <a:cubicBezTo>
                    <a:pt x="48" y="0"/>
                    <a:pt x="0" y="165"/>
                    <a:pt x="96" y="332"/>
                  </a:cubicBezTo>
                  <a:lnTo>
                    <a:pt x="96" y="332"/>
                  </a:lnTo>
                  <a:cubicBezTo>
                    <a:pt x="96" y="332"/>
                    <a:pt x="85" y="156"/>
                    <a:pt x="195" y="12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4" name="MOUTH">
              <a:extLst>
                <a:ext uri="{FF2B5EF4-FFF2-40B4-BE49-F238E27FC236}">
                  <a16:creationId xmlns:a16="http://schemas.microsoft.com/office/drawing/2014/main" id="{4BC58739-C980-344A-99EA-7E7D2B9FA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253" y="5852795"/>
              <a:ext cx="98873" cy="21972"/>
            </a:xfrm>
            <a:custGeom>
              <a:avLst/>
              <a:gdLst>
                <a:gd name="T0" fmla="*/ 37 w 80"/>
                <a:gd name="T1" fmla="*/ 18 h 19"/>
                <a:gd name="T2" fmla="*/ 37 w 80"/>
                <a:gd name="T3" fmla="*/ 18 h 19"/>
                <a:gd name="T4" fmla="*/ 5 w 80"/>
                <a:gd name="T5" fmla="*/ 15 h 19"/>
                <a:gd name="T6" fmla="*/ 5 w 80"/>
                <a:gd name="T7" fmla="*/ 15 h 19"/>
                <a:gd name="T8" fmla="*/ 1 w 80"/>
                <a:gd name="T9" fmla="*/ 8 h 19"/>
                <a:gd name="T10" fmla="*/ 1 w 80"/>
                <a:gd name="T11" fmla="*/ 8 h 19"/>
                <a:gd name="T12" fmla="*/ 8 w 80"/>
                <a:gd name="T13" fmla="*/ 3 h 19"/>
                <a:gd name="T14" fmla="*/ 8 w 80"/>
                <a:gd name="T15" fmla="*/ 3 h 19"/>
                <a:gd name="T16" fmla="*/ 70 w 80"/>
                <a:gd name="T17" fmla="*/ 1 h 19"/>
                <a:gd name="T18" fmla="*/ 70 w 80"/>
                <a:gd name="T19" fmla="*/ 1 h 19"/>
                <a:gd name="T20" fmla="*/ 78 w 80"/>
                <a:gd name="T21" fmla="*/ 5 h 19"/>
                <a:gd name="T22" fmla="*/ 78 w 80"/>
                <a:gd name="T23" fmla="*/ 5 h 19"/>
                <a:gd name="T24" fmla="*/ 74 w 80"/>
                <a:gd name="T25" fmla="*/ 13 h 19"/>
                <a:gd name="T26" fmla="*/ 74 w 80"/>
                <a:gd name="T27" fmla="*/ 13 h 19"/>
                <a:gd name="T28" fmla="*/ 37 w 80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9">
                  <a:moveTo>
                    <a:pt x="37" y="18"/>
                  </a:moveTo>
                  <a:lnTo>
                    <a:pt x="37" y="18"/>
                  </a:lnTo>
                  <a:cubicBezTo>
                    <a:pt x="20" y="18"/>
                    <a:pt x="6" y="15"/>
                    <a:pt x="5" y="15"/>
                  </a:cubicBezTo>
                  <a:lnTo>
                    <a:pt x="5" y="15"/>
                  </a:lnTo>
                  <a:cubicBezTo>
                    <a:pt x="2" y="14"/>
                    <a:pt x="0" y="11"/>
                    <a:pt x="1" y="8"/>
                  </a:cubicBezTo>
                  <a:lnTo>
                    <a:pt x="1" y="8"/>
                  </a:lnTo>
                  <a:cubicBezTo>
                    <a:pt x="1" y="4"/>
                    <a:pt x="5" y="2"/>
                    <a:pt x="8" y="3"/>
                  </a:cubicBezTo>
                  <a:lnTo>
                    <a:pt x="8" y="3"/>
                  </a:lnTo>
                  <a:cubicBezTo>
                    <a:pt x="8" y="3"/>
                    <a:pt x="42" y="11"/>
                    <a:pt x="70" y="1"/>
                  </a:cubicBezTo>
                  <a:lnTo>
                    <a:pt x="70" y="1"/>
                  </a:lnTo>
                  <a:cubicBezTo>
                    <a:pt x="73" y="0"/>
                    <a:pt x="77" y="2"/>
                    <a:pt x="78" y="5"/>
                  </a:cubicBezTo>
                  <a:lnTo>
                    <a:pt x="78" y="5"/>
                  </a:lnTo>
                  <a:cubicBezTo>
                    <a:pt x="79" y="8"/>
                    <a:pt x="77" y="12"/>
                    <a:pt x="74" y="13"/>
                  </a:cubicBezTo>
                  <a:lnTo>
                    <a:pt x="74" y="13"/>
                  </a:lnTo>
                  <a:cubicBezTo>
                    <a:pt x="62" y="17"/>
                    <a:pt x="49" y="18"/>
                    <a:pt x="37" y="1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8" name="CIRCLE CLOCK">
              <a:extLst>
                <a:ext uri="{FF2B5EF4-FFF2-40B4-BE49-F238E27FC236}">
                  <a16:creationId xmlns:a16="http://schemas.microsoft.com/office/drawing/2014/main" id="{9E970825-386B-9C4E-A9DD-341EDC03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5019" y="4853080"/>
              <a:ext cx="774506" cy="7745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9" name="CIRCLE CLOCK">
              <a:extLst>
                <a:ext uri="{FF2B5EF4-FFF2-40B4-BE49-F238E27FC236}">
                  <a16:creationId xmlns:a16="http://schemas.microsoft.com/office/drawing/2014/main" id="{1CDBD337-CC2C-1A47-BB1C-157E0E98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8401" y="4951953"/>
              <a:ext cx="576757" cy="576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1" name="CIRCLE CLOCKS HAND">
              <a:extLst>
                <a:ext uri="{FF2B5EF4-FFF2-40B4-BE49-F238E27FC236}">
                  <a16:creationId xmlns:a16="http://schemas.microsoft.com/office/drawing/2014/main" id="{ECA61693-1C24-3F47-AD0E-9259F0BF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623" y="5193642"/>
              <a:ext cx="93382" cy="933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2" name="CLOCKS HAND">
              <a:extLst>
                <a:ext uri="{FF2B5EF4-FFF2-40B4-BE49-F238E27FC236}">
                  <a16:creationId xmlns:a16="http://schemas.microsoft.com/office/drawing/2014/main" id="{C91CA078-9C47-2F4D-84B8-FFEF3495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1076" y="5122233"/>
              <a:ext cx="219717" cy="236198"/>
            </a:xfrm>
            <a:custGeom>
              <a:avLst/>
              <a:gdLst>
                <a:gd name="T0" fmla="*/ 163 w 175"/>
                <a:gd name="T1" fmla="*/ 188 h 189"/>
                <a:gd name="T2" fmla="*/ 163 w 175"/>
                <a:gd name="T3" fmla="*/ 188 h 189"/>
                <a:gd name="T4" fmla="*/ 159 w 175"/>
                <a:gd name="T5" fmla="*/ 186 h 189"/>
                <a:gd name="T6" fmla="*/ 4 w 175"/>
                <a:gd name="T7" fmla="*/ 100 h 189"/>
                <a:gd name="T8" fmla="*/ 4 w 175"/>
                <a:gd name="T9" fmla="*/ 100 h 189"/>
                <a:gd name="T10" fmla="*/ 0 w 175"/>
                <a:gd name="T11" fmla="*/ 93 h 189"/>
                <a:gd name="T12" fmla="*/ 0 w 175"/>
                <a:gd name="T13" fmla="*/ 93 h 189"/>
                <a:gd name="T14" fmla="*/ 3 w 175"/>
                <a:gd name="T15" fmla="*/ 85 h 189"/>
                <a:gd name="T16" fmla="*/ 111 w 175"/>
                <a:gd name="T17" fmla="*/ 3 h 189"/>
                <a:gd name="T18" fmla="*/ 111 w 175"/>
                <a:gd name="T19" fmla="*/ 3 h 189"/>
                <a:gd name="T20" fmla="*/ 124 w 175"/>
                <a:gd name="T21" fmla="*/ 5 h 189"/>
                <a:gd name="T22" fmla="*/ 124 w 175"/>
                <a:gd name="T23" fmla="*/ 5 h 189"/>
                <a:gd name="T24" fmla="*/ 122 w 175"/>
                <a:gd name="T25" fmla="*/ 18 h 189"/>
                <a:gd name="T26" fmla="*/ 25 w 175"/>
                <a:gd name="T27" fmla="*/ 91 h 189"/>
                <a:gd name="T28" fmla="*/ 168 w 175"/>
                <a:gd name="T29" fmla="*/ 171 h 189"/>
                <a:gd name="T30" fmla="*/ 168 w 175"/>
                <a:gd name="T31" fmla="*/ 171 h 189"/>
                <a:gd name="T32" fmla="*/ 171 w 175"/>
                <a:gd name="T33" fmla="*/ 183 h 189"/>
                <a:gd name="T34" fmla="*/ 171 w 175"/>
                <a:gd name="T35" fmla="*/ 183 h 189"/>
                <a:gd name="T36" fmla="*/ 163 w 175"/>
                <a:gd name="T37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189">
                  <a:moveTo>
                    <a:pt x="163" y="188"/>
                  </a:moveTo>
                  <a:lnTo>
                    <a:pt x="163" y="188"/>
                  </a:lnTo>
                  <a:cubicBezTo>
                    <a:pt x="162" y="188"/>
                    <a:pt x="160" y="188"/>
                    <a:pt x="159" y="186"/>
                  </a:cubicBezTo>
                  <a:lnTo>
                    <a:pt x="4" y="100"/>
                  </a:lnTo>
                  <a:lnTo>
                    <a:pt x="4" y="100"/>
                  </a:lnTo>
                  <a:cubicBezTo>
                    <a:pt x="2" y="98"/>
                    <a:pt x="0" y="96"/>
                    <a:pt x="0" y="93"/>
                  </a:cubicBezTo>
                  <a:lnTo>
                    <a:pt x="0" y="93"/>
                  </a:lnTo>
                  <a:cubicBezTo>
                    <a:pt x="0" y="90"/>
                    <a:pt x="1" y="87"/>
                    <a:pt x="3" y="85"/>
                  </a:cubicBezTo>
                  <a:lnTo>
                    <a:pt x="111" y="3"/>
                  </a:lnTo>
                  <a:lnTo>
                    <a:pt x="111" y="3"/>
                  </a:lnTo>
                  <a:cubicBezTo>
                    <a:pt x="115" y="0"/>
                    <a:pt x="121" y="1"/>
                    <a:pt x="124" y="5"/>
                  </a:cubicBezTo>
                  <a:lnTo>
                    <a:pt x="124" y="5"/>
                  </a:lnTo>
                  <a:cubicBezTo>
                    <a:pt x="127" y="9"/>
                    <a:pt x="126" y="15"/>
                    <a:pt x="122" y="18"/>
                  </a:cubicBezTo>
                  <a:lnTo>
                    <a:pt x="25" y="91"/>
                  </a:lnTo>
                  <a:lnTo>
                    <a:pt x="168" y="171"/>
                  </a:lnTo>
                  <a:lnTo>
                    <a:pt x="168" y="171"/>
                  </a:lnTo>
                  <a:cubicBezTo>
                    <a:pt x="173" y="173"/>
                    <a:pt x="174" y="179"/>
                    <a:pt x="171" y="183"/>
                  </a:cubicBezTo>
                  <a:lnTo>
                    <a:pt x="171" y="183"/>
                  </a:lnTo>
                  <a:cubicBezTo>
                    <a:pt x="169" y="186"/>
                    <a:pt x="166" y="188"/>
                    <a:pt x="163" y="1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0" name="RECTANGLE BASE">
              <a:extLst>
                <a:ext uri="{FF2B5EF4-FFF2-40B4-BE49-F238E27FC236}">
                  <a16:creationId xmlns:a16="http://schemas.microsoft.com/office/drawing/2014/main" id="{8C5DE086-ACA1-FB49-9F0E-4ED7B4D64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4033" y="6116455"/>
              <a:ext cx="379014" cy="373520"/>
            </a:xfrm>
            <a:custGeom>
              <a:avLst/>
              <a:gdLst>
                <a:gd name="T0" fmla="*/ 302 w 303"/>
                <a:gd name="T1" fmla="*/ 301 h 302"/>
                <a:gd name="T2" fmla="*/ 0 w 303"/>
                <a:gd name="T3" fmla="*/ 301 h 302"/>
                <a:gd name="T4" fmla="*/ 0 w 303"/>
                <a:gd name="T5" fmla="*/ 0 h 302"/>
                <a:gd name="T6" fmla="*/ 302 w 303"/>
                <a:gd name="T7" fmla="*/ 0 h 302"/>
                <a:gd name="T8" fmla="*/ 302 w 303"/>
                <a:gd name="T9" fmla="*/ 30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302">
                  <a:moveTo>
                    <a:pt x="302" y="301"/>
                  </a:moveTo>
                  <a:lnTo>
                    <a:pt x="0" y="301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3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7" name="SORT">
              <a:extLst>
                <a:ext uri="{FF2B5EF4-FFF2-40B4-BE49-F238E27FC236}">
                  <a16:creationId xmlns:a16="http://schemas.microsoft.com/office/drawing/2014/main" id="{DFB049E2-890D-2749-A715-BDDFB916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7415" y="6193357"/>
              <a:ext cx="181265" cy="247180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8" name="FILL SQUARE">
              <a:extLst>
                <a:ext uri="{FF2B5EF4-FFF2-40B4-BE49-F238E27FC236}">
                  <a16:creationId xmlns:a16="http://schemas.microsoft.com/office/drawing/2014/main" id="{49D5FA5B-8E3D-3B4A-9E1A-DA7C59DF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9101" y="4847586"/>
              <a:ext cx="400983" cy="400986"/>
            </a:xfrm>
            <a:custGeom>
              <a:avLst/>
              <a:gdLst>
                <a:gd name="T0" fmla="*/ 9 w 321"/>
                <a:gd name="T1" fmla="*/ 320 h 321"/>
                <a:gd name="T2" fmla="*/ 9 w 321"/>
                <a:gd name="T3" fmla="*/ 320 h 321"/>
                <a:gd name="T4" fmla="*/ 0 w 321"/>
                <a:gd name="T5" fmla="*/ 311 h 321"/>
                <a:gd name="T6" fmla="*/ 0 w 321"/>
                <a:gd name="T7" fmla="*/ 9 h 321"/>
                <a:gd name="T8" fmla="*/ 0 w 321"/>
                <a:gd name="T9" fmla="*/ 9 h 321"/>
                <a:gd name="T10" fmla="*/ 9 w 321"/>
                <a:gd name="T11" fmla="*/ 0 h 321"/>
                <a:gd name="T12" fmla="*/ 310 w 321"/>
                <a:gd name="T13" fmla="*/ 0 h 321"/>
                <a:gd name="T14" fmla="*/ 310 w 321"/>
                <a:gd name="T15" fmla="*/ 0 h 321"/>
                <a:gd name="T16" fmla="*/ 320 w 321"/>
                <a:gd name="T17" fmla="*/ 9 h 321"/>
                <a:gd name="T18" fmla="*/ 320 w 321"/>
                <a:gd name="T19" fmla="*/ 311 h 321"/>
                <a:gd name="T20" fmla="*/ 320 w 321"/>
                <a:gd name="T21" fmla="*/ 311 h 321"/>
                <a:gd name="T22" fmla="*/ 310 w 321"/>
                <a:gd name="T23" fmla="*/ 320 h 321"/>
                <a:gd name="T24" fmla="*/ 9 w 321"/>
                <a:gd name="T25" fmla="*/ 32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321">
                  <a:moveTo>
                    <a:pt x="9" y="320"/>
                  </a:moveTo>
                  <a:lnTo>
                    <a:pt x="9" y="320"/>
                  </a:lnTo>
                  <a:cubicBezTo>
                    <a:pt x="4" y="320"/>
                    <a:pt x="0" y="315"/>
                    <a:pt x="0" y="311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310" y="0"/>
                  </a:lnTo>
                  <a:lnTo>
                    <a:pt x="310" y="0"/>
                  </a:lnTo>
                  <a:cubicBezTo>
                    <a:pt x="316" y="0"/>
                    <a:pt x="320" y="4"/>
                    <a:pt x="320" y="9"/>
                  </a:cubicBezTo>
                  <a:lnTo>
                    <a:pt x="320" y="311"/>
                  </a:lnTo>
                  <a:lnTo>
                    <a:pt x="320" y="311"/>
                  </a:lnTo>
                  <a:cubicBezTo>
                    <a:pt x="320" y="315"/>
                    <a:pt x="316" y="320"/>
                    <a:pt x="310" y="320"/>
                  </a:cubicBezTo>
                  <a:lnTo>
                    <a:pt x="9" y="32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9" name="STROKE SQUARE">
              <a:extLst>
                <a:ext uri="{FF2B5EF4-FFF2-40B4-BE49-F238E27FC236}">
                  <a16:creationId xmlns:a16="http://schemas.microsoft.com/office/drawing/2014/main" id="{04B8A62B-4D65-D848-B7CF-5F1C6E30F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8115" y="4836600"/>
              <a:ext cx="422954" cy="422958"/>
            </a:xfrm>
            <a:custGeom>
              <a:avLst/>
              <a:gdLst>
                <a:gd name="T0" fmla="*/ 319 w 338"/>
                <a:gd name="T1" fmla="*/ 0 h 339"/>
                <a:gd name="T2" fmla="*/ 18 w 338"/>
                <a:gd name="T3" fmla="*/ 0 h 339"/>
                <a:gd name="T4" fmla="*/ 18 w 338"/>
                <a:gd name="T5" fmla="*/ 0 h 339"/>
                <a:gd name="T6" fmla="*/ 0 w 338"/>
                <a:gd name="T7" fmla="*/ 18 h 339"/>
                <a:gd name="T8" fmla="*/ 0 w 338"/>
                <a:gd name="T9" fmla="*/ 320 h 339"/>
                <a:gd name="T10" fmla="*/ 0 w 338"/>
                <a:gd name="T11" fmla="*/ 320 h 339"/>
                <a:gd name="T12" fmla="*/ 18 w 338"/>
                <a:gd name="T13" fmla="*/ 338 h 339"/>
                <a:gd name="T14" fmla="*/ 319 w 338"/>
                <a:gd name="T15" fmla="*/ 338 h 339"/>
                <a:gd name="T16" fmla="*/ 319 w 338"/>
                <a:gd name="T17" fmla="*/ 338 h 339"/>
                <a:gd name="T18" fmla="*/ 337 w 338"/>
                <a:gd name="T19" fmla="*/ 320 h 339"/>
                <a:gd name="T20" fmla="*/ 337 w 338"/>
                <a:gd name="T21" fmla="*/ 18 h 339"/>
                <a:gd name="T22" fmla="*/ 337 w 338"/>
                <a:gd name="T23" fmla="*/ 18 h 339"/>
                <a:gd name="T24" fmla="*/ 319 w 338"/>
                <a:gd name="T25" fmla="*/ 0 h 339"/>
                <a:gd name="T26" fmla="*/ 319 w 338"/>
                <a:gd name="T27" fmla="*/ 320 h 339"/>
                <a:gd name="T28" fmla="*/ 18 w 338"/>
                <a:gd name="T29" fmla="*/ 320 h 339"/>
                <a:gd name="T30" fmla="*/ 18 w 338"/>
                <a:gd name="T31" fmla="*/ 18 h 339"/>
                <a:gd name="T32" fmla="*/ 319 w 338"/>
                <a:gd name="T33" fmla="*/ 18 h 339"/>
                <a:gd name="T34" fmla="*/ 319 w 338"/>
                <a:gd name="T35" fmla="*/ 32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8" h="339">
                  <a:moveTo>
                    <a:pt x="319" y="0"/>
                  </a:moveTo>
                  <a:lnTo>
                    <a:pt x="18" y="0"/>
                  </a:ln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320"/>
                  </a:lnTo>
                  <a:lnTo>
                    <a:pt x="0" y="320"/>
                  </a:lnTo>
                  <a:cubicBezTo>
                    <a:pt x="0" y="329"/>
                    <a:pt x="8" y="338"/>
                    <a:pt x="18" y="338"/>
                  </a:cubicBezTo>
                  <a:lnTo>
                    <a:pt x="319" y="338"/>
                  </a:lnTo>
                  <a:lnTo>
                    <a:pt x="319" y="338"/>
                  </a:lnTo>
                  <a:cubicBezTo>
                    <a:pt x="330" y="338"/>
                    <a:pt x="337" y="329"/>
                    <a:pt x="337" y="320"/>
                  </a:cubicBezTo>
                  <a:lnTo>
                    <a:pt x="337" y="18"/>
                  </a:lnTo>
                  <a:lnTo>
                    <a:pt x="337" y="18"/>
                  </a:lnTo>
                  <a:cubicBezTo>
                    <a:pt x="337" y="8"/>
                    <a:pt x="330" y="0"/>
                    <a:pt x="319" y="0"/>
                  </a:cubicBezTo>
                  <a:close/>
                  <a:moveTo>
                    <a:pt x="319" y="320"/>
                  </a:moveTo>
                  <a:lnTo>
                    <a:pt x="18" y="320"/>
                  </a:lnTo>
                  <a:lnTo>
                    <a:pt x="18" y="18"/>
                  </a:lnTo>
                  <a:lnTo>
                    <a:pt x="319" y="18"/>
                  </a:lnTo>
                  <a:lnTo>
                    <a:pt x="319" y="3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0" name="CIRCLE SUN">
              <a:extLst>
                <a:ext uri="{FF2B5EF4-FFF2-40B4-BE49-F238E27FC236}">
                  <a16:creationId xmlns:a16="http://schemas.microsoft.com/office/drawing/2014/main" id="{6FC880A9-DE39-3E4E-BB03-20FC1994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6423" y="4984911"/>
              <a:ext cx="126339" cy="126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1" name="LINE STROKE SUN">
              <a:extLst>
                <a:ext uri="{FF2B5EF4-FFF2-40B4-BE49-F238E27FC236}">
                  <a16:creationId xmlns:a16="http://schemas.microsoft.com/office/drawing/2014/main" id="{48AAB269-2D86-C34E-A9FF-52030685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861" y="4913501"/>
              <a:ext cx="21972" cy="60424"/>
            </a:xfrm>
            <a:custGeom>
              <a:avLst/>
              <a:gdLst>
                <a:gd name="T0" fmla="*/ 9 w 19"/>
                <a:gd name="T1" fmla="*/ 46 h 47"/>
                <a:gd name="T2" fmla="*/ 9 w 19"/>
                <a:gd name="T3" fmla="*/ 46 h 47"/>
                <a:gd name="T4" fmla="*/ 0 w 19"/>
                <a:gd name="T5" fmla="*/ 36 h 47"/>
                <a:gd name="T6" fmla="*/ 0 w 19"/>
                <a:gd name="T7" fmla="*/ 9 h 47"/>
                <a:gd name="T8" fmla="*/ 0 w 19"/>
                <a:gd name="T9" fmla="*/ 9 h 47"/>
                <a:gd name="T10" fmla="*/ 9 w 19"/>
                <a:gd name="T11" fmla="*/ 0 h 47"/>
                <a:gd name="T12" fmla="*/ 9 w 19"/>
                <a:gd name="T13" fmla="*/ 0 h 47"/>
                <a:gd name="T14" fmla="*/ 18 w 19"/>
                <a:gd name="T15" fmla="*/ 9 h 47"/>
                <a:gd name="T16" fmla="*/ 18 w 19"/>
                <a:gd name="T17" fmla="*/ 36 h 47"/>
                <a:gd name="T18" fmla="*/ 18 w 19"/>
                <a:gd name="T19" fmla="*/ 36 h 47"/>
                <a:gd name="T20" fmla="*/ 9 w 1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7">
                  <a:moveTo>
                    <a:pt x="9" y="46"/>
                  </a:moveTo>
                  <a:lnTo>
                    <a:pt x="9" y="46"/>
                  </a:lnTo>
                  <a:cubicBezTo>
                    <a:pt x="4" y="46"/>
                    <a:pt x="0" y="41"/>
                    <a:pt x="0" y="36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5"/>
                    <a:pt x="4" y="0"/>
                    <a:pt x="9" y="0"/>
                  </a:cubicBezTo>
                  <a:lnTo>
                    <a:pt x="9" y="0"/>
                  </a:lnTo>
                  <a:cubicBezTo>
                    <a:pt x="14" y="0"/>
                    <a:pt x="18" y="5"/>
                    <a:pt x="18" y="9"/>
                  </a:cubicBezTo>
                  <a:lnTo>
                    <a:pt x="18" y="36"/>
                  </a:lnTo>
                  <a:lnTo>
                    <a:pt x="18" y="36"/>
                  </a:lnTo>
                  <a:cubicBezTo>
                    <a:pt x="18" y="41"/>
                    <a:pt x="14" y="46"/>
                    <a:pt x="9" y="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2" name="LINE STROKE SUN">
              <a:extLst>
                <a:ext uri="{FF2B5EF4-FFF2-40B4-BE49-F238E27FC236}">
                  <a16:creationId xmlns:a16="http://schemas.microsoft.com/office/drawing/2014/main" id="{321CD104-D456-8B4E-8BB9-361A030ED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6281" y="4951953"/>
              <a:ext cx="49438" cy="49435"/>
            </a:xfrm>
            <a:custGeom>
              <a:avLst/>
              <a:gdLst>
                <a:gd name="T0" fmla="*/ 10 w 39"/>
                <a:gd name="T1" fmla="*/ 38 h 39"/>
                <a:gd name="T2" fmla="*/ 10 w 39"/>
                <a:gd name="T3" fmla="*/ 38 h 39"/>
                <a:gd name="T4" fmla="*/ 4 w 39"/>
                <a:gd name="T5" fmla="*/ 35 h 39"/>
                <a:gd name="T6" fmla="*/ 4 w 39"/>
                <a:gd name="T7" fmla="*/ 35 h 39"/>
                <a:gd name="T8" fmla="*/ 4 w 39"/>
                <a:gd name="T9" fmla="*/ 23 h 39"/>
                <a:gd name="T10" fmla="*/ 22 w 39"/>
                <a:gd name="T11" fmla="*/ 3 h 39"/>
                <a:gd name="T12" fmla="*/ 22 w 39"/>
                <a:gd name="T13" fmla="*/ 3 h 39"/>
                <a:gd name="T14" fmla="*/ 35 w 39"/>
                <a:gd name="T15" fmla="*/ 3 h 39"/>
                <a:gd name="T16" fmla="*/ 35 w 39"/>
                <a:gd name="T17" fmla="*/ 3 h 39"/>
                <a:gd name="T18" fmla="*/ 35 w 39"/>
                <a:gd name="T19" fmla="*/ 16 h 39"/>
                <a:gd name="T20" fmla="*/ 17 w 39"/>
                <a:gd name="T21" fmla="*/ 35 h 39"/>
                <a:gd name="T22" fmla="*/ 17 w 39"/>
                <a:gd name="T23" fmla="*/ 35 h 39"/>
                <a:gd name="T24" fmla="*/ 10 w 39"/>
                <a:gd name="T2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10" y="38"/>
                  </a:moveTo>
                  <a:lnTo>
                    <a:pt x="10" y="38"/>
                  </a:lnTo>
                  <a:cubicBezTo>
                    <a:pt x="7" y="38"/>
                    <a:pt x="6" y="37"/>
                    <a:pt x="4" y="35"/>
                  </a:cubicBezTo>
                  <a:lnTo>
                    <a:pt x="4" y="35"/>
                  </a:lnTo>
                  <a:cubicBezTo>
                    <a:pt x="0" y="32"/>
                    <a:pt x="0" y="26"/>
                    <a:pt x="4" y="23"/>
                  </a:cubicBezTo>
                  <a:lnTo>
                    <a:pt x="22" y="3"/>
                  </a:lnTo>
                  <a:lnTo>
                    <a:pt x="22" y="3"/>
                  </a:lnTo>
                  <a:cubicBezTo>
                    <a:pt x="26" y="0"/>
                    <a:pt x="32" y="0"/>
                    <a:pt x="35" y="3"/>
                  </a:cubicBezTo>
                  <a:lnTo>
                    <a:pt x="35" y="3"/>
                  </a:lnTo>
                  <a:cubicBezTo>
                    <a:pt x="38" y="7"/>
                    <a:pt x="38" y="13"/>
                    <a:pt x="35" y="16"/>
                  </a:cubicBezTo>
                  <a:lnTo>
                    <a:pt x="17" y="35"/>
                  </a:lnTo>
                  <a:lnTo>
                    <a:pt x="17" y="35"/>
                  </a:lnTo>
                  <a:cubicBezTo>
                    <a:pt x="15" y="37"/>
                    <a:pt x="12" y="38"/>
                    <a:pt x="10" y="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3" name="LINE STROKE SUN">
              <a:extLst>
                <a:ext uri="{FF2B5EF4-FFF2-40B4-BE49-F238E27FC236}">
                  <a16:creationId xmlns:a16="http://schemas.microsoft.com/office/drawing/2014/main" id="{37A686CF-C213-BD4F-99B3-70EB9461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748" y="5034346"/>
              <a:ext cx="54929" cy="21972"/>
            </a:xfrm>
            <a:custGeom>
              <a:avLst/>
              <a:gdLst>
                <a:gd name="T0" fmla="*/ 36 w 46"/>
                <a:gd name="T1" fmla="*/ 18 h 19"/>
                <a:gd name="T2" fmla="*/ 9 w 46"/>
                <a:gd name="T3" fmla="*/ 18 h 19"/>
                <a:gd name="T4" fmla="*/ 9 w 46"/>
                <a:gd name="T5" fmla="*/ 18 h 19"/>
                <a:gd name="T6" fmla="*/ 0 w 46"/>
                <a:gd name="T7" fmla="*/ 8 h 19"/>
                <a:gd name="T8" fmla="*/ 0 w 46"/>
                <a:gd name="T9" fmla="*/ 8 h 19"/>
                <a:gd name="T10" fmla="*/ 9 w 46"/>
                <a:gd name="T11" fmla="*/ 0 h 19"/>
                <a:gd name="T12" fmla="*/ 36 w 46"/>
                <a:gd name="T13" fmla="*/ 0 h 19"/>
                <a:gd name="T14" fmla="*/ 36 w 46"/>
                <a:gd name="T15" fmla="*/ 0 h 19"/>
                <a:gd name="T16" fmla="*/ 45 w 46"/>
                <a:gd name="T17" fmla="*/ 8 h 19"/>
                <a:gd name="T18" fmla="*/ 45 w 46"/>
                <a:gd name="T19" fmla="*/ 8 h 19"/>
                <a:gd name="T20" fmla="*/ 36 w 46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9">
                  <a:moveTo>
                    <a:pt x="36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8"/>
                  </a:cubicBez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41" y="0"/>
                    <a:pt x="45" y="4"/>
                    <a:pt x="45" y="8"/>
                  </a:cubicBezTo>
                  <a:lnTo>
                    <a:pt x="45" y="8"/>
                  </a:lnTo>
                  <a:cubicBezTo>
                    <a:pt x="45" y="14"/>
                    <a:pt x="41" y="18"/>
                    <a:pt x="36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4" name="LINE STROKE SUN">
              <a:extLst>
                <a:ext uri="{FF2B5EF4-FFF2-40B4-BE49-F238E27FC236}">
                  <a16:creationId xmlns:a16="http://schemas.microsoft.com/office/drawing/2014/main" id="{670A60E7-7E88-874F-BB38-1C8C9CB2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6281" y="5094770"/>
              <a:ext cx="49438" cy="49435"/>
            </a:xfrm>
            <a:custGeom>
              <a:avLst/>
              <a:gdLst>
                <a:gd name="T0" fmla="*/ 29 w 39"/>
                <a:gd name="T1" fmla="*/ 38 h 39"/>
                <a:gd name="T2" fmla="*/ 29 w 39"/>
                <a:gd name="T3" fmla="*/ 38 h 39"/>
                <a:gd name="T4" fmla="*/ 22 w 39"/>
                <a:gd name="T5" fmla="*/ 35 h 39"/>
                <a:gd name="T6" fmla="*/ 4 w 39"/>
                <a:gd name="T7" fmla="*/ 16 h 39"/>
                <a:gd name="T8" fmla="*/ 4 w 39"/>
                <a:gd name="T9" fmla="*/ 16 h 39"/>
                <a:gd name="T10" fmla="*/ 4 w 39"/>
                <a:gd name="T11" fmla="*/ 3 h 39"/>
                <a:gd name="T12" fmla="*/ 4 w 39"/>
                <a:gd name="T13" fmla="*/ 3 h 39"/>
                <a:gd name="T14" fmla="*/ 17 w 39"/>
                <a:gd name="T15" fmla="*/ 3 h 39"/>
                <a:gd name="T16" fmla="*/ 35 w 39"/>
                <a:gd name="T17" fmla="*/ 22 h 39"/>
                <a:gd name="T18" fmla="*/ 35 w 39"/>
                <a:gd name="T19" fmla="*/ 22 h 39"/>
                <a:gd name="T20" fmla="*/ 35 w 39"/>
                <a:gd name="T21" fmla="*/ 35 h 39"/>
                <a:gd name="T22" fmla="*/ 35 w 39"/>
                <a:gd name="T23" fmla="*/ 35 h 39"/>
                <a:gd name="T24" fmla="*/ 29 w 39"/>
                <a:gd name="T2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29" y="38"/>
                  </a:moveTo>
                  <a:lnTo>
                    <a:pt x="29" y="38"/>
                  </a:lnTo>
                  <a:cubicBezTo>
                    <a:pt x="26" y="38"/>
                    <a:pt x="24" y="37"/>
                    <a:pt x="22" y="35"/>
                  </a:cubicBezTo>
                  <a:lnTo>
                    <a:pt x="4" y="16"/>
                  </a:lnTo>
                  <a:lnTo>
                    <a:pt x="4" y="16"/>
                  </a:lnTo>
                  <a:cubicBezTo>
                    <a:pt x="0" y="12"/>
                    <a:pt x="0" y="7"/>
                    <a:pt x="4" y="3"/>
                  </a:cubicBezTo>
                  <a:lnTo>
                    <a:pt x="4" y="3"/>
                  </a:lnTo>
                  <a:cubicBezTo>
                    <a:pt x="7" y="0"/>
                    <a:pt x="13" y="0"/>
                    <a:pt x="17" y="3"/>
                  </a:cubicBezTo>
                  <a:lnTo>
                    <a:pt x="35" y="22"/>
                  </a:lnTo>
                  <a:lnTo>
                    <a:pt x="35" y="22"/>
                  </a:lnTo>
                  <a:cubicBezTo>
                    <a:pt x="38" y="26"/>
                    <a:pt x="38" y="31"/>
                    <a:pt x="35" y="35"/>
                  </a:cubicBezTo>
                  <a:lnTo>
                    <a:pt x="35" y="35"/>
                  </a:lnTo>
                  <a:cubicBezTo>
                    <a:pt x="33" y="37"/>
                    <a:pt x="31" y="38"/>
                    <a:pt x="29" y="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5" name="LINE STROKE SUN">
              <a:extLst>
                <a:ext uri="{FF2B5EF4-FFF2-40B4-BE49-F238E27FC236}">
                  <a16:creationId xmlns:a16="http://schemas.microsoft.com/office/drawing/2014/main" id="{4C8840B2-B940-1A44-BD36-D763F7550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861" y="5122233"/>
              <a:ext cx="21972" cy="54929"/>
            </a:xfrm>
            <a:custGeom>
              <a:avLst/>
              <a:gdLst>
                <a:gd name="T0" fmla="*/ 9 w 19"/>
                <a:gd name="T1" fmla="*/ 45 h 46"/>
                <a:gd name="T2" fmla="*/ 9 w 19"/>
                <a:gd name="T3" fmla="*/ 45 h 46"/>
                <a:gd name="T4" fmla="*/ 0 w 19"/>
                <a:gd name="T5" fmla="*/ 36 h 46"/>
                <a:gd name="T6" fmla="*/ 0 w 19"/>
                <a:gd name="T7" fmla="*/ 9 h 46"/>
                <a:gd name="T8" fmla="*/ 0 w 19"/>
                <a:gd name="T9" fmla="*/ 9 h 46"/>
                <a:gd name="T10" fmla="*/ 9 w 19"/>
                <a:gd name="T11" fmla="*/ 0 h 46"/>
                <a:gd name="T12" fmla="*/ 9 w 19"/>
                <a:gd name="T13" fmla="*/ 0 h 46"/>
                <a:gd name="T14" fmla="*/ 18 w 19"/>
                <a:gd name="T15" fmla="*/ 9 h 46"/>
                <a:gd name="T16" fmla="*/ 18 w 19"/>
                <a:gd name="T17" fmla="*/ 36 h 46"/>
                <a:gd name="T18" fmla="*/ 18 w 19"/>
                <a:gd name="T19" fmla="*/ 36 h 46"/>
                <a:gd name="T20" fmla="*/ 9 w 19"/>
                <a:gd name="T2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6">
                  <a:moveTo>
                    <a:pt x="9" y="45"/>
                  </a:moveTo>
                  <a:lnTo>
                    <a:pt x="9" y="45"/>
                  </a:lnTo>
                  <a:cubicBezTo>
                    <a:pt x="4" y="45"/>
                    <a:pt x="0" y="41"/>
                    <a:pt x="0" y="36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4" y="0"/>
                    <a:pt x="18" y="4"/>
                    <a:pt x="18" y="9"/>
                  </a:cubicBezTo>
                  <a:lnTo>
                    <a:pt x="18" y="36"/>
                  </a:lnTo>
                  <a:lnTo>
                    <a:pt x="18" y="36"/>
                  </a:lnTo>
                  <a:cubicBezTo>
                    <a:pt x="18" y="41"/>
                    <a:pt x="14" y="45"/>
                    <a:pt x="9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6" name="LINE STROKE SUN">
              <a:extLst>
                <a:ext uri="{FF2B5EF4-FFF2-40B4-BE49-F238E27FC236}">
                  <a16:creationId xmlns:a16="http://schemas.microsoft.com/office/drawing/2014/main" id="{B1E5F4C0-C0F8-CB48-9DB7-3131A415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974" y="5094770"/>
              <a:ext cx="49435" cy="49435"/>
            </a:xfrm>
            <a:custGeom>
              <a:avLst/>
              <a:gdLst>
                <a:gd name="T0" fmla="*/ 11 w 41"/>
                <a:gd name="T1" fmla="*/ 38 h 39"/>
                <a:gd name="T2" fmla="*/ 11 w 41"/>
                <a:gd name="T3" fmla="*/ 38 h 39"/>
                <a:gd name="T4" fmla="*/ 4 w 41"/>
                <a:gd name="T5" fmla="*/ 35 h 39"/>
                <a:gd name="T6" fmla="*/ 4 w 41"/>
                <a:gd name="T7" fmla="*/ 35 h 39"/>
                <a:gd name="T8" fmla="*/ 4 w 41"/>
                <a:gd name="T9" fmla="*/ 22 h 39"/>
                <a:gd name="T10" fmla="*/ 23 w 41"/>
                <a:gd name="T11" fmla="*/ 3 h 39"/>
                <a:gd name="T12" fmla="*/ 23 w 41"/>
                <a:gd name="T13" fmla="*/ 3 h 39"/>
                <a:gd name="T14" fmla="*/ 36 w 41"/>
                <a:gd name="T15" fmla="*/ 3 h 39"/>
                <a:gd name="T16" fmla="*/ 36 w 41"/>
                <a:gd name="T17" fmla="*/ 3 h 39"/>
                <a:gd name="T18" fmla="*/ 36 w 41"/>
                <a:gd name="T19" fmla="*/ 16 h 39"/>
                <a:gd name="T20" fmla="*/ 17 w 41"/>
                <a:gd name="T21" fmla="*/ 35 h 39"/>
                <a:gd name="T22" fmla="*/ 17 w 41"/>
                <a:gd name="T23" fmla="*/ 35 h 39"/>
                <a:gd name="T24" fmla="*/ 11 w 41"/>
                <a:gd name="T2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9">
                  <a:moveTo>
                    <a:pt x="11" y="38"/>
                  </a:moveTo>
                  <a:lnTo>
                    <a:pt x="11" y="38"/>
                  </a:lnTo>
                  <a:cubicBezTo>
                    <a:pt x="9" y="38"/>
                    <a:pt x="6" y="37"/>
                    <a:pt x="4" y="35"/>
                  </a:cubicBezTo>
                  <a:lnTo>
                    <a:pt x="4" y="35"/>
                  </a:lnTo>
                  <a:cubicBezTo>
                    <a:pt x="0" y="31"/>
                    <a:pt x="0" y="26"/>
                    <a:pt x="4" y="22"/>
                  </a:cubicBezTo>
                  <a:lnTo>
                    <a:pt x="23" y="3"/>
                  </a:lnTo>
                  <a:lnTo>
                    <a:pt x="23" y="3"/>
                  </a:lnTo>
                  <a:cubicBezTo>
                    <a:pt x="27" y="0"/>
                    <a:pt x="32" y="0"/>
                    <a:pt x="36" y="3"/>
                  </a:cubicBezTo>
                  <a:lnTo>
                    <a:pt x="36" y="3"/>
                  </a:lnTo>
                  <a:cubicBezTo>
                    <a:pt x="40" y="7"/>
                    <a:pt x="40" y="12"/>
                    <a:pt x="36" y="16"/>
                  </a:cubicBezTo>
                  <a:lnTo>
                    <a:pt x="17" y="35"/>
                  </a:lnTo>
                  <a:lnTo>
                    <a:pt x="17" y="35"/>
                  </a:lnTo>
                  <a:cubicBezTo>
                    <a:pt x="15" y="37"/>
                    <a:pt x="13" y="38"/>
                    <a:pt x="11" y="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7" name="LINE STROKE SUN">
              <a:extLst>
                <a:ext uri="{FF2B5EF4-FFF2-40B4-BE49-F238E27FC236}">
                  <a16:creationId xmlns:a16="http://schemas.microsoft.com/office/drawing/2014/main" id="{A1CEAF5A-BDA7-D54E-85C4-7776F1FB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016" y="5034346"/>
              <a:ext cx="54929" cy="21972"/>
            </a:xfrm>
            <a:custGeom>
              <a:avLst/>
              <a:gdLst>
                <a:gd name="T0" fmla="*/ 35 w 45"/>
                <a:gd name="T1" fmla="*/ 18 h 19"/>
                <a:gd name="T2" fmla="*/ 9 w 45"/>
                <a:gd name="T3" fmla="*/ 18 h 19"/>
                <a:gd name="T4" fmla="*/ 9 w 45"/>
                <a:gd name="T5" fmla="*/ 18 h 19"/>
                <a:gd name="T6" fmla="*/ 0 w 45"/>
                <a:gd name="T7" fmla="*/ 8 h 19"/>
                <a:gd name="T8" fmla="*/ 0 w 45"/>
                <a:gd name="T9" fmla="*/ 8 h 19"/>
                <a:gd name="T10" fmla="*/ 9 w 45"/>
                <a:gd name="T11" fmla="*/ 0 h 19"/>
                <a:gd name="T12" fmla="*/ 35 w 45"/>
                <a:gd name="T13" fmla="*/ 0 h 19"/>
                <a:gd name="T14" fmla="*/ 35 w 45"/>
                <a:gd name="T15" fmla="*/ 0 h 19"/>
                <a:gd name="T16" fmla="*/ 44 w 45"/>
                <a:gd name="T17" fmla="*/ 8 h 19"/>
                <a:gd name="T18" fmla="*/ 44 w 45"/>
                <a:gd name="T19" fmla="*/ 8 h 19"/>
                <a:gd name="T20" fmla="*/ 35 w 45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9">
                  <a:moveTo>
                    <a:pt x="35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3" y="18"/>
                    <a:pt x="0" y="14"/>
                    <a:pt x="0" y="8"/>
                  </a:cubicBezTo>
                  <a:lnTo>
                    <a:pt x="0" y="8"/>
                  </a:lnTo>
                  <a:cubicBezTo>
                    <a:pt x="0" y="4"/>
                    <a:pt x="3" y="0"/>
                    <a:pt x="9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40" y="0"/>
                    <a:pt x="44" y="4"/>
                    <a:pt x="44" y="8"/>
                  </a:cubicBezTo>
                  <a:lnTo>
                    <a:pt x="44" y="8"/>
                  </a:lnTo>
                  <a:cubicBezTo>
                    <a:pt x="44" y="14"/>
                    <a:pt x="40" y="18"/>
                    <a:pt x="35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8" name="LINE STROKE SUN">
              <a:extLst>
                <a:ext uri="{FF2B5EF4-FFF2-40B4-BE49-F238E27FC236}">
                  <a16:creationId xmlns:a16="http://schemas.microsoft.com/office/drawing/2014/main" id="{80ABB1DA-C222-EE40-A1FD-7A24B2302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974" y="4951953"/>
              <a:ext cx="49435" cy="49435"/>
            </a:xfrm>
            <a:custGeom>
              <a:avLst/>
              <a:gdLst>
                <a:gd name="T0" fmla="*/ 29 w 41"/>
                <a:gd name="T1" fmla="*/ 38 h 39"/>
                <a:gd name="T2" fmla="*/ 29 w 41"/>
                <a:gd name="T3" fmla="*/ 38 h 39"/>
                <a:gd name="T4" fmla="*/ 23 w 41"/>
                <a:gd name="T5" fmla="*/ 35 h 39"/>
                <a:gd name="T6" fmla="*/ 4 w 41"/>
                <a:gd name="T7" fmla="*/ 16 h 39"/>
                <a:gd name="T8" fmla="*/ 4 w 41"/>
                <a:gd name="T9" fmla="*/ 16 h 39"/>
                <a:gd name="T10" fmla="*/ 4 w 41"/>
                <a:gd name="T11" fmla="*/ 3 h 39"/>
                <a:gd name="T12" fmla="*/ 4 w 41"/>
                <a:gd name="T13" fmla="*/ 3 h 39"/>
                <a:gd name="T14" fmla="*/ 17 w 41"/>
                <a:gd name="T15" fmla="*/ 3 h 39"/>
                <a:gd name="T16" fmla="*/ 36 w 41"/>
                <a:gd name="T17" fmla="*/ 23 h 39"/>
                <a:gd name="T18" fmla="*/ 36 w 41"/>
                <a:gd name="T19" fmla="*/ 23 h 39"/>
                <a:gd name="T20" fmla="*/ 36 w 41"/>
                <a:gd name="T21" fmla="*/ 35 h 39"/>
                <a:gd name="T22" fmla="*/ 36 w 41"/>
                <a:gd name="T23" fmla="*/ 35 h 39"/>
                <a:gd name="T24" fmla="*/ 29 w 41"/>
                <a:gd name="T25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9">
                  <a:moveTo>
                    <a:pt x="29" y="38"/>
                  </a:moveTo>
                  <a:lnTo>
                    <a:pt x="29" y="38"/>
                  </a:lnTo>
                  <a:cubicBezTo>
                    <a:pt x="27" y="38"/>
                    <a:pt x="25" y="37"/>
                    <a:pt x="23" y="35"/>
                  </a:cubicBezTo>
                  <a:lnTo>
                    <a:pt x="4" y="16"/>
                  </a:lnTo>
                  <a:lnTo>
                    <a:pt x="4" y="16"/>
                  </a:lnTo>
                  <a:cubicBezTo>
                    <a:pt x="0" y="13"/>
                    <a:pt x="0" y="7"/>
                    <a:pt x="4" y="3"/>
                  </a:cubicBezTo>
                  <a:lnTo>
                    <a:pt x="4" y="3"/>
                  </a:lnTo>
                  <a:cubicBezTo>
                    <a:pt x="8" y="0"/>
                    <a:pt x="13" y="0"/>
                    <a:pt x="17" y="3"/>
                  </a:cubicBezTo>
                  <a:lnTo>
                    <a:pt x="36" y="23"/>
                  </a:lnTo>
                  <a:lnTo>
                    <a:pt x="36" y="23"/>
                  </a:lnTo>
                  <a:cubicBezTo>
                    <a:pt x="40" y="26"/>
                    <a:pt x="40" y="32"/>
                    <a:pt x="36" y="35"/>
                  </a:cubicBezTo>
                  <a:lnTo>
                    <a:pt x="36" y="35"/>
                  </a:lnTo>
                  <a:cubicBezTo>
                    <a:pt x="34" y="37"/>
                    <a:pt x="32" y="38"/>
                    <a:pt x="29" y="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3" name="STROKE LINE">
              <a:extLst>
                <a:ext uri="{FF2B5EF4-FFF2-40B4-BE49-F238E27FC236}">
                  <a16:creationId xmlns:a16="http://schemas.microsoft.com/office/drawing/2014/main" id="{998A11F9-2EBB-6541-9F14-D1A91644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07" y="5852795"/>
              <a:ext cx="27466" cy="208732"/>
            </a:xfrm>
            <a:custGeom>
              <a:avLst/>
              <a:gdLst>
                <a:gd name="T0" fmla="*/ 10 w 20"/>
                <a:gd name="T1" fmla="*/ 165 h 166"/>
                <a:gd name="T2" fmla="*/ 10 w 20"/>
                <a:gd name="T3" fmla="*/ 165 h 166"/>
                <a:gd name="T4" fmla="*/ 0 w 20"/>
                <a:gd name="T5" fmla="*/ 156 h 166"/>
                <a:gd name="T6" fmla="*/ 0 w 20"/>
                <a:gd name="T7" fmla="*/ 9 h 166"/>
                <a:gd name="T8" fmla="*/ 0 w 20"/>
                <a:gd name="T9" fmla="*/ 9 h 166"/>
                <a:gd name="T10" fmla="*/ 10 w 20"/>
                <a:gd name="T11" fmla="*/ 0 h 166"/>
                <a:gd name="T12" fmla="*/ 10 w 20"/>
                <a:gd name="T13" fmla="*/ 0 h 166"/>
                <a:gd name="T14" fmla="*/ 19 w 20"/>
                <a:gd name="T15" fmla="*/ 9 h 166"/>
                <a:gd name="T16" fmla="*/ 19 w 20"/>
                <a:gd name="T17" fmla="*/ 156 h 166"/>
                <a:gd name="T18" fmla="*/ 19 w 20"/>
                <a:gd name="T19" fmla="*/ 156 h 166"/>
                <a:gd name="T20" fmla="*/ 10 w 20"/>
                <a:gd name="T21" fmla="*/ 16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66">
                  <a:moveTo>
                    <a:pt x="10" y="165"/>
                  </a:moveTo>
                  <a:lnTo>
                    <a:pt x="10" y="165"/>
                  </a:lnTo>
                  <a:cubicBezTo>
                    <a:pt x="5" y="165"/>
                    <a:pt x="0" y="161"/>
                    <a:pt x="0" y="156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10" y="0"/>
                  </a:lnTo>
                  <a:cubicBezTo>
                    <a:pt x="14" y="0"/>
                    <a:pt x="19" y="4"/>
                    <a:pt x="19" y="9"/>
                  </a:cubicBezTo>
                  <a:lnTo>
                    <a:pt x="19" y="156"/>
                  </a:lnTo>
                  <a:lnTo>
                    <a:pt x="19" y="156"/>
                  </a:lnTo>
                  <a:cubicBezTo>
                    <a:pt x="19" y="161"/>
                    <a:pt x="14" y="165"/>
                    <a:pt x="10" y="1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4" name="STROKE LINE">
              <a:extLst>
                <a:ext uri="{FF2B5EF4-FFF2-40B4-BE49-F238E27FC236}">
                  <a16:creationId xmlns:a16="http://schemas.microsoft.com/office/drawing/2014/main" id="{5EA6D80D-9472-C147-9D86-0CF907118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07" y="5737441"/>
              <a:ext cx="27466" cy="60424"/>
            </a:xfrm>
            <a:custGeom>
              <a:avLst/>
              <a:gdLst>
                <a:gd name="T0" fmla="*/ 10 w 20"/>
                <a:gd name="T1" fmla="*/ 47 h 48"/>
                <a:gd name="T2" fmla="*/ 10 w 20"/>
                <a:gd name="T3" fmla="*/ 47 h 48"/>
                <a:gd name="T4" fmla="*/ 0 w 20"/>
                <a:gd name="T5" fmla="*/ 37 h 48"/>
                <a:gd name="T6" fmla="*/ 0 w 20"/>
                <a:gd name="T7" fmla="*/ 8 h 48"/>
                <a:gd name="T8" fmla="*/ 0 w 20"/>
                <a:gd name="T9" fmla="*/ 8 h 48"/>
                <a:gd name="T10" fmla="*/ 10 w 20"/>
                <a:gd name="T11" fmla="*/ 0 h 48"/>
                <a:gd name="T12" fmla="*/ 10 w 20"/>
                <a:gd name="T13" fmla="*/ 0 h 48"/>
                <a:gd name="T14" fmla="*/ 19 w 20"/>
                <a:gd name="T15" fmla="*/ 8 h 48"/>
                <a:gd name="T16" fmla="*/ 19 w 20"/>
                <a:gd name="T17" fmla="*/ 37 h 48"/>
                <a:gd name="T18" fmla="*/ 19 w 20"/>
                <a:gd name="T19" fmla="*/ 37 h 48"/>
                <a:gd name="T20" fmla="*/ 10 w 20"/>
                <a:gd name="T21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8">
                  <a:moveTo>
                    <a:pt x="10" y="47"/>
                  </a:moveTo>
                  <a:lnTo>
                    <a:pt x="10" y="47"/>
                  </a:lnTo>
                  <a:cubicBezTo>
                    <a:pt x="5" y="47"/>
                    <a:pt x="0" y="43"/>
                    <a:pt x="0" y="37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3"/>
                    <a:pt x="5" y="0"/>
                    <a:pt x="10" y="0"/>
                  </a:cubicBezTo>
                  <a:lnTo>
                    <a:pt x="10" y="0"/>
                  </a:lnTo>
                  <a:cubicBezTo>
                    <a:pt x="14" y="0"/>
                    <a:pt x="19" y="3"/>
                    <a:pt x="19" y="8"/>
                  </a:cubicBezTo>
                  <a:lnTo>
                    <a:pt x="19" y="37"/>
                  </a:lnTo>
                  <a:lnTo>
                    <a:pt x="19" y="37"/>
                  </a:lnTo>
                  <a:cubicBezTo>
                    <a:pt x="19" y="43"/>
                    <a:pt x="14" y="47"/>
                    <a:pt x="10" y="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5" name="STROKE LINE">
              <a:extLst>
                <a:ext uri="{FF2B5EF4-FFF2-40B4-BE49-F238E27FC236}">
                  <a16:creationId xmlns:a16="http://schemas.microsoft.com/office/drawing/2014/main" id="{EEB996D4-A22A-8443-9F99-876B6D99B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07" y="5616597"/>
              <a:ext cx="27466" cy="38452"/>
            </a:xfrm>
            <a:custGeom>
              <a:avLst/>
              <a:gdLst>
                <a:gd name="T0" fmla="*/ 10 w 20"/>
                <a:gd name="T1" fmla="*/ 30 h 31"/>
                <a:gd name="T2" fmla="*/ 10 w 20"/>
                <a:gd name="T3" fmla="*/ 30 h 31"/>
                <a:gd name="T4" fmla="*/ 0 w 20"/>
                <a:gd name="T5" fmla="*/ 21 h 31"/>
                <a:gd name="T6" fmla="*/ 0 w 20"/>
                <a:gd name="T7" fmla="*/ 9 h 31"/>
                <a:gd name="T8" fmla="*/ 0 w 20"/>
                <a:gd name="T9" fmla="*/ 9 h 31"/>
                <a:gd name="T10" fmla="*/ 10 w 20"/>
                <a:gd name="T11" fmla="*/ 0 h 31"/>
                <a:gd name="T12" fmla="*/ 10 w 20"/>
                <a:gd name="T13" fmla="*/ 0 h 31"/>
                <a:gd name="T14" fmla="*/ 19 w 20"/>
                <a:gd name="T15" fmla="*/ 9 h 31"/>
                <a:gd name="T16" fmla="*/ 19 w 20"/>
                <a:gd name="T17" fmla="*/ 21 h 31"/>
                <a:gd name="T18" fmla="*/ 19 w 20"/>
                <a:gd name="T19" fmla="*/ 21 h 31"/>
                <a:gd name="T20" fmla="*/ 10 w 20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1">
                  <a:moveTo>
                    <a:pt x="10" y="30"/>
                  </a:moveTo>
                  <a:lnTo>
                    <a:pt x="10" y="30"/>
                  </a:lnTo>
                  <a:cubicBezTo>
                    <a:pt x="5" y="30"/>
                    <a:pt x="0" y="26"/>
                    <a:pt x="0" y="21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5"/>
                    <a:pt x="5" y="0"/>
                    <a:pt x="10" y="0"/>
                  </a:cubicBezTo>
                  <a:lnTo>
                    <a:pt x="10" y="0"/>
                  </a:lnTo>
                  <a:cubicBezTo>
                    <a:pt x="14" y="0"/>
                    <a:pt x="19" y="5"/>
                    <a:pt x="19" y="9"/>
                  </a:cubicBezTo>
                  <a:lnTo>
                    <a:pt x="19" y="21"/>
                  </a:lnTo>
                  <a:lnTo>
                    <a:pt x="19" y="21"/>
                  </a:lnTo>
                  <a:cubicBezTo>
                    <a:pt x="19" y="26"/>
                    <a:pt x="14" y="30"/>
                    <a:pt x="10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6" name="STROKE LINE">
              <a:extLst>
                <a:ext uri="{FF2B5EF4-FFF2-40B4-BE49-F238E27FC236}">
                  <a16:creationId xmlns:a16="http://schemas.microsoft.com/office/drawing/2014/main" id="{9091923C-C382-3446-BD05-004E9B98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8959" y="5034346"/>
              <a:ext cx="203240" cy="21972"/>
            </a:xfrm>
            <a:custGeom>
              <a:avLst/>
              <a:gdLst>
                <a:gd name="T0" fmla="*/ 154 w 164"/>
                <a:gd name="T1" fmla="*/ 18 h 19"/>
                <a:gd name="T2" fmla="*/ 10 w 164"/>
                <a:gd name="T3" fmla="*/ 18 h 19"/>
                <a:gd name="T4" fmla="*/ 10 w 164"/>
                <a:gd name="T5" fmla="*/ 18 h 19"/>
                <a:gd name="T6" fmla="*/ 0 w 164"/>
                <a:gd name="T7" fmla="*/ 8 h 19"/>
                <a:gd name="T8" fmla="*/ 0 w 164"/>
                <a:gd name="T9" fmla="*/ 8 h 19"/>
                <a:gd name="T10" fmla="*/ 10 w 164"/>
                <a:gd name="T11" fmla="*/ 0 h 19"/>
                <a:gd name="T12" fmla="*/ 154 w 164"/>
                <a:gd name="T13" fmla="*/ 0 h 19"/>
                <a:gd name="T14" fmla="*/ 154 w 164"/>
                <a:gd name="T15" fmla="*/ 0 h 19"/>
                <a:gd name="T16" fmla="*/ 163 w 164"/>
                <a:gd name="T17" fmla="*/ 8 h 19"/>
                <a:gd name="T18" fmla="*/ 163 w 164"/>
                <a:gd name="T19" fmla="*/ 8 h 19"/>
                <a:gd name="T20" fmla="*/ 154 w 164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9">
                  <a:moveTo>
                    <a:pt x="154" y="18"/>
                  </a:moveTo>
                  <a:lnTo>
                    <a:pt x="10" y="18"/>
                  </a:lnTo>
                  <a:lnTo>
                    <a:pt x="10" y="18"/>
                  </a:lnTo>
                  <a:cubicBezTo>
                    <a:pt x="5" y="18"/>
                    <a:pt x="0" y="14"/>
                    <a:pt x="0" y="8"/>
                  </a:cubicBezTo>
                  <a:lnTo>
                    <a:pt x="0" y="8"/>
                  </a:lnTo>
                  <a:cubicBezTo>
                    <a:pt x="0" y="4"/>
                    <a:pt x="5" y="0"/>
                    <a:pt x="10" y="0"/>
                  </a:cubicBezTo>
                  <a:lnTo>
                    <a:pt x="154" y="0"/>
                  </a:lnTo>
                  <a:lnTo>
                    <a:pt x="154" y="0"/>
                  </a:lnTo>
                  <a:cubicBezTo>
                    <a:pt x="159" y="0"/>
                    <a:pt x="163" y="4"/>
                    <a:pt x="163" y="8"/>
                  </a:cubicBezTo>
                  <a:lnTo>
                    <a:pt x="163" y="8"/>
                  </a:lnTo>
                  <a:cubicBezTo>
                    <a:pt x="163" y="14"/>
                    <a:pt x="159" y="18"/>
                    <a:pt x="154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5" name="STROKE LINE">
              <a:extLst>
                <a:ext uri="{FF2B5EF4-FFF2-40B4-BE49-F238E27FC236}">
                  <a16:creationId xmlns:a16="http://schemas.microsoft.com/office/drawing/2014/main" id="{EC3B3656-99E2-3241-AB1E-98FF982C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3748" y="6012088"/>
              <a:ext cx="241689" cy="258170"/>
            </a:xfrm>
            <a:custGeom>
              <a:avLst/>
              <a:gdLst>
                <a:gd name="T0" fmla="*/ 18 w 194"/>
                <a:gd name="T1" fmla="*/ 207 h 208"/>
                <a:gd name="T2" fmla="*/ 18 w 194"/>
                <a:gd name="T3" fmla="*/ 207 h 208"/>
                <a:gd name="T4" fmla="*/ 17 w 194"/>
                <a:gd name="T5" fmla="*/ 207 h 208"/>
                <a:gd name="T6" fmla="*/ 17 w 194"/>
                <a:gd name="T7" fmla="*/ 207 h 208"/>
                <a:gd name="T8" fmla="*/ 12 w 194"/>
                <a:gd name="T9" fmla="*/ 200 h 208"/>
                <a:gd name="T10" fmla="*/ 12 w 194"/>
                <a:gd name="T11" fmla="*/ 200 h 208"/>
                <a:gd name="T12" fmla="*/ 2 w 194"/>
                <a:gd name="T13" fmla="*/ 22 h 208"/>
                <a:gd name="T14" fmla="*/ 2 w 194"/>
                <a:gd name="T15" fmla="*/ 22 h 208"/>
                <a:gd name="T16" fmla="*/ 4 w 194"/>
                <a:gd name="T17" fmla="*/ 14 h 208"/>
                <a:gd name="T18" fmla="*/ 4 w 194"/>
                <a:gd name="T19" fmla="*/ 14 h 208"/>
                <a:gd name="T20" fmla="*/ 12 w 194"/>
                <a:gd name="T21" fmla="*/ 16 h 208"/>
                <a:gd name="T22" fmla="*/ 12 w 194"/>
                <a:gd name="T23" fmla="*/ 16 h 208"/>
                <a:gd name="T24" fmla="*/ 31 w 194"/>
                <a:gd name="T25" fmla="*/ 139 h 208"/>
                <a:gd name="T26" fmla="*/ 31 w 194"/>
                <a:gd name="T27" fmla="*/ 139 h 208"/>
                <a:gd name="T28" fmla="*/ 185 w 194"/>
                <a:gd name="T29" fmla="*/ 1 h 208"/>
                <a:gd name="T30" fmla="*/ 185 w 194"/>
                <a:gd name="T31" fmla="*/ 1 h 208"/>
                <a:gd name="T32" fmla="*/ 192 w 194"/>
                <a:gd name="T33" fmla="*/ 6 h 208"/>
                <a:gd name="T34" fmla="*/ 192 w 194"/>
                <a:gd name="T35" fmla="*/ 6 h 208"/>
                <a:gd name="T36" fmla="*/ 187 w 194"/>
                <a:gd name="T37" fmla="*/ 13 h 208"/>
                <a:gd name="T38" fmla="*/ 187 w 194"/>
                <a:gd name="T39" fmla="*/ 13 h 208"/>
                <a:gd name="T40" fmla="*/ 24 w 194"/>
                <a:gd name="T41" fmla="*/ 202 h 208"/>
                <a:gd name="T42" fmla="*/ 24 w 194"/>
                <a:gd name="T43" fmla="*/ 202 h 208"/>
                <a:gd name="T44" fmla="*/ 18 w 194"/>
                <a:gd name="T4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208">
                  <a:moveTo>
                    <a:pt x="18" y="207"/>
                  </a:moveTo>
                  <a:lnTo>
                    <a:pt x="18" y="207"/>
                  </a:lnTo>
                  <a:lnTo>
                    <a:pt x="17" y="207"/>
                  </a:lnTo>
                  <a:lnTo>
                    <a:pt x="17" y="207"/>
                  </a:lnTo>
                  <a:cubicBezTo>
                    <a:pt x="13" y="206"/>
                    <a:pt x="12" y="204"/>
                    <a:pt x="12" y="200"/>
                  </a:cubicBezTo>
                  <a:lnTo>
                    <a:pt x="12" y="200"/>
                  </a:lnTo>
                  <a:cubicBezTo>
                    <a:pt x="12" y="199"/>
                    <a:pt x="33" y="73"/>
                    <a:pt x="2" y="22"/>
                  </a:cubicBezTo>
                  <a:lnTo>
                    <a:pt x="2" y="22"/>
                  </a:lnTo>
                  <a:cubicBezTo>
                    <a:pt x="0" y="19"/>
                    <a:pt x="1" y="15"/>
                    <a:pt x="4" y="14"/>
                  </a:cubicBezTo>
                  <a:lnTo>
                    <a:pt x="4" y="14"/>
                  </a:lnTo>
                  <a:cubicBezTo>
                    <a:pt x="7" y="12"/>
                    <a:pt x="10" y="13"/>
                    <a:pt x="12" y="16"/>
                  </a:cubicBezTo>
                  <a:lnTo>
                    <a:pt x="12" y="16"/>
                  </a:lnTo>
                  <a:cubicBezTo>
                    <a:pt x="31" y="46"/>
                    <a:pt x="32" y="97"/>
                    <a:pt x="31" y="139"/>
                  </a:cubicBezTo>
                  <a:lnTo>
                    <a:pt x="31" y="139"/>
                  </a:lnTo>
                  <a:cubicBezTo>
                    <a:pt x="80" y="21"/>
                    <a:pt x="184" y="1"/>
                    <a:pt x="185" y="1"/>
                  </a:cubicBezTo>
                  <a:lnTo>
                    <a:pt x="185" y="1"/>
                  </a:lnTo>
                  <a:cubicBezTo>
                    <a:pt x="188" y="0"/>
                    <a:pt x="191" y="2"/>
                    <a:pt x="192" y="6"/>
                  </a:cubicBezTo>
                  <a:lnTo>
                    <a:pt x="192" y="6"/>
                  </a:lnTo>
                  <a:cubicBezTo>
                    <a:pt x="193" y="9"/>
                    <a:pt x="190" y="12"/>
                    <a:pt x="187" y="13"/>
                  </a:cubicBezTo>
                  <a:lnTo>
                    <a:pt x="187" y="13"/>
                  </a:lnTo>
                  <a:cubicBezTo>
                    <a:pt x="186" y="13"/>
                    <a:pt x="56" y="38"/>
                    <a:pt x="24" y="202"/>
                  </a:cubicBezTo>
                  <a:lnTo>
                    <a:pt x="24" y="202"/>
                  </a:lnTo>
                  <a:cubicBezTo>
                    <a:pt x="23" y="205"/>
                    <a:pt x="21" y="207"/>
                    <a:pt x="18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6" name="STROKE LINE">
              <a:extLst>
                <a:ext uri="{FF2B5EF4-FFF2-40B4-BE49-F238E27FC236}">
                  <a16:creationId xmlns:a16="http://schemas.microsoft.com/office/drawing/2014/main" id="{FCC7B226-E5AE-4341-A3EC-BB7ABB49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5578" y="6418565"/>
              <a:ext cx="164788" cy="373520"/>
            </a:xfrm>
            <a:custGeom>
              <a:avLst/>
              <a:gdLst>
                <a:gd name="T0" fmla="*/ 124 w 132"/>
                <a:gd name="T1" fmla="*/ 297 h 298"/>
                <a:gd name="T2" fmla="*/ 124 w 132"/>
                <a:gd name="T3" fmla="*/ 297 h 298"/>
                <a:gd name="T4" fmla="*/ 119 w 132"/>
                <a:gd name="T5" fmla="*/ 294 h 298"/>
                <a:gd name="T6" fmla="*/ 60 w 132"/>
                <a:gd name="T7" fmla="*/ 180 h 298"/>
                <a:gd name="T8" fmla="*/ 60 w 132"/>
                <a:gd name="T9" fmla="*/ 180 h 298"/>
                <a:gd name="T10" fmla="*/ 30 w 132"/>
                <a:gd name="T11" fmla="*/ 5 h 298"/>
                <a:gd name="T12" fmla="*/ 30 w 132"/>
                <a:gd name="T13" fmla="*/ 5 h 298"/>
                <a:gd name="T14" fmla="*/ 38 w 132"/>
                <a:gd name="T15" fmla="*/ 1 h 298"/>
                <a:gd name="T16" fmla="*/ 38 w 132"/>
                <a:gd name="T17" fmla="*/ 1 h 298"/>
                <a:gd name="T18" fmla="*/ 41 w 132"/>
                <a:gd name="T19" fmla="*/ 9 h 298"/>
                <a:gd name="T20" fmla="*/ 41 w 132"/>
                <a:gd name="T21" fmla="*/ 9 h 298"/>
                <a:gd name="T22" fmla="*/ 71 w 132"/>
                <a:gd name="T23" fmla="*/ 173 h 298"/>
                <a:gd name="T24" fmla="*/ 130 w 132"/>
                <a:gd name="T25" fmla="*/ 288 h 298"/>
                <a:gd name="T26" fmla="*/ 130 w 132"/>
                <a:gd name="T27" fmla="*/ 288 h 298"/>
                <a:gd name="T28" fmla="*/ 128 w 132"/>
                <a:gd name="T29" fmla="*/ 296 h 298"/>
                <a:gd name="T30" fmla="*/ 128 w 132"/>
                <a:gd name="T31" fmla="*/ 296 h 298"/>
                <a:gd name="T32" fmla="*/ 124 w 132"/>
                <a:gd name="T33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298">
                  <a:moveTo>
                    <a:pt x="124" y="297"/>
                  </a:moveTo>
                  <a:lnTo>
                    <a:pt x="124" y="297"/>
                  </a:lnTo>
                  <a:cubicBezTo>
                    <a:pt x="123" y="297"/>
                    <a:pt x="120" y="296"/>
                    <a:pt x="119" y="294"/>
                  </a:cubicBezTo>
                  <a:lnTo>
                    <a:pt x="60" y="180"/>
                  </a:lnTo>
                  <a:lnTo>
                    <a:pt x="60" y="180"/>
                  </a:lnTo>
                  <a:cubicBezTo>
                    <a:pt x="58" y="176"/>
                    <a:pt x="0" y="82"/>
                    <a:pt x="30" y="5"/>
                  </a:cubicBezTo>
                  <a:lnTo>
                    <a:pt x="30" y="5"/>
                  </a:lnTo>
                  <a:cubicBezTo>
                    <a:pt x="31" y="2"/>
                    <a:pt x="35" y="0"/>
                    <a:pt x="38" y="1"/>
                  </a:cubicBezTo>
                  <a:lnTo>
                    <a:pt x="38" y="1"/>
                  </a:lnTo>
                  <a:cubicBezTo>
                    <a:pt x="41" y="2"/>
                    <a:pt x="43" y="6"/>
                    <a:pt x="41" y="9"/>
                  </a:cubicBezTo>
                  <a:lnTo>
                    <a:pt x="41" y="9"/>
                  </a:lnTo>
                  <a:cubicBezTo>
                    <a:pt x="13" y="81"/>
                    <a:pt x="70" y="173"/>
                    <a:pt x="71" y="173"/>
                  </a:cubicBezTo>
                  <a:lnTo>
                    <a:pt x="130" y="288"/>
                  </a:lnTo>
                  <a:lnTo>
                    <a:pt x="130" y="288"/>
                  </a:lnTo>
                  <a:cubicBezTo>
                    <a:pt x="131" y="291"/>
                    <a:pt x="130" y="295"/>
                    <a:pt x="128" y="296"/>
                  </a:cubicBezTo>
                  <a:lnTo>
                    <a:pt x="128" y="296"/>
                  </a:lnTo>
                  <a:cubicBezTo>
                    <a:pt x="126" y="297"/>
                    <a:pt x="126" y="297"/>
                    <a:pt x="124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7" name="STROKE LINE">
              <a:extLst>
                <a:ext uri="{FF2B5EF4-FFF2-40B4-BE49-F238E27FC236}">
                  <a16:creationId xmlns:a16="http://schemas.microsoft.com/office/drawing/2014/main" id="{277C215A-69CC-AC43-90FB-6CFD2530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493" y="6297721"/>
              <a:ext cx="38452" cy="65915"/>
            </a:xfrm>
            <a:custGeom>
              <a:avLst/>
              <a:gdLst>
                <a:gd name="T0" fmla="*/ 7 w 32"/>
                <a:gd name="T1" fmla="*/ 54 h 55"/>
                <a:gd name="T2" fmla="*/ 7 w 32"/>
                <a:gd name="T3" fmla="*/ 54 h 55"/>
                <a:gd name="T4" fmla="*/ 4 w 32"/>
                <a:gd name="T5" fmla="*/ 54 h 55"/>
                <a:gd name="T6" fmla="*/ 4 w 32"/>
                <a:gd name="T7" fmla="*/ 54 h 55"/>
                <a:gd name="T8" fmla="*/ 1 w 32"/>
                <a:gd name="T9" fmla="*/ 46 h 55"/>
                <a:gd name="T10" fmla="*/ 19 w 32"/>
                <a:gd name="T11" fmla="*/ 4 h 55"/>
                <a:gd name="T12" fmla="*/ 19 w 32"/>
                <a:gd name="T13" fmla="*/ 4 h 55"/>
                <a:gd name="T14" fmla="*/ 26 w 32"/>
                <a:gd name="T15" fmla="*/ 1 h 55"/>
                <a:gd name="T16" fmla="*/ 26 w 32"/>
                <a:gd name="T17" fmla="*/ 1 h 55"/>
                <a:gd name="T18" fmla="*/ 30 w 32"/>
                <a:gd name="T19" fmla="*/ 9 h 55"/>
                <a:gd name="T20" fmla="*/ 13 w 32"/>
                <a:gd name="T21" fmla="*/ 50 h 55"/>
                <a:gd name="T22" fmla="*/ 13 w 32"/>
                <a:gd name="T23" fmla="*/ 50 h 55"/>
                <a:gd name="T24" fmla="*/ 7 w 32"/>
                <a:gd name="T2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5">
                  <a:moveTo>
                    <a:pt x="7" y="54"/>
                  </a:moveTo>
                  <a:lnTo>
                    <a:pt x="7" y="54"/>
                  </a:lnTo>
                  <a:cubicBezTo>
                    <a:pt x="6" y="54"/>
                    <a:pt x="5" y="54"/>
                    <a:pt x="4" y="54"/>
                  </a:cubicBezTo>
                  <a:lnTo>
                    <a:pt x="4" y="54"/>
                  </a:lnTo>
                  <a:cubicBezTo>
                    <a:pt x="2" y="52"/>
                    <a:pt x="0" y="49"/>
                    <a:pt x="1" y="46"/>
                  </a:cubicBezTo>
                  <a:lnTo>
                    <a:pt x="19" y="4"/>
                  </a:lnTo>
                  <a:lnTo>
                    <a:pt x="19" y="4"/>
                  </a:lnTo>
                  <a:cubicBezTo>
                    <a:pt x="20" y="1"/>
                    <a:pt x="23" y="0"/>
                    <a:pt x="26" y="1"/>
                  </a:cubicBezTo>
                  <a:lnTo>
                    <a:pt x="26" y="1"/>
                  </a:lnTo>
                  <a:cubicBezTo>
                    <a:pt x="30" y="2"/>
                    <a:pt x="31" y="6"/>
                    <a:pt x="30" y="9"/>
                  </a:cubicBezTo>
                  <a:lnTo>
                    <a:pt x="13" y="50"/>
                  </a:lnTo>
                  <a:lnTo>
                    <a:pt x="13" y="50"/>
                  </a:lnTo>
                  <a:cubicBezTo>
                    <a:pt x="11" y="53"/>
                    <a:pt x="9" y="54"/>
                    <a:pt x="7" y="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8" name="FILL STROKE LINE">
              <a:extLst>
                <a:ext uri="{FF2B5EF4-FFF2-40B4-BE49-F238E27FC236}">
                  <a16:creationId xmlns:a16="http://schemas.microsoft.com/office/drawing/2014/main" id="{F05BC967-B803-1D47-9931-DECDB6D0D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8" y="6407579"/>
              <a:ext cx="93382" cy="142816"/>
            </a:xfrm>
            <a:custGeom>
              <a:avLst/>
              <a:gdLst>
                <a:gd name="T0" fmla="*/ 24 w 77"/>
                <a:gd name="T1" fmla="*/ 114 h 115"/>
                <a:gd name="T2" fmla="*/ 76 w 77"/>
                <a:gd name="T3" fmla="*/ 51 h 115"/>
                <a:gd name="T4" fmla="*/ 76 w 77"/>
                <a:gd name="T5" fmla="*/ 51 h 115"/>
                <a:gd name="T6" fmla="*/ 2 w 77"/>
                <a:gd name="T7" fmla="*/ 4 h 115"/>
                <a:gd name="T8" fmla="*/ 2 w 77"/>
                <a:gd name="T9" fmla="*/ 4 h 115"/>
                <a:gd name="T10" fmla="*/ 24 w 77"/>
                <a:gd name="T1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5">
                  <a:moveTo>
                    <a:pt x="24" y="114"/>
                  </a:moveTo>
                  <a:lnTo>
                    <a:pt x="76" y="51"/>
                  </a:lnTo>
                  <a:lnTo>
                    <a:pt x="76" y="51"/>
                  </a:lnTo>
                  <a:cubicBezTo>
                    <a:pt x="76" y="51"/>
                    <a:pt x="0" y="0"/>
                    <a:pt x="2" y="4"/>
                  </a:cubicBezTo>
                  <a:lnTo>
                    <a:pt x="2" y="4"/>
                  </a:lnTo>
                  <a:cubicBezTo>
                    <a:pt x="2" y="6"/>
                    <a:pt x="24" y="114"/>
                    <a:pt x="24" y="1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9" name="STROKE LINE">
              <a:extLst>
                <a:ext uri="{FF2B5EF4-FFF2-40B4-BE49-F238E27FC236}">
                  <a16:creationId xmlns:a16="http://schemas.microsoft.com/office/drawing/2014/main" id="{0E32F276-54E4-9D46-8E7D-CF62F9B41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2197" y="6402088"/>
              <a:ext cx="109859" cy="159293"/>
            </a:xfrm>
            <a:custGeom>
              <a:avLst/>
              <a:gdLst>
                <a:gd name="T0" fmla="*/ 15 w 88"/>
                <a:gd name="T1" fmla="*/ 21 h 127"/>
                <a:gd name="T2" fmla="*/ 15 w 88"/>
                <a:gd name="T3" fmla="*/ 21 h 127"/>
                <a:gd name="T4" fmla="*/ 33 w 88"/>
                <a:gd name="T5" fmla="*/ 106 h 127"/>
                <a:gd name="T6" fmla="*/ 72 w 88"/>
                <a:gd name="T7" fmla="*/ 58 h 127"/>
                <a:gd name="T8" fmla="*/ 72 w 88"/>
                <a:gd name="T9" fmla="*/ 58 h 127"/>
                <a:gd name="T10" fmla="*/ 15 w 88"/>
                <a:gd name="T11" fmla="*/ 21 h 127"/>
                <a:gd name="T12" fmla="*/ 29 w 88"/>
                <a:gd name="T13" fmla="*/ 126 h 127"/>
                <a:gd name="T14" fmla="*/ 29 w 88"/>
                <a:gd name="T15" fmla="*/ 126 h 127"/>
                <a:gd name="T16" fmla="*/ 28 w 88"/>
                <a:gd name="T17" fmla="*/ 125 h 127"/>
                <a:gd name="T18" fmla="*/ 28 w 88"/>
                <a:gd name="T19" fmla="*/ 125 h 127"/>
                <a:gd name="T20" fmla="*/ 23 w 88"/>
                <a:gd name="T21" fmla="*/ 121 h 127"/>
                <a:gd name="T22" fmla="*/ 23 w 88"/>
                <a:gd name="T23" fmla="*/ 121 h 127"/>
                <a:gd name="T24" fmla="*/ 1 w 88"/>
                <a:gd name="T25" fmla="*/ 11 h 127"/>
                <a:gd name="T26" fmla="*/ 1 w 88"/>
                <a:gd name="T27" fmla="*/ 11 h 127"/>
                <a:gd name="T28" fmla="*/ 3 w 88"/>
                <a:gd name="T29" fmla="*/ 5 h 127"/>
                <a:gd name="T30" fmla="*/ 3 w 88"/>
                <a:gd name="T31" fmla="*/ 5 h 127"/>
                <a:gd name="T32" fmla="*/ 84 w 88"/>
                <a:gd name="T33" fmla="*/ 52 h 127"/>
                <a:gd name="T34" fmla="*/ 84 w 88"/>
                <a:gd name="T35" fmla="*/ 52 h 127"/>
                <a:gd name="T36" fmla="*/ 87 w 88"/>
                <a:gd name="T37" fmla="*/ 56 h 127"/>
                <a:gd name="T38" fmla="*/ 87 w 88"/>
                <a:gd name="T39" fmla="*/ 56 h 127"/>
                <a:gd name="T40" fmla="*/ 86 w 88"/>
                <a:gd name="T41" fmla="*/ 61 h 127"/>
                <a:gd name="T42" fmla="*/ 34 w 88"/>
                <a:gd name="T43" fmla="*/ 123 h 127"/>
                <a:gd name="T44" fmla="*/ 34 w 88"/>
                <a:gd name="T45" fmla="*/ 123 h 127"/>
                <a:gd name="T46" fmla="*/ 29 w 88"/>
                <a:gd name="T4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27">
                  <a:moveTo>
                    <a:pt x="15" y="21"/>
                  </a:moveTo>
                  <a:lnTo>
                    <a:pt x="15" y="21"/>
                  </a:lnTo>
                  <a:cubicBezTo>
                    <a:pt x="19" y="41"/>
                    <a:pt x="27" y="80"/>
                    <a:pt x="33" y="106"/>
                  </a:cubicBezTo>
                  <a:lnTo>
                    <a:pt x="72" y="58"/>
                  </a:lnTo>
                  <a:lnTo>
                    <a:pt x="72" y="58"/>
                  </a:lnTo>
                  <a:cubicBezTo>
                    <a:pt x="51" y="44"/>
                    <a:pt x="28" y="29"/>
                    <a:pt x="15" y="21"/>
                  </a:cubicBezTo>
                  <a:close/>
                  <a:moveTo>
                    <a:pt x="29" y="126"/>
                  </a:moveTo>
                  <a:lnTo>
                    <a:pt x="29" y="126"/>
                  </a:lnTo>
                  <a:cubicBezTo>
                    <a:pt x="29" y="126"/>
                    <a:pt x="28" y="126"/>
                    <a:pt x="28" y="125"/>
                  </a:cubicBezTo>
                  <a:lnTo>
                    <a:pt x="28" y="125"/>
                  </a:lnTo>
                  <a:cubicBezTo>
                    <a:pt x="26" y="125"/>
                    <a:pt x="24" y="123"/>
                    <a:pt x="23" y="121"/>
                  </a:cubicBezTo>
                  <a:lnTo>
                    <a:pt x="23" y="121"/>
                  </a:lnTo>
                  <a:cubicBezTo>
                    <a:pt x="14" y="79"/>
                    <a:pt x="2" y="14"/>
                    <a:pt x="1" y="11"/>
                  </a:cubicBezTo>
                  <a:lnTo>
                    <a:pt x="1" y="11"/>
                  </a:lnTo>
                  <a:cubicBezTo>
                    <a:pt x="0" y="9"/>
                    <a:pt x="1" y="6"/>
                    <a:pt x="3" y="5"/>
                  </a:cubicBezTo>
                  <a:lnTo>
                    <a:pt x="3" y="5"/>
                  </a:lnTo>
                  <a:cubicBezTo>
                    <a:pt x="7" y="1"/>
                    <a:pt x="8" y="0"/>
                    <a:pt x="84" y="52"/>
                  </a:cubicBezTo>
                  <a:lnTo>
                    <a:pt x="84" y="52"/>
                  </a:lnTo>
                  <a:cubicBezTo>
                    <a:pt x="86" y="53"/>
                    <a:pt x="87" y="55"/>
                    <a:pt x="87" y="56"/>
                  </a:cubicBezTo>
                  <a:lnTo>
                    <a:pt x="87" y="56"/>
                  </a:lnTo>
                  <a:cubicBezTo>
                    <a:pt x="87" y="58"/>
                    <a:pt x="87" y="60"/>
                    <a:pt x="86" y="61"/>
                  </a:cubicBezTo>
                  <a:lnTo>
                    <a:pt x="34" y="123"/>
                  </a:lnTo>
                  <a:lnTo>
                    <a:pt x="34" y="123"/>
                  </a:lnTo>
                  <a:cubicBezTo>
                    <a:pt x="33" y="125"/>
                    <a:pt x="31" y="126"/>
                    <a:pt x="29" y="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0" name="STROKE LINE">
              <a:extLst>
                <a:ext uri="{FF2B5EF4-FFF2-40B4-BE49-F238E27FC236}">
                  <a16:creationId xmlns:a16="http://schemas.microsoft.com/office/drawing/2014/main" id="{CAB79613-523C-7749-9BF8-1D2521445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0787" y="6610820"/>
              <a:ext cx="120845" cy="148308"/>
            </a:xfrm>
            <a:custGeom>
              <a:avLst/>
              <a:gdLst>
                <a:gd name="T0" fmla="*/ 10 w 99"/>
                <a:gd name="T1" fmla="*/ 116 h 117"/>
                <a:gd name="T2" fmla="*/ 10 w 99"/>
                <a:gd name="T3" fmla="*/ 116 h 117"/>
                <a:gd name="T4" fmla="*/ 2 w 99"/>
                <a:gd name="T5" fmla="*/ 112 h 117"/>
                <a:gd name="T6" fmla="*/ 2 w 99"/>
                <a:gd name="T7" fmla="*/ 112 h 117"/>
                <a:gd name="T8" fmla="*/ 5 w 99"/>
                <a:gd name="T9" fmla="*/ 100 h 117"/>
                <a:gd name="T10" fmla="*/ 5 w 99"/>
                <a:gd name="T11" fmla="*/ 100 h 117"/>
                <a:gd name="T12" fmla="*/ 79 w 99"/>
                <a:gd name="T13" fmla="*/ 6 h 117"/>
                <a:gd name="T14" fmla="*/ 79 w 99"/>
                <a:gd name="T15" fmla="*/ 6 h 117"/>
                <a:gd name="T16" fmla="*/ 92 w 99"/>
                <a:gd name="T17" fmla="*/ 2 h 117"/>
                <a:gd name="T18" fmla="*/ 92 w 99"/>
                <a:gd name="T19" fmla="*/ 2 h 117"/>
                <a:gd name="T20" fmla="*/ 96 w 99"/>
                <a:gd name="T21" fmla="*/ 14 h 117"/>
                <a:gd name="T22" fmla="*/ 96 w 99"/>
                <a:gd name="T23" fmla="*/ 14 h 117"/>
                <a:gd name="T24" fmla="*/ 15 w 99"/>
                <a:gd name="T25" fmla="*/ 115 h 117"/>
                <a:gd name="T26" fmla="*/ 15 w 99"/>
                <a:gd name="T27" fmla="*/ 115 h 117"/>
                <a:gd name="T28" fmla="*/ 10 w 99"/>
                <a:gd name="T29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17">
                  <a:moveTo>
                    <a:pt x="10" y="116"/>
                  </a:moveTo>
                  <a:lnTo>
                    <a:pt x="10" y="116"/>
                  </a:lnTo>
                  <a:cubicBezTo>
                    <a:pt x="7" y="116"/>
                    <a:pt x="4" y="115"/>
                    <a:pt x="2" y="112"/>
                  </a:cubicBezTo>
                  <a:lnTo>
                    <a:pt x="2" y="112"/>
                  </a:lnTo>
                  <a:cubicBezTo>
                    <a:pt x="0" y="108"/>
                    <a:pt x="1" y="102"/>
                    <a:pt x="5" y="100"/>
                  </a:cubicBezTo>
                  <a:lnTo>
                    <a:pt x="5" y="100"/>
                  </a:lnTo>
                  <a:cubicBezTo>
                    <a:pt x="5" y="99"/>
                    <a:pt x="52" y="69"/>
                    <a:pt x="79" y="6"/>
                  </a:cubicBezTo>
                  <a:lnTo>
                    <a:pt x="79" y="6"/>
                  </a:lnTo>
                  <a:cubicBezTo>
                    <a:pt x="81" y="2"/>
                    <a:pt x="87" y="0"/>
                    <a:pt x="92" y="2"/>
                  </a:cubicBezTo>
                  <a:lnTo>
                    <a:pt x="92" y="2"/>
                  </a:lnTo>
                  <a:cubicBezTo>
                    <a:pt x="96" y="4"/>
                    <a:pt x="98" y="9"/>
                    <a:pt x="96" y="14"/>
                  </a:cubicBezTo>
                  <a:lnTo>
                    <a:pt x="96" y="14"/>
                  </a:lnTo>
                  <a:cubicBezTo>
                    <a:pt x="66" y="82"/>
                    <a:pt x="17" y="113"/>
                    <a:pt x="15" y="115"/>
                  </a:cubicBezTo>
                  <a:lnTo>
                    <a:pt x="15" y="115"/>
                  </a:lnTo>
                  <a:cubicBezTo>
                    <a:pt x="13" y="116"/>
                    <a:pt x="11" y="116"/>
                    <a:pt x="10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1" name="STROKE LINE">
              <a:extLst>
                <a:ext uri="{FF2B5EF4-FFF2-40B4-BE49-F238E27FC236}">
                  <a16:creationId xmlns:a16="http://schemas.microsoft.com/office/drawing/2014/main" id="{9E70CACD-2787-9242-9A16-420A059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985" y="6056031"/>
              <a:ext cx="302110" cy="428449"/>
            </a:xfrm>
            <a:custGeom>
              <a:avLst/>
              <a:gdLst>
                <a:gd name="T0" fmla="*/ 234 w 244"/>
                <a:gd name="T1" fmla="*/ 341 h 342"/>
                <a:gd name="T2" fmla="*/ 234 w 244"/>
                <a:gd name="T3" fmla="*/ 341 h 342"/>
                <a:gd name="T4" fmla="*/ 225 w 244"/>
                <a:gd name="T5" fmla="*/ 333 h 342"/>
                <a:gd name="T6" fmla="*/ 225 w 244"/>
                <a:gd name="T7" fmla="*/ 333 h 342"/>
                <a:gd name="T8" fmla="*/ 5 w 244"/>
                <a:gd name="T9" fmla="*/ 17 h 342"/>
                <a:gd name="T10" fmla="*/ 5 w 244"/>
                <a:gd name="T11" fmla="*/ 17 h 342"/>
                <a:gd name="T12" fmla="*/ 4 w 244"/>
                <a:gd name="T13" fmla="*/ 4 h 342"/>
                <a:gd name="T14" fmla="*/ 4 w 244"/>
                <a:gd name="T15" fmla="*/ 4 h 342"/>
                <a:gd name="T16" fmla="*/ 16 w 244"/>
                <a:gd name="T17" fmla="*/ 3 h 342"/>
                <a:gd name="T18" fmla="*/ 16 w 244"/>
                <a:gd name="T19" fmla="*/ 3 h 342"/>
                <a:gd name="T20" fmla="*/ 126 w 244"/>
                <a:gd name="T21" fmla="*/ 114 h 342"/>
                <a:gd name="T22" fmla="*/ 126 w 244"/>
                <a:gd name="T23" fmla="*/ 114 h 342"/>
                <a:gd name="T24" fmla="*/ 243 w 244"/>
                <a:gd name="T25" fmla="*/ 331 h 342"/>
                <a:gd name="T26" fmla="*/ 243 w 244"/>
                <a:gd name="T27" fmla="*/ 331 h 342"/>
                <a:gd name="T28" fmla="*/ 234 w 244"/>
                <a:gd name="T29" fmla="*/ 34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42">
                  <a:moveTo>
                    <a:pt x="234" y="341"/>
                  </a:moveTo>
                  <a:lnTo>
                    <a:pt x="234" y="341"/>
                  </a:lnTo>
                  <a:cubicBezTo>
                    <a:pt x="229" y="341"/>
                    <a:pt x="225" y="337"/>
                    <a:pt x="225" y="333"/>
                  </a:cubicBezTo>
                  <a:lnTo>
                    <a:pt x="225" y="333"/>
                  </a:lnTo>
                  <a:cubicBezTo>
                    <a:pt x="217" y="203"/>
                    <a:pt x="7" y="19"/>
                    <a:pt x="5" y="17"/>
                  </a:cubicBezTo>
                  <a:lnTo>
                    <a:pt x="5" y="17"/>
                  </a:lnTo>
                  <a:cubicBezTo>
                    <a:pt x="0" y="13"/>
                    <a:pt x="0" y="8"/>
                    <a:pt x="4" y="4"/>
                  </a:cubicBezTo>
                  <a:lnTo>
                    <a:pt x="4" y="4"/>
                  </a:lnTo>
                  <a:cubicBezTo>
                    <a:pt x="7" y="0"/>
                    <a:pt x="13" y="0"/>
                    <a:pt x="16" y="3"/>
                  </a:cubicBezTo>
                  <a:lnTo>
                    <a:pt x="16" y="3"/>
                  </a:lnTo>
                  <a:cubicBezTo>
                    <a:pt x="17" y="4"/>
                    <a:pt x="72" y="51"/>
                    <a:pt x="126" y="114"/>
                  </a:cubicBezTo>
                  <a:lnTo>
                    <a:pt x="126" y="114"/>
                  </a:lnTo>
                  <a:cubicBezTo>
                    <a:pt x="201" y="200"/>
                    <a:pt x="240" y="273"/>
                    <a:pt x="243" y="331"/>
                  </a:cubicBezTo>
                  <a:lnTo>
                    <a:pt x="243" y="331"/>
                  </a:lnTo>
                  <a:cubicBezTo>
                    <a:pt x="243" y="337"/>
                    <a:pt x="240" y="341"/>
                    <a:pt x="234" y="3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2" name="STROKE LINE">
              <a:extLst>
                <a:ext uri="{FF2B5EF4-FFF2-40B4-BE49-F238E27FC236}">
                  <a16:creationId xmlns:a16="http://schemas.microsoft.com/office/drawing/2014/main" id="{9AD787BB-5B5F-204E-BA10-BCE4F9DD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1914" y="6770113"/>
              <a:ext cx="65915" cy="54929"/>
            </a:xfrm>
            <a:custGeom>
              <a:avLst/>
              <a:gdLst>
                <a:gd name="T0" fmla="*/ 10 w 51"/>
                <a:gd name="T1" fmla="*/ 42 h 43"/>
                <a:gd name="T2" fmla="*/ 10 w 51"/>
                <a:gd name="T3" fmla="*/ 42 h 43"/>
                <a:gd name="T4" fmla="*/ 3 w 51"/>
                <a:gd name="T5" fmla="*/ 39 h 43"/>
                <a:gd name="T6" fmla="*/ 3 w 51"/>
                <a:gd name="T7" fmla="*/ 39 h 43"/>
                <a:gd name="T8" fmla="*/ 5 w 51"/>
                <a:gd name="T9" fmla="*/ 26 h 43"/>
                <a:gd name="T10" fmla="*/ 34 w 51"/>
                <a:gd name="T11" fmla="*/ 3 h 43"/>
                <a:gd name="T12" fmla="*/ 34 w 51"/>
                <a:gd name="T13" fmla="*/ 3 h 43"/>
                <a:gd name="T14" fmla="*/ 47 w 51"/>
                <a:gd name="T15" fmla="*/ 4 h 43"/>
                <a:gd name="T16" fmla="*/ 47 w 51"/>
                <a:gd name="T17" fmla="*/ 4 h 43"/>
                <a:gd name="T18" fmla="*/ 46 w 51"/>
                <a:gd name="T19" fmla="*/ 17 h 43"/>
                <a:gd name="T20" fmla="*/ 16 w 51"/>
                <a:gd name="T21" fmla="*/ 40 h 43"/>
                <a:gd name="T22" fmla="*/ 16 w 51"/>
                <a:gd name="T23" fmla="*/ 40 h 43"/>
                <a:gd name="T24" fmla="*/ 10 w 51"/>
                <a:gd name="T2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3">
                  <a:moveTo>
                    <a:pt x="10" y="42"/>
                  </a:moveTo>
                  <a:lnTo>
                    <a:pt x="10" y="42"/>
                  </a:lnTo>
                  <a:cubicBezTo>
                    <a:pt x="7" y="42"/>
                    <a:pt x="5" y="41"/>
                    <a:pt x="3" y="39"/>
                  </a:cubicBezTo>
                  <a:lnTo>
                    <a:pt x="3" y="39"/>
                  </a:lnTo>
                  <a:cubicBezTo>
                    <a:pt x="0" y="35"/>
                    <a:pt x="0" y="29"/>
                    <a:pt x="5" y="26"/>
                  </a:cubicBezTo>
                  <a:lnTo>
                    <a:pt x="34" y="3"/>
                  </a:lnTo>
                  <a:lnTo>
                    <a:pt x="34" y="3"/>
                  </a:lnTo>
                  <a:cubicBezTo>
                    <a:pt x="39" y="0"/>
                    <a:pt x="44" y="0"/>
                    <a:pt x="47" y="4"/>
                  </a:cubicBezTo>
                  <a:lnTo>
                    <a:pt x="47" y="4"/>
                  </a:lnTo>
                  <a:cubicBezTo>
                    <a:pt x="50" y="8"/>
                    <a:pt x="50" y="14"/>
                    <a:pt x="46" y="17"/>
                  </a:cubicBezTo>
                  <a:lnTo>
                    <a:pt x="16" y="40"/>
                  </a:lnTo>
                  <a:lnTo>
                    <a:pt x="16" y="40"/>
                  </a:lnTo>
                  <a:cubicBezTo>
                    <a:pt x="14" y="41"/>
                    <a:pt x="12" y="42"/>
                    <a:pt x="10" y="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30" name="ARROW 03">
            <a:extLst>
              <a:ext uri="{FF2B5EF4-FFF2-40B4-BE49-F238E27FC236}">
                <a16:creationId xmlns:a16="http://schemas.microsoft.com/office/drawing/2014/main" id="{F99DFE90-9E87-7F43-9A24-5E117DBD6CD1}"/>
              </a:ext>
            </a:extLst>
          </p:cNvPr>
          <p:cNvSpPr/>
          <p:nvPr/>
        </p:nvSpPr>
        <p:spPr>
          <a:xfrm>
            <a:off x="21301263" y="5490973"/>
            <a:ext cx="479377" cy="2784821"/>
          </a:xfrm>
          <a:custGeom>
            <a:avLst/>
            <a:gdLst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451945"/>
              <a:gd name="connsiteY0" fmla="*/ 0 h 2711669"/>
              <a:gd name="connsiteX1" fmla="*/ 388883 w 451945"/>
              <a:gd name="connsiteY1" fmla="*/ 105103 h 2711669"/>
              <a:gd name="connsiteX2" fmla="*/ 388883 w 451945"/>
              <a:gd name="connsiteY2" fmla="*/ 105103 h 2711669"/>
              <a:gd name="connsiteX3" fmla="*/ 451945 w 451945"/>
              <a:gd name="connsiteY3" fmla="*/ 2711669 h 2711669"/>
              <a:gd name="connsiteX0" fmla="*/ 0 w 1135234"/>
              <a:gd name="connsiteY0" fmla="*/ 0 h 2711669"/>
              <a:gd name="connsiteX1" fmla="*/ 388883 w 1135234"/>
              <a:gd name="connsiteY1" fmla="*/ 105103 h 2711669"/>
              <a:gd name="connsiteX2" fmla="*/ 1135118 w 1135234"/>
              <a:gd name="connsiteY2" fmla="*/ 578069 h 2711669"/>
              <a:gd name="connsiteX3" fmla="*/ 451945 w 1135234"/>
              <a:gd name="connsiteY3" fmla="*/ 2711669 h 2711669"/>
              <a:gd name="connsiteX0" fmla="*/ 0 w 1136721"/>
              <a:gd name="connsiteY0" fmla="*/ 0 h 2711669"/>
              <a:gd name="connsiteX1" fmla="*/ 210207 w 1136721"/>
              <a:gd name="connsiteY1" fmla="*/ 10510 h 2711669"/>
              <a:gd name="connsiteX2" fmla="*/ 1135118 w 1136721"/>
              <a:gd name="connsiteY2" fmla="*/ 578069 h 2711669"/>
              <a:gd name="connsiteX3" fmla="*/ 451945 w 1136721"/>
              <a:gd name="connsiteY3" fmla="*/ 2711669 h 2711669"/>
              <a:gd name="connsiteX0" fmla="*/ 0 w 460184"/>
              <a:gd name="connsiteY0" fmla="*/ 0 h 2711669"/>
              <a:gd name="connsiteX1" fmla="*/ 210207 w 460184"/>
              <a:gd name="connsiteY1" fmla="*/ 10510 h 2711669"/>
              <a:gd name="connsiteX2" fmla="*/ 441435 w 460184"/>
              <a:gd name="connsiteY2" fmla="*/ 273269 h 2711669"/>
              <a:gd name="connsiteX3" fmla="*/ 451945 w 460184"/>
              <a:gd name="connsiteY3" fmla="*/ 2711669 h 2711669"/>
              <a:gd name="connsiteX0" fmla="*/ 0 w 476589"/>
              <a:gd name="connsiteY0" fmla="*/ 0 h 2711669"/>
              <a:gd name="connsiteX1" fmla="*/ 210207 w 476589"/>
              <a:gd name="connsiteY1" fmla="*/ 10510 h 2711669"/>
              <a:gd name="connsiteX2" fmla="*/ 462456 w 476589"/>
              <a:gd name="connsiteY2" fmla="*/ 441434 h 2711669"/>
              <a:gd name="connsiteX3" fmla="*/ 451945 w 476589"/>
              <a:gd name="connsiteY3" fmla="*/ 2711669 h 2711669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80302"/>
              <a:gd name="connsiteY0" fmla="*/ 0 h 2789393"/>
              <a:gd name="connsiteX1" fmla="*/ 210207 w 480302"/>
              <a:gd name="connsiteY1" fmla="*/ 10510 h 2789393"/>
              <a:gd name="connsiteX2" fmla="*/ 462456 w 480302"/>
              <a:gd name="connsiteY2" fmla="*/ 441434 h 2789393"/>
              <a:gd name="connsiteX3" fmla="*/ 465661 w 480302"/>
              <a:gd name="connsiteY3" fmla="*/ 2789393 h 2789393"/>
              <a:gd name="connsiteX0" fmla="*/ 0 w 467508"/>
              <a:gd name="connsiteY0" fmla="*/ 0 h 2789393"/>
              <a:gd name="connsiteX1" fmla="*/ 210207 w 467508"/>
              <a:gd name="connsiteY1" fmla="*/ 10510 h 2789393"/>
              <a:gd name="connsiteX2" fmla="*/ 462456 w 467508"/>
              <a:gd name="connsiteY2" fmla="*/ 441434 h 2789393"/>
              <a:gd name="connsiteX3" fmla="*/ 465661 w 467508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0 h 2789393"/>
              <a:gd name="connsiteX1" fmla="*/ 210207 w 465661"/>
              <a:gd name="connsiteY1" fmla="*/ 10510 h 2789393"/>
              <a:gd name="connsiteX2" fmla="*/ 462456 w 465661"/>
              <a:gd name="connsiteY2" fmla="*/ 441434 h 2789393"/>
              <a:gd name="connsiteX3" fmla="*/ 465661 w 465661"/>
              <a:gd name="connsiteY3" fmla="*/ 2789393 h 2789393"/>
              <a:gd name="connsiteX0" fmla="*/ 0 w 465661"/>
              <a:gd name="connsiteY0" fmla="*/ 3206 h 2792599"/>
              <a:gd name="connsiteX1" fmla="*/ 178203 w 465661"/>
              <a:gd name="connsiteY1" fmla="*/ 0 h 2792599"/>
              <a:gd name="connsiteX2" fmla="*/ 462456 w 465661"/>
              <a:gd name="connsiteY2" fmla="*/ 444640 h 2792599"/>
              <a:gd name="connsiteX3" fmla="*/ 465661 w 465661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7778 h 2792599"/>
              <a:gd name="connsiteX1" fmla="*/ 516531 w 803989"/>
              <a:gd name="connsiteY1" fmla="*/ 0 h 2792599"/>
              <a:gd name="connsiteX2" fmla="*/ 800784 w 803989"/>
              <a:gd name="connsiteY2" fmla="*/ 444640 h 2792599"/>
              <a:gd name="connsiteX3" fmla="*/ 803989 w 803989"/>
              <a:gd name="connsiteY3" fmla="*/ 2792599 h 2792599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530247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0 h 2784821"/>
              <a:gd name="connsiteX1" fmla="*/ 374799 w 803989"/>
              <a:gd name="connsiteY1" fmla="*/ 1366 h 2784821"/>
              <a:gd name="connsiteX2" fmla="*/ 800784 w 803989"/>
              <a:gd name="connsiteY2" fmla="*/ 436862 h 2784821"/>
              <a:gd name="connsiteX3" fmla="*/ 803989 w 803989"/>
              <a:gd name="connsiteY3" fmla="*/ 2784821 h 2784821"/>
              <a:gd name="connsiteX0" fmla="*/ 0 w 803989"/>
              <a:gd name="connsiteY0" fmla="*/ 48 h 2784869"/>
              <a:gd name="connsiteX1" fmla="*/ 374799 w 803989"/>
              <a:gd name="connsiteY1" fmla="*/ 1414 h 2784869"/>
              <a:gd name="connsiteX2" fmla="*/ 800784 w 803989"/>
              <a:gd name="connsiteY2" fmla="*/ 436910 h 2784869"/>
              <a:gd name="connsiteX3" fmla="*/ 803989 w 803989"/>
              <a:gd name="connsiteY3" fmla="*/ 2784869 h 2784869"/>
              <a:gd name="connsiteX0" fmla="*/ 0 w 803989"/>
              <a:gd name="connsiteY0" fmla="*/ 4591 h 2789412"/>
              <a:gd name="connsiteX1" fmla="*/ 425091 w 803989"/>
              <a:gd name="connsiteY1" fmla="*/ 1385 h 2789412"/>
              <a:gd name="connsiteX2" fmla="*/ 800784 w 803989"/>
              <a:gd name="connsiteY2" fmla="*/ 441453 h 2789412"/>
              <a:gd name="connsiteX3" fmla="*/ 803989 w 803989"/>
              <a:gd name="connsiteY3" fmla="*/ 2789412 h 2789412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803989"/>
              <a:gd name="connsiteY0" fmla="*/ 3206 h 2788027"/>
              <a:gd name="connsiteX1" fmla="*/ 425091 w 803989"/>
              <a:gd name="connsiteY1" fmla="*/ 0 h 2788027"/>
              <a:gd name="connsiteX2" fmla="*/ 800784 w 803989"/>
              <a:gd name="connsiteY2" fmla="*/ 440068 h 2788027"/>
              <a:gd name="connsiteX3" fmla="*/ 803989 w 803989"/>
              <a:gd name="connsiteY3" fmla="*/ 2788027 h 2788027"/>
              <a:gd name="connsiteX0" fmla="*/ 0 w 479377"/>
              <a:gd name="connsiteY0" fmla="*/ 3206 h 2788027"/>
              <a:gd name="connsiteX1" fmla="*/ 100479 w 479377"/>
              <a:gd name="connsiteY1" fmla="*/ 0 h 2788027"/>
              <a:gd name="connsiteX2" fmla="*/ 476172 w 479377"/>
              <a:gd name="connsiteY2" fmla="*/ 440068 h 2788027"/>
              <a:gd name="connsiteX3" fmla="*/ 479377 w 479377"/>
              <a:gd name="connsiteY3" fmla="*/ 2788027 h 2788027"/>
              <a:gd name="connsiteX0" fmla="*/ 0 w 548218"/>
              <a:gd name="connsiteY0" fmla="*/ 0 h 2784821"/>
              <a:gd name="connsiteX1" fmla="*/ 346663 w 548218"/>
              <a:gd name="connsiteY1" fmla="*/ 1190 h 2784821"/>
              <a:gd name="connsiteX2" fmla="*/ 476172 w 548218"/>
              <a:gd name="connsiteY2" fmla="*/ 436862 h 2784821"/>
              <a:gd name="connsiteX3" fmla="*/ 479377 w 548218"/>
              <a:gd name="connsiteY3" fmla="*/ 2784821 h 2784821"/>
              <a:gd name="connsiteX0" fmla="*/ 0 w 481590"/>
              <a:gd name="connsiteY0" fmla="*/ 91130 h 2875951"/>
              <a:gd name="connsiteX1" fmla="*/ 184006 w 481590"/>
              <a:gd name="connsiteY1" fmla="*/ 0 h 2875951"/>
              <a:gd name="connsiteX2" fmla="*/ 476172 w 481590"/>
              <a:gd name="connsiteY2" fmla="*/ 527992 h 2875951"/>
              <a:gd name="connsiteX3" fmla="*/ 479377 w 481590"/>
              <a:gd name="connsiteY3" fmla="*/ 2875951 h 287595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0 h 2784821"/>
              <a:gd name="connsiteX1" fmla="*/ 201590 w 485236"/>
              <a:gd name="connsiteY1" fmla="*/ 5586 h 2784821"/>
              <a:gd name="connsiteX2" fmla="*/ 476172 w 485236"/>
              <a:gd name="connsiteY2" fmla="*/ 436862 h 2784821"/>
              <a:gd name="connsiteX3" fmla="*/ 479377 w 485236"/>
              <a:gd name="connsiteY3" fmla="*/ 2784821 h 2784821"/>
              <a:gd name="connsiteX0" fmla="*/ 0 w 485236"/>
              <a:gd name="connsiteY0" fmla="*/ 73544 h 2858365"/>
              <a:gd name="connsiteX1" fmla="*/ 201590 w 485236"/>
              <a:gd name="connsiteY1" fmla="*/ 0 h 2858365"/>
              <a:gd name="connsiteX2" fmla="*/ 476172 w 485236"/>
              <a:gd name="connsiteY2" fmla="*/ 510406 h 2858365"/>
              <a:gd name="connsiteX3" fmla="*/ 479377 w 485236"/>
              <a:gd name="connsiteY3" fmla="*/ 2858365 h 2858365"/>
              <a:gd name="connsiteX0" fmla="*/ 0 w 482403"/>
              <a:gd name="connsiteY0" fmla="*/ 3205 h 2788026"/>
              <a:gd name="connsiteX1" fmla="*/ 188401 w 482403"/>
              <a:gd name="connsiteY1" fmla="*/ 0 h 2788026"/>
              <a:gd name="connsiteX2" fmla="*/ 476172 w 482403"/>
              <a:gd name="connsiteY2" fmla="*/ 440067 h 2788026"/>
              <a:gd name="connsiteX3" fmla="*/ 479377 w 482403"/>
              <a:gd name="connsiteY3" fmla="*/ 2788026 h 2788026"/>
              <a:gd name="connsiteX0" fmla="*/ 0 w 480490"/>
              <a:gd name="connsiteY0" fmla="*/ 3205 h 2788026"/>
              <a:gd name="connsiteX1" fmla="*/ 188401 w 480490"/>
              <a:gd name="connsiteY1" fmla="*/ 0 h 2788026"/>
              <a:gd name="connsiteX2" fmla="*/ 476172 w 480490"/>
              <a:gd name="connsiteY2" fmla="*/ 440067 h 2788026"/>
              <a:gd name="connsiteX3" fmla="*/ 479377 w 480490"/>
              <a:gd name="connsiteY3" fmla="*/ 2788026 h 2788026"/>
              <a:gd name="connsiteX0" fmla="*/ 0 w 479377"/>
              <a:gd name="connsiteY0" fmla="*/ 3205 h 2788026"/>
              <a:gd name="connsiteX1" fmla="*/ 188401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81246"/>
              <a:gd name="connsiteY0" fmla="*/ 3205 h 2788026"/>
              <a:gd name="connsiteX1" fmla="*/ 188401 w 481246"/>
              <a:gd name="connsiteY1" fmla="*/ 0 h 2788026"/>
              <a:gd name="connsiteX2" fmla="*/ 476172 w 481246"/>
              <a:gd name="connsiteY2" fmla="*/ 440067 h 2788026"/>
              <a:gd name="connsiteX3" fmla="*/ 479377 w 481246"/>
              <a:gd name="connsiteY3" fmla="*/ 2788026 h 2788026"/>
              <a:gd name="connsiteX0" fmla="*/ 0 w 479377"/>
              <a:gd name="connsiteY0" fmla="*/ 0 h 2784821"/>
              <a:gd name="connsiteX1" fmla="*/ 122459 w 479377"/>
              <a:gd name="connsiteY1" fmla="*/ 119887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0 h 2784821"/>
              <a:gd name="connsiteX1" fmla="*/ 153232 w 479377"/>
              <a:gd name="connsiteY1" fmla="*/ 1191 h 2784821"/>
              <a:gd name="connsiteX2" fmla="*/ 476172 w 479377"/>
              <a:gd name="connsiteY2" fmla="*/ 436862 h 2784821"/>
              <a:gd name="connsiteX3" fmla="*/ 479377 w 479377"/>
              <a:gd name="connsiteY3" fmla="*/ 2784821 h 2784821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440067 h 2788026"/>
              <a:gd name="connsiteX3" fmla="*/ 479377 w 479377"/>
              <a:gd name="connsiteY3" fmla="*/ 2788026 h 2788026"/>
              <a:gd name="connsiteX0" fmla="*/ 0 w 479817"/>
              <a:gd name="connsiteY0" fmla="*/ 3205 h 2788026"/>
              <a:gd name="connsiteX1" fmla="*/ 153232 w 479817"/>
              <a:gd name="connsiteY1" fmla="*/ 0 h 2788026"/>
              <a:gd name="connsiteX2" fmla="*/ 476172 w 479817"/>
              <a:gd name="connsiteY2" fmla="*/ 440067 h 2788026"/>
              <a:gd name="connsiteX3" fmla="*/ 479377 w 479817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440067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519198 h 2788026"/>
              <a:gd name="connsiteX3" fmla="*/ 479377 w 481964"/>
              <a:gd name="connsiteY3" fmla="*/ 2788026 h 2788026"/>
              <a:gd name="connsiteX0" fmla="*/ 0 w 481964"/>
              <a:gd name="connsiteY0" fmla="*/ 3205 h 2788026"/>
              <a:gd name="connsiteX1" fmla="*/ 153232 w 481964"/>
              <a:gd name="connsiteY1" fmla="*/ 0 h 2788026"/>
              <a:gd name="connsiteX2" fmla="*/ 476172 w 481964"/>
              <a:gd name="connsiteY2" fmla="*/ 378521 h 2788026"/>
              <a:gd name="connsiteX3" fmla="*/ 479377 w 481964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3205 h 2788026"/>
              <a:gd name="connsiteX1" fmla="*/ 153232 w 479377"/>
              <a:gd name="connsiteY1" fmla="*/ 0 h 2788026"/>
              <a:gd name="connsiteX2" fmla="*/ 476172 w 479377"/>
              <a:gd name="connsiteY2" fmla="*/ 378521 h 2788026"/>
              <a:gd name="connsiteX3" fmla="*/ 479377 w 479377"/>
              <a:gd name="connsiteY3" fmla="*/ 2788026 h 2788026"/>
              <a:gd name="connsiteX0" fmla="*/ 0 w 479377"/>
              <a:gd name="connsiteY0" fmla="*/ 0 h 2784821"/>
              <a:gd name="connsiteX1" fmla="*/ 153232 w 479377"/>
              <a:gd name="connsiteY1" fmla="*/ 5587 h 2784821"/>
              <a:gd name="connsiteX2" fmla="*/ 476172 w 479377"/>
              <a:gd name="connsiteY2" fmla="*/ 375316 h 2784821"/>
              <a:gd name="connsiteX3" fmla="*/ 479377 w 479377"/>
              <a:gd name="connsiteY3" fmla="*/ 2784821 h 278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77" h="2784821">
                <a:moveTo>
                  <a:pt x="0" y="0"/>
                </a:moveTo>
                <a:cubicBezTo>
                  <a:pt x="67197" y="1862"/>
                  <a:pt x="160770" y="8121"/>
                  <a:pt x="153232" y="5587"/>
                </a:cubicBezTo>
                <a:cubicBezTo>
                  <a:pt x="519034" y="12847"/>
                  <a:pt x="473667" y="377903"/>
                  <a:pt x="476172" y="375316"/>
                </a:cubicBezTo>
                <a:cubicBezTo>
                  <a:pt x="482521" y="966453"/>
                  <a:pt x="475014" y="2032010"/>
                  <a:pt x="479377" y="2784821"/>
                </a:cubicBezTo>
              </a:path>
            </a:pathLst>
          </a:custGeom>
          <a:noFill/>
          <a:ln w="63500">
            <a:solidFill>
              <a:schemeClr val="accent6"/>
            </a:solidFill>
            <a:headEnd type="none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3" name="TITLE  04">
            <a:extLst>
              <a:ext uri="{FF2B5EF4-FFF2-40B4-BE49-F238E27FC236}">
                <a16:creationId xmlns:a16="http://schemas.microsoft.com/office/drawing/2014/main" id="{FA318858-9036-174B-9CCD-7703FC8AFD40}"/>
              </a:ext>
            </a:extLst>
          </p:cNvPr>
          <p:cNvSpPr txBox="1"/>
          <p:nvPr/>
        </p:nvSpPr>
        <p:spPr>
          <a:xfrm>
            <a:off x="18094144" y="9113811"/>
            <a:ext cx="419351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90F6F095-C68A-364E-8F95-CF05E7B0DABC}"/>
              </a:ext>
            </a:extLst>
          </p:cNvPr>
          <p:cNvSpPr txBox="1"/>
          <p:nvPr/>
        </p:nvSpPr>
        <p:spPr>
          <a:xfrm>
            <a:off x="18094143" y="9776579"/>
            <a:ext cx="419351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Infographics and more.</a:t>
            </a:r>
          </a:p>
        </p:txBody>
      </p:sp>
      <p:sp>
        <p:nvSpPr>
          <p:cNvPr id="393" name="CIRCLE ICON 04">
            <a:extLst>
              <a:ext uri="{FF2B5EF4-FFF2-40B4-BE49-F238E27FC236}">
                <a16:creationId xmlns:a16="http://schemas.microsoft.com/office/drawing/2014/main" id="{A9477B02-9A09-644A-9CA5-B710D4D7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26" y="8714612"/>
            <a:ext cx="3251818" cy="3246326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4" name="LINE ICON 04">
            <a:extLst>
              <a:ext uri="{FF2B5EF4-FFF2-40B4-BE49-F238E27FC236}">
                <a16:creationId xmlns:a16="http://schemas.microsoft.com/office/drawing/2014/main" id="{122C9C75-6011-7040-A61E-64D7B856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126" y="8714612"/>
            <a:ext cx="8442644" cy="3246326"/>
          </a:xfrm>
          <a:custGeom>
            <a:avLst/>
            <a:gdLst>
              <a:gd name="T0" fmla="*/ 2608 w 6776"/>
              <a:gd name="T1" fmla="*/ 1303 h 2608"/>
              <a:gd name="T2" fmla="*/ 2608 w 6776"/>
              <a:gd name="T3" fmla="*/ 1303 h 2608"/>
              <a:gd name="T4" fmla="*/ 1304 w 6776"/>
              <a:gd name="T5" fmla="*/ 2607 h 2608"/>
              <a:gd name="T6" fmla="*/ 1304 w 6776"/>
              <a:gd name="T7" fmla="*/ 2607 h 2608"/>
              <a:gd name="T8" fmla="*/ 0 w 6776"/>
              <a:gd name="T9" fmla="*/ 1303 h 2608"/>
              <a:gd name="T10" fmla="*/ 0 w 6776"/>
              <a:gd name="T11" fmla="*/ 1303 h 2608"/>
              <a:gd name="T12" fmla="*/ 1304 w 6776"/>
              <a:gd name="T13" fmla="*/ 0 h 2608"/>
              <a:gd name="T14" fmla="*/ 5904 w 6776"/>
              <a:gd name="T15" fmla="*/ 0 h 2608"/>
              <a:gd name="T16" fmla="*/ 5904 w 6776"/>
              <a:gd name="T17" fmla="*/ 0 h 2608"/>
              <a:gd name="T18" fmla="*/ 6775 w 6776"/>
              <a:gd name="T19" fmla="*/ 869 h 2608"/>
              <a:gd name="T20" fmla="*/ 6775 w 6776"/>
              <a:gd name="T21" fmla="*/ 148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76" h="2608">
                <a:moveTo>
                  <a:pt x="2608" y="1303"/>
                </a:moveTo>
                <a:lnTo>
                  <a:pt x="2608" y="1303"/>
                </a:lnTo>
                <a:cubicBezTo>
                  <a:pt x="2608" y="2023"/>
                  <a:pt x="2024" y="2607"/>
                  <a:pt x="1304" y="2607"/>
                </a:cubicBezTo>
                <a:lnTo>
                  <a:pt x="1304" y="2607"/>
                </a:lnTo>
                <a:cubicBezTo>
                  <a:pt x="585" y="2607"/>
                  <a:pt x="0" y="2023"/>
                  <a:pt x="0" y="1303"/>
                </a:cubicBezTo>
                <a:lnTo>
                  <a:pt x="0" y="1303"/>
                </a:lnTo>
                <a:cubicBezTo>
                  <a:pt x="0" y="583"/>
                  <a:pt x="584" y="0"/>
                  <a:pt x="1304" y="0"/>
                </a:cubicBezTo>
                <a:lnTo>
                  <a:pt x="5904" y="0"/>
                </a:lnTo>
                <a:lnTo>
                  <a:pt x="5904" y="0"/>
                </a:lnTo>
                <a:cubicBezTo>
                  <a:pt x="6385" y="0"/>
                  <a:pt x="6775" y="389"/>
                  <a:pt x="6775" y="869"/>
                </a:cubicBezTo>
                <a:lnTo>
                  <a:pt x="6775" y="1480"/>
                </a:lnTo>
              </a:path>
            </a:pathLst>
          </a:custGeom>
          <a:noFill/>
          <a:ln w="2540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533" name="ILUSTRATION 04">
            <a:extLst>
              <a:ext uri="{FF2B5EF4-FFF2-40B4-BE49-F238E27FC236}">
                <a16:creationId xmlns:a16="http://schemas.microsoft.com/office/drawing/2014/main" id="{17511DB7-9D84-2F49-AE63-D2BFBB6E51AE}"/>
              </a:ext>
            </a:extLst>
          </p:cNvPr>
          <p:cNvGrpSpPr/>
          <p:nvPr/>
        </p:nvGrpSpPr>
        <p:grpSpPr>
          <a:xfrm>
            <a:off x="14627688" y="9637425"/>
            <a:ext cx="2614637" cy="1406191"/>
            <a:chOff x="14627688" y="9637425"/>
            <a:chExt cx="2614637" cy="1406191"/>
          </a:xfrm>
        </p:grpSpPr>
        <p:sp>
          <p:nvSpPr>
            <p:cNvPr id="472" name="RECTANGLE CHART BASE">
              <a:extLst>
                <a:ext uri="{FF2B5EF4-FFF2-40B4-BE49-F238E27FC236}">
                  <a16:creationId xmlns:a16="http://schemas.microsoft.com/office/drawing/2014/main" id="{C5336470-0176-194F-935D-74ADB9EA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575" y="9725312"/>
              <a:ext cx="955771" cy="1098587"/>
            </a:xfrm>
            <a:custGeom>
              <a:avLst/>
              <a:gdLst>
                <a:gd name="T0" fmla="*/ 768 w 769"/>
                <a:gd name="T1" fmla="*/ 883 h 884"/>
                <a:gd name="T2" fmla="*/ 0 w 769"/>
                <a:gd name="T3" fmla="*/ 883 h 884"/>
                <a:gd name="T4" fmla="*/ 0 w 769"/>
                <a:gd name="T5" fmla="*/ 0 h 884"/>
                <a:gd name="T6" fmla="*/ 768 w 769"/>
                <a:gd name="T7" fmla="*/ 0 h 884"/>
                <a:gd name="T8" fmla="*/ 768 w 769"/>
                <a:gd name="T9" fmla="*/ 88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884">
                  <a:moveTo>
                    <a:pt x="768" y="883"/>
                  </a:moveTo>
                  <a:lnTo>
                    <a:pt x="0" y="883"/>
                  </a:lnTo>
                  <a:lnTo>
                    <a:pt x="0" y="0"/>
                  </a:lnTo>
                  <a:lnTo>
                    <a:pt x="768" y="0"/>
                  </a:lnTo>
                  <a:lnTo>
                    <a:pt x="768" y="8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0" name="CIRCLE LINE STROKE">
              <a:extLst>
                <a:ext uri="{FF2B5EF4-FFF2-40B4-BE49-F238E27FC236}">
                  <a16:creationId xmlns:a16="http://schemas.microsoft.com/office/drawing/2014/main" id="{D76F7976-1A0B-C941-A9A7-13212051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363" y="10472351"/>
              <a:ext cx="87887" cy="87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1" name="LINE STROKE">
              <a:extLst>
                <a:ext uri="{FF2B5EF4-FFF2-40B4-BE49-F238E27FC236}">
                  <a16:creationId xmlns:a16="http://schemas.microsoft.com/office/drawing/2014/main" id="{AC85C8E1-1F9E-D249-84E3-7C08D980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2759" y="10510804"/>
              <a:ext cx="324081" cy="16477"/>
            </a:xfrm>
            <a:custGeom>
              <a:avLst/>
              <a:gdLst>
                <a:gd name="T0" fmla="*/ 253 w 260"/>
                <a:gd name="T1" fmla="*/ 12 h 13"/>
                <a:gd name="T2" fmla="*/ 6 w 260"/>
                <a:gd name="T3" fmla="*/ 12 h 13"/>
                <a:gd name="T4" fmla="*/ 6 w 260"/>
                <a:gd name="T5" fmla="*/ 12 h 13"/>
                <a:gd name="T6" fmla="*/ 0 w 260"/>
                <a:gd name="T7" fmla="*/ 6 h 13"/>
                <a:gd name="T8" fmla="*/ 0 w 260"/>
                <a:gd name="T9" fmla="*/ 6 h 13"/>
                <a:gd name="T10" fmla="*/ 6 w 260"/>
                <a:gd name="T11" fmla="*/ 0 h 13"/>
                <a:gd name="T12" fmla="*/ 253 w 260"/>
                <a:gd name="T13" fmla="*/ 0 h 13"/>
                <a:gd name="T14" fmla="*/ 253 w 260"/>
                <a:gd name="T15" fmla="*/ 0 h 13"/>
                <a:gd name="T16" fmla="*/ 259 w 260"/>
                <a:gd name="T17" fmla="*/ 6 h 13"/>
                <a:gd name="T18" fmla="*/ 259 w 260"/>
                <a:gd name="T19" fmla="*/ 6 h 13"/>
                <a:gd name="T20" fmla="*/ 253 w 260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3">
                  <a:moveTo>
                    <a:pt x="253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lnTo>
                    <a:pt x="253" y="0"/>
                  </a:lnTo>
                  <a:lnTo>
                    <a:pt x="253" y="0"/>
                  </a:lnTo>
                  <a:cubicBezTo>
                    <a:pt x="256" y="0"/>
                    <a:pt x="259" y="3"/>
                    <a:pt x="259" y="6"/>
                  </a:cubicBezTo>
                  <a:lnTo>
                    <a:pt x="259" y="6"/>
                  </a:lnTo>
                  <a:cubicBezTo>
                    <a:pt x="259" y="9"/>
                    <a:pt x="256" y="12"/>
                    <a:pt x="253" y="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2" name="LINE STROKE">
              <a:extLst>
                <a:ext uri="{FF2B5EF4-FFF2-40B4-BE49-F238E27FC236}">
                  <a16:creationId xmlns:a16="http://schemas.microsoft.com/office/drawing/2014/main" id="{7206CF38-150B-2D48-AEDE-7A1A84B8E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8250" y="10510804"/>
              <a:ext cx="159293" cy="16477"/>
            </a:xfrm>
            <a:custGeom>
              <a:avLst/>
              <a:gdLst>
                <a:gd name="T0" fmla="*/ 123 w 130"/>
                <a:gd name="T1" fmla="*/ 12 h 13"/>
                <a:gd name="T2" fmla="*/ 6 w 130"/>
                <a:gd name="T3" fmla="*/ 12 h 13"/>
                <a:gd name="T4" fmla="*/ 6 w 130"/>
                <a:gd name="T5" fmla="*/ 12 h 13"/>
                <a:gd name="T6" fmla="*/ 0 w 130"/>
                <a:gd name="T7" fmla="*/ 6 h 13"/>
                <a:gd name="T8" fmla="*/ 0 w 130"/>
                <a:gd name="T9" fmla="*/ 6 h 13"/>
                <a:gd name="T10" fmla="*/ 6 w 130"/>
                <a:gd name="T11" fmla="*/ 0 h 13"/>
                <a:gd name="T12" fmla="*/ 123 w 130"/>
                <a:gd name="T13" fmla="*/ 0 h 13"/>
                <a:gd name="T14" fmla="*/ 123 w 130"/>
                <a:gd name="T15" fmla="*/ 0 h 13"/>
                <a:gd name="T16" fmla="*/ 129 w 130"/>
                <a:gd name="T17" fmla="*/ 6 h 13"/>
                <a:gd name="T18" fmla="*/ 129 w 130"/>
                <a:gd name="T19" fmla="*/ 6 h 13"/>
                <a:gd name="T20" fmla="*/ 123 w 130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13">
                  <a:moveTo>
                    <a:pt x="123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lnTo>
                    <a:pt x="123" y="0"/>
                  </a:lnTo>
                  <a:lnTo>
                    <a:pt x="123" y="0"/>
                  </a:lnTo>
                  <a:cubicBezTo>
                    <a:pt x="126" y="0"/>
                    <a:pt x="129" y="3"/>
                    <a:pt x="129" y="6"/>
                  </a:cubicBezTo>
                  <a:lnTo>
                    <a:pt x="129" y="6"/>
                  </a:lnTo>
                  <a:cubicBezTo>
                    <a:pt x="129" y="9"/>
                    <a:pt x="126" y="12"/>
                    <a:pt x="123" y="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3" name="CIRCLE LINE STROKE">
              <a:extLst>
                <a:ext uri="{FF2B5EF4-FFF2-40B4-BE49-F238E27FC236}">
                  <a16:creationId xmlns:a16="http://schemas.microsoft.com/office/drawing/2014/main" id="{895DA3A9-F28B-D042-B329-1CC2DAC8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363" y="10631648"/>
              <a:ext cx="87887" cy="878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4" name="LINE STROKE">
              <a:extLst>
                <a:ext uri="{FF2B5EF4-FFF2-40B4-BE49-F238E27FC236}">
                  <a16:creationId xmlns:a16="http://schemas.microsoft.com/office/drawing/2014/main" id="{8485A101-6086-2547-B5B4-5A03F4E8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2759" y="10670097"/>
              <a:ext cx="324081" cy="16481"/>
            </a:xfrm>
            <a:custGeom>
              <a:avLst/>
              <a:gdLst>
                <a:gd name="T0" fmla="*/ 253 w 260"/>
                <a:gd name="T1" fmla="*/ 11 h 12"/>
                <a:gd name="T2" fmla="*/ 6 w 260"/>
                <a:gd name="T3" fmla="*/ 11 h 12"/>
                <a:gd name="T4" fmla="*/ 6 w 260"/>
                <a:gd name="T5" fmla="*/ 11 h 12"/>
                <a:gd name="T6" fmla="*/ 0 w 260"/>
                <a:gd name="T7" fmla="*/ 5 h 12"/>
                <a:gd name="T8" fmla="*/ 0 w 260"/>
                <a:gd name="T9" fmla="*/ 5 h 12"/>
                <a:gd name="T10" fmla="*/ 6 w 260"/>
                <a:gd name="T11" fmla="*/ 0 h 12"/>
                <a:gd name="T12" fmla="*/ 253 w 260"/>
                <a:gd name="T13" fmla="*/ 0 h 12"/>
                <a:gd name="T14" fmla="*/ 253 w 260"/>
                <a:gd name="T15" fmla="*/ 0 h 12"/>
                <a:gd name="T16" fmla="*/ 259 w 260"/>
                <a:gd name="T17" fmla="*/ 5 h 12"/>
                <a:gd name="T18" fmla="*/ 259 w 260"/>
                <a:gd name="T19" fmla="*/ 5 h 12"/>
                <a:gd name="T20" fmla="*/ 253 w 260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2">
                  <a:moveTo>
                    <a:pt x="253" y="11"/>
                  </a:moveTo>
                  <a:lnTo>
                    <a:pt x="6" y="11"/>
                  </a:lnTo>
                  <a:lnTo>
                    <a:pt x="6" y="11"/>
                  </a:lnTo>
                  <a:cubicBezTo>
                    <a:pt x="3" y="11"/>
                    <a:pt x="0" y="9"/>
                    <a:pt x="0" y="5"/>
                  </a:cubicBezTo>
                  <a:lnTo>
                    <a:pt x="0" y="5"/>
                  </a:lnTo>
                  <a:cubicBezTo>
                    <a:pt x="0" y="2"/>
                    <a:pt x="3" y="0"/>
                    <a:pt x="6" y="0"/>
                  </a:cubicBezTo>
                  <a:lnTo>
                    <a:pt x="253" y="0"/>
                  </a:lnTo>
                  <a:lnTo>
                    <a:pt x="253" y="0"/>
                  </a:lnTo>
                  <a:cubicBezTo>
                    <a:pt x="256" y="0"/>
                    <a:pt x="259" y="2"/>
                    <a:pt x="259" y="5"/>
                  </a:cubicBezTo>
                  <a:lnTo>
                    <a:pt x="259" y="5"/>
                  </a:lnTo>
                  <a:cubicBezTo>
                    <a:pt x="259" y="9"/>
                    <a:pt x="256" y="11"/>
                    <a:pt x="253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5" name="LINE STROKE">
              <a:extLst>
                <a:ext uri="{FF2B5EF4-FFF2-40B4-BE49-F238E27FC236}">
                  <a16:creationId xmlns:a16="http://schemas.microsoft.com/office/drawing/2014/main" id="{6967CDB3-AB40-3A4C-AFC7-E224A2053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8250" y="10670097"/>
              <a:ext cx="159293" cy="16481"/>
            </a:xfrm>
            <a:custGeom>
              <a:avLst/>
              <a:gdLst>
                <a:gd name="T0" fmla="*/ 123 w 130"/>
                <a:gd name="T1" fmla="*/ 11 h 12"/>
                <a:gd name="T2" fmla="*/ 6 w 130"/>
                <a:gd name="T3" fmla="*/ 11 h 12"/>
                <a:gd name="T4" fmla="*/ 6 w 130"/>
                <a:gd name="T5" fmla="*/ 11 h 12"/>
                <a:gd name="T6" fmla="*/ 0 w 130"/>
                <a:gd name="T7" fmla="*/ 5 h 12"/>
                <a:gd name="T8" fmla="*/ 0 w 130"/>
                <a:gd name="T9" fmla="*/ 5 h 12"/>
                <a:gd name="T10" fmla="*/ 6 w 130"/>
                <a:gd name="T11" fmla="*/ 0 h 12"/>
                <a:gd name="T12" fmla="*/ 123 w 130"/>
                <a:gd name="T13" fmla="*/ 0 h 12"/>
                <a:gd name="T14" fmla="*/ 123 w 130"/>
                <a:gd name="T15" fmla="*/ 0 h 12"/>
                <a:gd name="T16" fmla="*/ 129 w 130"/>
                <a:gd name="T17" fmla="*/ 5 h 12"/>
                <a:gd name="T18" fmla="*/ 129 w 130"/>
                <a:gd name="T19" fmla="*/ 5 h 12"/>
                <a:gd name="T20" fmla="*/ 123 w 130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12">
                  <a:moveTo>
                    <a:pt x="123" y="11"/>
                  </a:moveTo>
                  <a:lnTo>
                    <a:pt x="6" y="11"/>
                  </a:lnTo>
                  <a:lnTo>
                    <a:pt x="6" y="11"/>
                  </a:lnTo>
                  <a:cubicBezTo>
                    <a:pt x="3" y="11"/>
                    <a:pt x="0" y="9"/>
                    <a:pt x="0" y="5"/>
                  </a:cubicBezTo>
                  <a:lnTo>
                    <a:pt x="0" y="5"/>
                  </a:lnTo>
                  <a:cubicBezTo>
                    <a:pt x="0" y="2"/>
                    <a:pt x="3" y="0"/>
                    <a:pt x="6" y="0"/>
                  </a:cubicBezTo>
                  <a:lnTo>
                    <a:pt x="123" y="0"/>
                  </a:lnTo>
                  <a:lnTo>
                    <a:pt x="123" y="0"/>
                  </a:lnTo>
                  <a:cubicBezTo>
                    <a:pt x="126" y="0"/>
                    <a:pt x="129" y="2"/>
                    <a:pt x="129" y="5"/>
                  </a:cubicBezTo>
                  <a:lnTo>
                    <a:pt x="129" y="5"/>
                  </a:lnTo>
                  <a:cubicBezTo>
                    <a:pt x="129" y="9"/>
                    <a:pt x="126" y="11"/>
                    <a:pt x="123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7" name="PIE CHART">
              <a:extLst>
                <a:ext uri="{FF2B5EF4-FFF2-40B4-BE49-F238E27FC236}">
                  <a16:creationId xmlns:a16="http://schemas.microsoft.com/office/drawing/2014/main" id="{83E2A872-ED28-B94B-9CD9-AB306423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3462" y="9928552"/>
              <a:ext cx="285633" cy="197746"/>
            </a:xfrm>
            <a:custGeom>
              <a:avLst/>
              <a:gdLst>
                <a:gd name="T0" fmla="*/ 173 w 231"/>
                <a:gd name="T1" fmla="*/ 0 h 159"/>
                <a:gd name="T2" fmla="*/ 0 w 231"/>
                <a:gd name="T3" fmla="*/ 152 h 159"/>
                <a:gd name="T4" fmla="*/ 230 w 231"/>
                <a:gd name="T5" fmla="*/ 158 h 159"/>
                <a:gd name="T6" fmla="*/ 230 w 231"/>
                <a:gd name="T7" fmla="*/ 158 h 159"/>
                <a:gd name="T8" fmla="*/ 230 w 231"/>
                <a:gd name="T9" fmla="*/ 152 h 159"/>
                <a:gd name="T10" fmla="*/ 230 w 231"/>
                <a:gd name="T11" fmla="*/ 152 h 159"/>
                <a:gd name="T12" fmla="*/ 173 w 231"/>
                <a:gd name="T1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59">
                  <a:moveTo>
                    <a:pt x="173" y="0"/>
                  </a:moveTo>
                  <a:lnTo>
                    <a:pt x="0" y="152"/>
                  </a:lnTo>
                  <a:lnTo>
                    <a:pt x="230" y="158"/>
                  </a:lnTo>
                  <a:lnTo>
                    <a:pt x="230" y="158"/>
                  </a:lnTo>
                  <a:cubicBezTo>
                    <a:pt x="230" y="156"/>
                    <a:pt x="230" y="154"/>
                    <a:pt x="230" y="152"/>
                  </a:cubicBezTo>
                  <a:lnTo>
                    <a:pt x="230" y="152"/>
                  </a:lnTo>
                  <a:cubicBezTo>
                    <a:pt x="230" y="94"/>
                    <a:pt x="208" y="40"/>
                    <a:pt x="17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8" name="PIE CHART">
              <a:extLst>
                <a:ext uri="{FF2B5EF4-FFF2-40B4-BE49-F238E27FC236}">
                  <a16:creationId xmlns:a16="http://schemas.microsoft.com/office/drawing/2014/main" id="{A3962CAB-1CB9-1142-96FC-F1E6022D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7829" y="9829680"/>
              <a:ext cx="285633" cy="527322"/>
            </a:xfrm>
            <a:custGeom>
              <a:avLst/>
              <a:gdLst>
                <a:gd name="T0" fmla="*/ 229 w 230"/>
                <a:gd name="T1" fmla="*/ 0 h 425"/>
                <a:gd name="T2" fmla="*/ 229 w 230"/>
                <a:gd name="T3" fmla="*/ 0 h 425"/>
                <a:gd name="T4" fmla="*/ 0 w 230"/>
                <a:gd name="T5" fmla="*/ 230 h 425"/>
                <a:gd name="T6" fmla="*/ 0 w 230"/>
                <a:gd name="T7" fmla="*/ 230 h 425"/>
                <a:gd name="T8" fmla="*/ 107 w 230"/>
                <a:gd name="T9" fmla="*/ 424 h 425"/>
                <a:gd name="T10" fmla="*/ 229 w 230"/>
                <a:gd name="T11" fmla="*/ 230 h 425"/>
                <a:gd name="T12" fmla="*/ 229 w 230"/>
                <a:gd name="T13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425">
                  <a:moveTo>
                    <a:pt x="229" y="0"/>
                  </a:moveTo>
                  <a:lnTo>
                    <a:pt x="229" y="0"/>
                  </a:lnTo>
                  <a:cubicBezTo>
                    <a:pt x="103" y="0"/>
                    <a:pt x="0" y="103"/>
                    <a:pt x="0" y="230"/>
                  </a:cubicBezTo>
                  <a:lnTo>
                    <a:pt x="0" y="230"/>
                  </a:lnTo>
                  <a:cubicBezTo>
                    <a:pt x="0" y="312"/>
                    <a:pt x="43" y="383"/>
                    <a:pt x="107" y="424"/>
                  </a:cubicBezTo>
                  <a:lnTo>
                    <a:pt x="229" y="230"/>
                  </a:lnTo>
                  <a:lnTo>
                    <a:pt x="22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9" name="PIE CHART">
              <a:extLst>
                <a:ext uri="{FF2B5EF4-FFF2-40B4-BE49-F238E27FC236}">
                  <a16:creationId xmlns:a16="http://schemas.microsoft.com/office/drawing/2014/main" id="{43FC2B19-8F98-574E-B5E3-6D74E90E8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5151" y="10115312"/>
              <a:ext cx="439435" cy="285633"/>
            </a:xfrm>
            <a:custGeom>
              <a:avLst/>
              <a:gdLst>
                <a:gd name="T0" fmla="*/ 122 w 353"/>
                <a:gd name="T1" fmla="*/ 0 h 230"/>
                <a:gd name="T2" fmla="*/ 0 w 353"/>
                <a:gd name="T3" fmla="*/ 194 h 230"/>
                <a:gd name="T4" fmla="*/ 0 w 353"/>
                <a:gd name="T5" fmla="*/ 194 h 230"/>
                <a:gd name="T6" fmla="*/ 122 w 353"/>
                <a:gd name="T7" fmla="*/ 229 h 230"/>
                <a:gd name="T8" fmla="*/ 122 w 353"/>
                <a:gd name="T9" fmla="*/ 229 h 230"/>
                <a:gd name="T10" fmla="*/ 352 w 353"/>
                <a:gd name="T11" fmla="*/ 6 h 230"/>
                <a:gd name="T12" fmla="*/ 122 w 353"/>
                <a:gd name="T1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30">
                  <a:moveTo>
                    <a:pt x="122" y="0"/>
                  </a:moveTo>
                  <a:lnTo>
                    <a:pt x="0" y="194"/>
                  </a:lnTo>
                  <a:lnTo>
                    <a:pt x="0" y="194"/>
                  </a:lnTo>
                  <a:cubicBezTo>
                    <a:pt x="36" y="216"/>
                    <a:pt x="78" y="229"/>
                    <a:pt x="122" y="229"/>
                  </a:cubicBezTo>
                  <a:lnTo>
                    <a:pt x="122" y="229"/>
                  </a:lnTo>
                  <a:cubicBezTo>
                    <a:pt x="247" y="229"/>
                    <a:pt x="348" y="130"/>
                    <a:pt x="352" y="6"/>
                  </a:cubicBezTo>
                  <a:lnTo>
                    <a:pt x="12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7" name="TSHIRT">
              <a:extLst>
                <a:ext uri="{FF2B5EF4-FFF2-40B4-BE49-F238E27FC236}">
                  <a16:creationId xmlns:a16="http://schemas.microsoft.com/office/drawing/2014/main" id="{6419835C-BAAD-7943-93C2-3FA0C52FB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3738" y="10395450"/>
              <a:ext cx="1098587" cy="648166"/>
            </a:xfrm>
            <a:custGeom>
              <a:avLst/>
              <a:gdLst>
                <a:gd name="T0" fmla="*/ 563 w 881"/>
                <a:gd name="T1" fmla="*/ 3 h 521"/>
                <a:gd name="T2" fmla="*/ 563 w 881"/>
                <a:gd name="T3" fmla="*/ 3 h 521"/>
                <a:gd name="T4" fmla="*/ 367 w 881"/>
                <a:gd name="T5" fmla="*/ 72 h 521"/>
                <a:gd name="T6" fmla="*/ 367 w 881"/>
                <a:gd name="T7" fmla="*/ 72 h 521"/>
                <a:gd name="T8" fmla="*/ 239 w 881"/>
                <a:gd name="T9" fmla="*/ 214 h 521"/>
                <a:gd name="T10" fmla="*/ 92 w 881"/>
                <a:gd name="T11" fmla="*/ 154 h 521"/>
                <a:gd name="T12" fmla="*/ 0 w 881"/>
                <a:gd name="T13" fmla="*/ 342 h 521"/>
                <a:gd name="T14" fmla="*/ 198 w 881"/>
                <a:gd name="T15" fmla="*/ 428 h 521"/>
                <a:gd name="T16" fmla="*/ 198 w 881"/>
                <a:gd name="T17" fmla="*/ 428 h 521"/>
                <a:gd name="T18" fmla="*/ 263 w 881"/>
                <a:gd name="T19" fmla="*/ 443 h 521"/>
                <a:gd name="T20" fmla="*/ 263 w 881"/>
                <a:gd name="T21" fmla="*/ 443 h 521"/>
                <a:gd name="T22" fmla="*/ 324 w 881"/>
                <a:gd name="T23" fmla="*/ 433 h 521"/>
                <a:gd name="T24" fmla="*/ 324 w 881"/>
                <a:gd name="T25" fmla="*/ 520 h 521"/>
                <a:gd name="T26" fmla="*/ 590 w 881"/>
                <a:gd name="T27" fmla="*/ 520 h 521"/>
                <a:gd name="T28" fmla="*/ 820 w 881"/>
                <a:gd name="T29" fmla="*/ 520 h 521"/>
                <a:gd name="T30" fmla="*/ 820 w 881"/>
                <a:gd name="T31" fmla="*/ 520 h 521"/>
                <a:gd name="T32" fmla="*/ 871 w 881"/>
                <a:gd name="T33" fmla="*/ 364 h 521"/>
                <a:gd name="T34" fmla="*/ 871 w 881"/>
                <a:gd name="T35" fmla="*/ 364 h 521"/>
                <a:gd name="T36" fmla="*/ 837 w 881"/>
                <a:gd name="T37" fmla="*/ 193 h 521"/>
                <a:gd name="T38" fmla="*/ 837 w 881"/>
                <a:gd name="T39" fmla="*/ 193 h 521"/>
                <a:gd name="T40" fmla="*/ 738 w 881"/>
                <a:gd name="T41" fmla="*/ 27 h 521"/>
                <a:gd name="T42" fmla="*/ 738 w 881"/>
                <a:gd name="T43" fmla="*/ 27 h 521"/>
                <a:gd name="T44" fmla="*/ 563 w 881"/>
                <a:gd name="T45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1" h="521">
                  <a:moveTo>
                    <a:pt x="563" y="3"/>
                  </a:moveTo>
                  <a:lnTo>
                    <a:pt x="563" y="3"/>
                  </a:lnTo>
                  <a:cubicBezTo>
                    <a:pt x="443" y="0"/>
                    <a:pt x="403" y="34"/>
                    <a:pt x="367" y="72"/>
                  </a:cubicBezTo>
                  <a:lnTo>
                    <a:pt x="367" y="72"/>
                  </a:lnTo>
                  <a:cubicBezTo>
                    <a:pt x="333" y="106"/>
                    <a:pt x="239" y="214"/>
                    <a:pt x="239" y="214"/>
                  </a:cubicBezTo>
                  <a:lnTo>
                    <a:pt x="92" y="154"/>
                  </a:lnTo>
                  <a:lnTo>
                    <a:pt x="0" y="342"/>
                  </a:lnTo>
                  <a:lnTo>
                    <a:pt x="198" y="428"/>
                  </a:lnTo>
                  <a:lnTo>
                    <a:pt x="198" y="428"/>
                  </a:lnTo>
                  <a:cubicBezTo>
                    <a:pt x="219" y="438"/>
                    <a:pt x="241" y="442"/>
                    <a:pt x="263" y="443"/>
                  </a:cubicBezTo>
                  <a:lnTo>
                    <a:pt x="263" y="443"/>
                  </a:lnTo>
                  <a:cubicBezTo>
                    <a:pt x="284" y="443"/>
                    <a:pt x="305" y="440"/>
                    <a:pt x="324" y="433"/>
                  </a:cubicBezTo>
                  <a:lnTo>
                    <a:pt x="324" y="520"/>
                  </a:lnTo>
                  <a:lnTo>
                    <a:pt x="590" y="520"/>
                  </a:lnTo>
                  <a:lnTo>
                    <a:pt x="820" y="520"/>
                  </a:lnTo>
                  <a:lnTo>
                    <a:pt x="820" y="520"/>
                  </a:lnTo>
                  <a:cubicBezTo>
                    <a:pt x="820" y="520"/>
                    <a:pt x="864" y="401"/>
                    <a:pt x="871" y="364"/>
                  </a:cubicBezTo>
                  <a:lnTo>
                    <a:pt x="871" y="364"/>
                  </a:lnTo>
                  <a:cubicBezTo>
                    <a:pt x="880" y="316"/>
                    <a:pt x="866" y="255"/>
                    <a:pt x="837" y="193"/>
                  </a:cubicBezTo>
                  <a:lnTo>
                    <a:pt x="837" y="193"/>
                  </a:lnTo>
                  <a:cubicBezTo>
                    <a:pt x="799" y="113"/>
                    <a:pt x="776" y="52"/>
                    <a:pt x="738" y="27"/>
                  </a:cubicBezTo>
                  <a:lnTo>
                    <a:pt x="738" y="27"/>
                  </a:lnTo>
                  <a:cubicBezTo>
                    <a:pt x="713" y="11"/>
                    <a:pt x="657" y="4"/>
                    <a:pt x="563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3" name="SLEEVE">
              <a:extLst>
                <a:ext uri="{FF2B5EF4-FFF2-40B4-BE49-F238E27FC236}">
                  <a16:creationId xmlns:a16="http://schemas.microsoft.com/office/drawing/2014/main" id="{6E985A1E-9EB8-BB40-B9B3-E9721CD6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18" y="10554747"/>
              <a:ext cx="175774" cy="225209"/>
            </a:xfrm>
            <a:custGeom>
              <a:avLst/>
              <a:gdLst>
                <a:gd name="T0" fmla="*/ 76 w 139"/>
                <a:gd name="T1" fmla="*/ 0 h 183"/>
                <a:gd name="T2" fmla="*/ 0 w 139"/>
                <a:gd name="T3" fmla="*/ 157 h 183"/>
                <a:gd name="T4" fmla="*/ 61 w 139"/>
                <a:gd name="T5" fmla="*/ 182 h 183"/>
                <a:gd name="T6" fmla="*/ 138 w 139"/>
                <a:gd name="T7" fmla="*/ 25 h 183"/>
                <a:gd name="T8" fmla="*/ 76 w 139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83">
                  <a:moveTo>
                    <a:pt x="76" y="0"/>
                  </a:moveTo>
                  <a:lnTo>
                    <a:pt x="0" y="157"/>
                  </a:lnTo>
                  <a:lnTo>
                    <a:pt x="61" y="182"/>
                  </a:lnTo>
                  <a:lnTo>
                    <a:pt x="138" y="25"/>
                  </a:lnTo>
                  <a:lnTo>
                    <a:pt x="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5" name="SHADOW SHIRT">
              <a:extLst>
                <a:ext uri="{FF2B5EF4-FFF2-40B4-BE49-F238E27FC236}">
                  <a16:creationId xmlns:a16="http://schemas.microsoft.com/office/drawing/2014/main" id="{152449DF-D2CA-7A47-AD22-FC7B3D15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3738" y="10538267"/>
              <a:ext cx="406477" cy="406477"/>
            </a:xfrm>
            <a:custGeom>
              <a:avLst/>
              <a:gdLst>
                <a:gd name="T0" fmla="*/ 239 w 325"/>
                <a:gd name="T1" fmla="*/ 97 h 327"/>
                <a:gd name="T2" fmla="*/ 92 w 325"/>
                <a:gd name="T3" fmla="*/ 37 h 327"/>
                <a:gd name="T4" fmla="*/ 0 w 325"/>
                <a:gd name="T5" fmla="*/ 225 h 327"/>
                <a:gd name="T6" fmla="*/ 198 w 325"/>
                <a:gd name="T7" fmla="*/ 311 h 327"/>
                <a:gd name="T8" fmla="*/ 198 w 325"/>
                <a:gd name="T9" fmla="*/ 311 h 327"/>
                <a:gd name="T10" fmla="*/ 263 w 325"/>
                <a:gd name="T11" fmla="*/ 326 h 327"/>
                <a:gd name="T12" fmla="*/ 263 w 325"/>
                <a:gd name="T13" fmla="*/ 326 h 327"/>
                <a:gd name="T14" fmla="*/ 324 w 325"/>
                <a:gd name="T15" fmla="*/ 316 h 327"/>
                <a:gd name="T16" fmla="*/ 324 w 325"/>
                <a:gd name="T17" fmla="*/ 0 h 327"/>
                <a:gd name="T18" fmla="*/ 324 w 325"/>
                <a:gd name="T19" fmla="*/ 0 h 327"/>
                <a:gd name="T20" fmla="*/ 239 w 325"/>
                <a:gd name="T21" fmla="*/ 9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27">
                  <a:moveTo>
                    <a:pt x="239" y="97"/>
                  </a:moveTo>
                  <a:lnTo>
                    <a:pt x="92" y="37"/>
                  </a:lnTo>
                  <a:lnTo>
                    <a:pt x="0" y="225"/>
                  </a:lnTo>
                  <a:lnTo>
                    <a:pt x="198" y="311"/>
                  </a:lnTo>
                  <a:lnTo>
                    <a:pt x="198" y="311"/>
                  </a:lnTo>
                  <a:cubicBezTo>
                    <a:pt x="219" y="321"/>
                    <a:pt x="241" y="325"/>
                    <a:pt x="263" y="326"/>
                  </a:cubicBezTo>
                  <a:lnTo>
                    <a:pt x="263" y="326"/>
                  </a:lnTo>
                  <a:cubicBezTo>
                    <a:pt x="284" y="326"/>
                    <a:pt x="305" y="323"/>
                    <a:pt x="324" y="316"/>
                  </a:cubicBezTo>
                  <a:lnTo>
                    <a:pt x="324" y="0"/>
                  </a:lnTo>
                  <a:lnTo>
                    <a:pt x="324" y="0"/>
                  </a:lnTo>
                  <a:cubicBezTo>
                    <a:pt x="285" y="43"/>
                    <a:pt x="239" y="97"/>
                    <a:pt x="239" y="97"/>
                  </a:cubicBezTo>
                </a:path>
              </a:pathLst>
            </a:cu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6" name="SHADOW SHIRT">
              <a:extLst>
                <a:ext uri="{FF2B5EF4-FFF2-40B4-BE49-F238E27FC236}">
                  <a16:creationId xmlns:a16="http://schemas.microsoft.com/office/drawing/2014/main" id="{F7042041-9751-9D47-8930-87121608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4721" y="10675592"/>
              <a:ext cx="60424" cy="313096"/>
            </a:xfrm>
            <a:custGeom>
              <a:avLst/>
              <a:gdLst>
                <a:gd name="T0" fmla="*/ 0 w 50"/>
                <a:gd name="T1" fmla="*/ 250 h 251"/>
                <a:gd name="T2" fmla="*/ 49 w 50"/>
                <a:gd name="T3" fmla="*/ 135 h 251"/>
                <a:gd name="T4" fmla="*/ 0 w 50"/>
                <a:gd name="T5" fmla="*/ 0 h 251"/>
                <a:gd name="T6" fmla="*/ 0 w 50"/>
                <a:gd name="T7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1">
                  <a:moveTo>
                    <a:pt x="0" y="250"/>
                  </a:moveTo>
                  <a:lnTo>
                    <a:pt x="49" y="135"/>
                  </a:lnTo>
                  <a:lnTo>
                    <a:pt x="0" y="0"/>
                  </a:lnTo>
                  <a:lnTo>
                    <a:pt x="0" y="250"/>
                  </a:lnTo>
                </a:path>
              </a:pathLst>
            </a:cu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6" name="FACE">
              <a:extLst>
                <a:ext uri="{FF2B5EF4-FFF2-40B4-BE49-F238E27FC236}">
                  <a16:creationId xmlns:a16="http://schemas.microsoft.com/office/drawing/2014/main" id="{3D29462F-67DE-2A45-B404-4F9C7F6C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696" y="10065874"/>
              <a:ext cx="296619" cy="477887"/>
            </a:xfrm>
            <a:custGeom>
              <a:avLst/>
              <a:gdLst>
                <a:gd name="T0" fmla="*/ 223 w 240"/>
                <a:gd name="T1" fmla="*/ 267 h 382"/>
                <a:gd name="T2" fmla="*/ 201 w 240"/>
                <a:gd name="T3" fmla="*/ 198 h 382"/>
                <a:gd name="T4" fmla="*/ 201 w 240"/>
                <a:gd name="T5" fmla="*/ 198 h 382"/>
                <a:gd name="T6" fmla="*/ 218 w 240"/>
                <a:gd name="T7" fmla="*/ 151 h 382"/>
                <a:gd name="T8" fmla="*/ 218 w 240"/>
                <a:gd name="T9" fmla="*/ 151 h 382"/>
                <a:gd name="T10" fmla="*/ 146 w 240"/>
                <a:gd name="T11" fmla="*/ 12 h 382"/>
                <a:gd name="T12" fmla="*/ 146 w 240"/>
                <a:gd name="T13" fmla="*/ 12 h 382"/>
                <a:gd name="T14" fmla="*/ 20 w 240"/>
                <a:gd name="T15" fmla="*/ 106 h 382"/>
                <a:gd name="T16" fmla="*/ 20 w 240"/>
                <a:gd name="T17" fmla="*/ 106 h 382"/>
                <a:gd name="T18" fmla="*/ 91 w 240"/>
                <a:gd name="T19" fmla="*/ 245 h 382"/>
                <a:gd name="T20" fmla="*/ 91 w 240"/>
                <a:gd name="T21" fmla="*/ 245 h 382"/>
                <a:gd name="T22" fmla="*/ 118 w 240"/>
                <a:gd name="T23" fmla="*/ 329 h 382"/>
                <a:gd name="T24" fmla="*/ 118 w 240"/>
                <a:gd name="T25" fmla="*/ 329 h 382"/>
                <a:gd name="T26" fmla="*/ 223 w 240"/>
                <a:gd name="T27" fmla="*/ 26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382">
                  <a:moveTo>
                    <a:pt x="223" y="267"/>
                  </a:moveTo>
                  <a:lnTo>
                    <a:pt x="201" y="198"/>
                  </a:lnTo>
                  <a:lnTo>
                    <a:pt x="201" y="198"/>
                  </a:lnTo>
                  <a:cubicBezTo>
                    <a:pt x="208" y="186"/>
                    <a:pt x="213" y="171"/>
                    <a:pt x="218" y="151"/>
                  </a:cubicBezTo>
                  <a:lnTo>
                    <a:pt x="218" y="151"/>
                  </a:lnTo>
                  <a:cubicBezTo>
                    <a:pt x="239" y="62"/>
                    <a:pt x="201" y="25"/>
                    <a:pt x="146" y="12"/>
                  </a:cubicBezTo>
                  <a:lnTo>
                    <a:pt x="146" y="12"/>
                  </a:lnTo>
                  <a:cubicBezTo>
                    <a:pt x="91" y="0"/>
                    <a:pt x="40" y="17"/>
                    <a:pt x="20" y="106"/>
                  </a:cubicBezTo>
                  <a:lnTo>
                    <a:pt x="20" y="106"/>
                  </a:lnTo>
                  <a:cubicBezTo>
                    <a:pt x="0" y="194"/>
                    <a:pt x="2" y="245"/>
                    <a:pt x="91" y="245"/>
                  </a:cubicBezTo>
                  <a:lnTo>
                    <a:pt x="91" y="245"/>
                  </a:lnTo>
                  <a:cubicBezTo>
                    <a:pt x="91" y="245"/>
                    <a:pt x="112" y="308"/>
                    <a:pt x="118" y="329"/>
                  </a:cubicBezTo>
                  <a:lnTo>
                    <a:pt x="118" y="329"/>
                  </a:lnTo>
                  <a:cubicBezTo>
                    <a:pt x="133" y="381"/>
                    <a:pt x="223" y="267"/>
                    <a:pt x="223" y="267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7" name="HAIR">
              <a:extLst>
                <a:ext uri="{FF2B5EF4-FFF2-40B4-BE49-F238E27FC236}">
                  <a16:creationId xmlns:a16="http://schemas.microsoft.com/office/drawing/2014/main" id="{64AA5ED5-AA92-4347-B032-9C501275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145" y="10016439"/>
              <a:ext cx="296619" cy="302110"/>
            </a:xfrm>
            <a:custGeom>
              <a:avLst/>
              <a:gdLst>
                <a:gd name="T0" fmla="*/ 170 w 240"/>
                <a:gd name="T1" fmla="*/ 235 h 242"/>
                <a:gd name="T2" fmla="*/ 139 w 240"/>
                <a:gd name="T3" fmla="*/ 210 h 242"/>
                <a:gd name="T4" fmla="*/ 139 w 240"/>
                <a:gd name="T5" fmla="*/ 210 h 242"/>
                <a:gd name="T6" fmla="*/ 156 w 240"/>
                <a:gd name="T7" fmla="*/ 168 h 242"/>
                <a:gd name="T8" fmla="*/ 156 w 240"/>
                <a:gd name="T9" fmla="*/ 168 h 242"/>
                <a:gd name="T10" fmla="*/ 131 w 240"/>
                <a:gd name="T11" fmla="*/ 186 h 242"/>
                <a:gd name="T12" fmla="*/ 113 w 240"/>
                <a:gd name="T13" fmla="*/ 173 h 242"/>
                <a:gd name="T14" fmla="*/ 122 w 240"/>
                <a:gd name="T15" fmla="*/ 153 h 242"/>
                <a:gd name="T16" fmla="*/ 109 w 240"/>
                <a:gd name="T17" fmla="*/ 144 h 242"/>
                <a:gd name="T18" fmla="*/ 116 w 240"/>
                <a:gd name="T19" fmla="*/ 128 h 242"/>
                <a:gd name="T20" fmla="*/ 116 w 240"/>
                <a:gd name="T21" fmla="*/ 128 h 242"/>
                <a:gd name="T22" fmla="*/ 126 w 240"/>
                <a:gd name="T23" fmla="*/ 112 h 242"/>
                <a:gd name="T24" fmla="*/ 126 w 240"/>
                <a:gd name="T25" fmla="*/ 112 h 242"/>
                <a:gd name="T26" fmla="*/ 12 w 240"/>
                <a:gd name="T27" fmla="*/ 86 h 242"/>
                <a:gd name="T28" fmla="*/ 12 w 240"/>
                <a:gd name="T29" fmla="*/ 86 h 242"/>
                <a:gd name="T30" fmla="*/ 38 w 240"/>
                <a:gd name="T31" fmla="*/ 30 h 242"/>
                <a:gd name="T32" fmla="*/ 38 w 240"/>
                <a:gd name="T33" fmla="*/ 30 h 242"/>
                <a:gd name="T34" fmla="*/ 76 w 240"/>
                <a:gd name="T35" fmla="*/ 27 h 242"/>
                <a:gd name="T36" fmla="*/ 76 w 240"/>
                <a:gd name="T37" fmla="*/ 27 h 242"/>
                <a:gd name="T38" fmla="*/ 116 w 240"/>
                <a:gd name="T39" fmla="*/ 26 h 242"/>
                <a:gd name="T40" fmla="*/ 116 w 240"/>
                <a:gd name="T41" fmla="*/ 26 h 242"/>
                <a:gd name="T42" fmla="*/ 151 w 240"/>
                <a:gd name="T43" fmla="*/ 40 h 242"/>
                <a:gd name="T44" fmla="*/ 151 w 240"/>
                <a:gd name="T45" fmla="*/ 40 h 242"/>
                <a:gd name="T46" fmla="*/ 176 w 240"/>
                <a:gd name="T47" fmla="*/ 60 h 242"/>
                <a:gd name="T48" fmla="*/ 176 w 240"/>
                <a:gd name="T49" fmla="*/ 60 h 242"/>
                <a:gd name="T50" fmla="*/ 203 w 240"/>
                <a:gd name="T51" fmla="*/ 87 h 242"/>
                <a:gd name="T52" fmla="*/ 203 w 240"/>
                <a:gd name="T53" fmla="*/ 87 h 242"/>
                <a:gd name="T54" fmla="*/ 216 w 240"/>
                <a:gd name="T55" fmla="*/ 125 h 242"/>
                <a:gd name="T56" fmla="*/ 216 w 240"/>
                <a:gd name="T57" fmla="*/ 125 h 242"/>
                <a:gd name="T58" fmla="*/ 217 w 240"/>
                <a:gd name="T59" fmla="*/ 162 h 242"/>
                <a:gd name="T60" fmla="*/ 217 w 240"/>
                <a:gd name="T61" fmla="*/ 162 h 242"/>
                <a:gd name="T62" fmla="*/ 215 w 240"/>
                <a:gd name="T63" fmla="*/ 198 h 242"/>
                <a:gd name="T64" fmla="*/ 208 w 240"/>
                <a:gd name="T65" fmla="*/ 206 h 242"/>
                <a:gd name="T66" fmla="*/ 208 w 240"/>
                <a:gd name="T67" fmla="*/ 206 h 242"/>
                <a:gd name="T68" fmla="*/ 170 w 240"/>
                <a:gd name="T69" fmla="*/ 23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242">
                  <a:moveTo>
                    <a:pt x="170" y="235"/>
                  </a:moveTo>
                  <a:lnTo>
                    <a:pt x="139" y="210"/>
                  </a:lnTo>
                  <a:lnTo>
                    <a:pt x="139" y="210"/>
                  </a:lnTo>
                  <a:cubicBezTo>
                    <a:pt x="165" y="216"/>
                    <a:pt x="175" y="174"/>
                    <a:pt x="156" y="168"/>
                  </a:cubicBezTo>
                  <a:lnTo>
                    <a:pt x="156" y="168"/>
                  </a:lnTo>
                  <a:cubicBezTo>
                    <a:pt x="136" y="163"/>
                    <a:pt x="131" y="186"/>
                    <a:pt x="131" y="186"/>
                  </a:cubicBezTo>
                  <a:lnTo>
                    <a:pt x="113" y="173"/>
                  </a:lnTo>
                  <a:lnTo>
                    <a:pt x="122" y="153"/>
                  </a:lnTo>
                  <a:lnTo>
                    <a:pt x="109" y="144"/>
                  </a:lnTo>
                  <a:lnTo>
                    <a:pt x="116" y="128"/>
                  </a:lnTo>
                  <a:lnTo>
                    <a:pt x="116" y="128"/>
                  </a:lnTo>
                  <a:cubicBezTo>
                    <a:pt x="132" y="135"/>
                    <a:pt x="139" y="120"/>
                    <a:pt x="126" y="112"/>
                  </a:cubicBezTo>
                  <a:lnTo>
                    <a:pt x="126" y="112"/>
                  </a:lnTo>
                  <a:cubicBezTo>
                    <a:pt x="60" y="74"/>
                    <a:pt x="12" y="86"/>
                    <a:pt x="12" y="86"/>
                  </a:cubicBezTo>
                  <a:lnTo>
                    <a:pt x="12" y="86"/>
                  </a:lnTo>
                  <a:cubicBezTo>
                    <a:pt x="12" y="86"/>
                    <a:pt x="0" y="13"/>
                    <a:pt x="38" y="30"/>
                  </a:cubicBezTo>
                  <a:lnTo>
                    <a:pt x="38" y="30"/>
                  </a:lnTo>
                  <a:cubicBezTo>
                    <a:pt x="38" y="30"/>
                    <a:pt x="54" y="4"/>
                    <a:pt x="76" y="27"/>
                  </a:cubicBezTo>
                  <a:lnTo>
                    <a:pt x="76" y="27"/>
                  </a:lnTo>
                  <a:cubicBezTo>
                    <a:pt x="76" y="27"/>
                    <a:pt x="95" y="0"/>
                    <a:pt x="116" y="26"/>
                  </a:cubicBezTo>
                  <a:lnTo>
                    <a:pt x="116" y="26"/>
                  </a:lnTo>
                  <a:cubicBezTo>
                    <a:pt x="116" y="26"/>
                    <a:pt x="142" y="3"/>
                    <a:pt x="151" y="40"/>
                  </a:cubicBezTo>
                  <a:lnTo>
                    <a:pt x="151" y="40"/>
                  </a:lnTo>
                  <a:cubicBezTo>
                    <a:pt x="151" y="40"/>
                    <a:pt x="172" y="27"/>
                    <a:pt x="176" y="60"/>
                  </a:cubicBezTo>
                  <a:lnTo>
                    <a:pt x="176" y="60"/>
                  </a:lnTo>
                  <a:cubicBezTo>
                    <a:pt x="176" y="60"/>
                    <a:pt x="200" y="49"/>
                    <a:pt x="203" y="87"/>
                  </a:cubicBezTo>
                  <a:lnTo>
                    <a:pt x="203" y="87"/>
                  </a:lnTo>
                  <a:cubicBezTo>
                    <a:pt x="203" y="87"/>
                    <a:pt x="228" y="93"/>
                    <a:pt x="216" y="125"/>
                  </a:cubicBezTo>
                  <a:lnTo>
                    <a:pt x="216" y="125"/>
                  </a:lnTo>
                  <a:cubicBezTo>
                    <a:pt x="216" y="125"/>
                    <a:pt x="239" y="139"/>
                    <a:pt x="217" y="162"/>
                  </a:cubicBezTo>
                  <a:lnTo>
                    <a:pt x="217" y="162"/>
                  </a:lnTo>
                  <a:cubicBezTo>
                    <a:pt x="217" y="162"/>
                    <a:pt x="233" y="181"/>
                    <a:pt x="215" y="198"/>
                  </a:cubicBezTo>
                  <a:lnTo>
                    <a:pt x="208" y="206"/>
                  </a:lnTo>
                  <a:lnTo>
                    <a:pt x="208" y="206"/>
                  </a:lnTo>
                  <a:cubicBezTo>
                    <a:pt x="208" y="206"/>
                    <a:pt x="206" y="241"/>
                    <a:pt x="170" y="2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8" name="MOUTH">
              <a:extLst>
                <a:ext uri="{FF2B5EF4-FFF2-40B4-BE49-F238E27FC236}">
                  <a16:creationId xmlns:a16="http://schemas.microsoft.com/office/drawing/2014/main" id="{B3FF30AC-88F4-5D43-8DD7-9FAA4C62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2611" y="10274606"/>
              <a:ext cx="60421" cy="32958"/>
            </a:xfrm>
            <a:custGeom>
              <a:avLst/>
              <a:gdLst>
                <a:gd name="T0" fmla="*/ 7 w 47"/>
                <a:gd name="T1" fmla="*/ 24 h 25"/>
                <a:gd name="T2" fmla="*/ 7 w 47"/>
                <a:gd name="T3" fmla="*/ 24 h 25"/>
                <a:gd name="T4" fmla="*/ 6 w 47"/>
                <a:gd name="T5" fmla="*/ 24 h 25"/>
                <a:gd name="T6" fmla="*/ 6 w 47"/>
                <a:gd name="T7" fmla="*/ 24 h 25"/>
                <a:gd name="T8" fmla="*/ 0 w 47"/>
                <a:gd name="T9" fmla="*/ 18 h 25"/>
                <a:gd name="T10" fmla="*/ 0 w 47"/>
                <a:gd name="T11" fmla="*/ 18 h 25"/>
                <a:gd name="T12" fmla="*/ 6 w 47"/>
                <a:gd name="T13" fmla="*/ 11 h 25"/>
                <a:gd name="T14" fmla="*/ 6 w 47"/>
                <a:gd name="T15" fmla="*/ 11 h 25"/>
                <a:gd name="T16" fmla="*/ 35 w 47"/>
                <a:gd name="T17" fmla="*/ 2 h 25"/>
                <a:gd name="T18" fmla="*/ 35 w 47"/>
                <a:gd name="T19" fmla="*/ 2 h 25"/>
                <a:gd name="T20" fmla="*/ 43 w 47"/>
                <a:gd name="T21" fmla="*/ 2 h 25"/>
                <a:gd name="T22" fmla="*/ 43 w 47"/>
                <a:gd name="T23" fmla="*/ 2 h 25"/>
                <a:gd name="T24" fmla="*/ 43 w 47"/>
                <a:gd name="T25" fmla="*/ 10 h 25"/>
                <a:gd name="T26" fmla="*/ 43 w 47"/>
                <a:gd name="T27" fmla="*/ 10 h 25"/>
                <a:gd name="T28" fmla="*/ 7 w 47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5">
                  <a:moveTo>
                    <a:pt x="7" y="24"/>
                  </a:moveTo>
                  <a:lnTo>
                    <a:pt x="7" y="24"/>
                  </a:lnTo>
                  <a:cubicBezTo>
                    <a:pt x="6" y="24"/>
                    <a:pt x="6" y="24"/>
                    <a:pt x="6" y="24"/>
                  </a:cubicBezTo>
                  <a:lnTo>
                    <a:pt x="6" y="24"/>
                  </a:lnTo>
                  <a:cubicBezTo>
                    <a:pt x="3" y="24"/>
                    <a:pt x="0" y="20"/>
                    <a:pt x="0" y="18"/>
                  </a:cubicBezTo>
                  <a:lnTo>
                    <a:pt x="0" y="18"/>
                  </a:lnTo>
                  <a:cubicBezTo>
                    <a:pt x="0" y="14"/>
                    <a:pt x="3" y="11"/>
                    <a:pt x="6" y="11"/>
                  </a:cubicBezTo>
                  <a:lnTo>
                    <a:pt x="6" y="11"/>
                  </a:lnTo>
                  <a:cubicBezTo>
                    <a:pt x="6" y="11"/>
                    <a:pt x="25" y="12"/>
                    <a:pt x="35" y="2"/>
                  </a:cubicBezTo>
                  <a:lnTo>
                    <a:pt x="35" y="2"/>
                  </a:lnTo>
                  <a:cubicBezTo>
                    <a:pt x="37" y="0"/>
                    <a:pt x="41" y="0"/>
                    <a:pt x="43" y="2"/>
                  </a:cubicBezTo>
                  <a:lnTo>
                    <a:pt x="43" y="2"/>
                  </a:lnTo>
                  <a:cubicBezTo>
                    <a:pt x="46" y="4"/>
                    <a:pt x="46" y="8"/>
                    <a:pt x="43" y="10"/>
                  </a:cubicBezTo>
                  <a:lnTo>
                    <a:pt x="43" y="10"/>
                  </a:lnTo>
                  <a:cubicBezTo>
                    <a:pt x="31" y="23"/>
                    <a:pt x="12" y="24"/>
                    <a:pt x="7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9" name="NECKTIE">
              <a:extLst>
                <a:ext uri="{FF2B5EF4-FFF2-40B4-BE49-F238E27FC236}">
                  <a16:creationId xmlns:a16="http://schemas.microsoft.com/office/drawing/2014/main" id="{4EAD14A3-738B-514E-8E09-3B65011E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032" y="10472351"/>
              <a:ext cx="98873" cy="60424"/>
            </a:xfrm>
            <a:custGeom>
              <a:avLst/>
              <a:gdLst>
                <a:gd name="T0" fmla="*/ 60 w 78"/>
                <a:gd name="T1" fmla="*/ 0 h 48"/>
                <a:gd name="T2" fmla="*/ 16 w 78"/>
                <a:gd name="T3" fmla="*/ 0 h 48"/>
                <a:gd name="T4" fmla="*/ 0 w 78"/>
                <a:gd name="T5" fmla="*/ 47 h 48"/>
                <a:gd name="T6" fmla="*/ 77 w 78"/>
                <a:gd name="T7" fmla="*/ 47 h 48"/>
                <a:gd name="T8" fmla="*/ 60 w 7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8">
                  <a:moveTo>
                    <a:pt x="60" y="0"/>
                  </a:moveTo>
                  <a:lnTo>
                    <a:pt x="16" y="0"/>
                  </a:lnTo>
                  <a:lnTo>
                    <a:pt x="0" y="47"/>
                  </a:lnTo>
                  <a:lnTo>
                    <a:pt x="77" y="47"/>
                  </a:lnTo>
                  <a:lnTo>
                    <a:pt x="6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0" name="TIE">
              <a:extLst>
                <a:ext uri="{FF2B5EF4-FFF2-40B4-BE49-F238E27FC236}">
                  <a16:creationId xmlns:a16="http://schemas.microsoft.com/office/drawing/2014/main" id="{8B4BFD52-9C7F-284D-8876-9D378F3B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2046" y="10532775"/>
              <a:ext cx="109859" cy="406477"/>
            </a:xfrm>
            <a:custGeom>
              <a:avLst/>
              <a:gdLst>
                <a:gd name="T0" fmla="*/ 89 w 90"/>
                <a:gd name="T1" fmla="*/ 289 h 326"/>
                <a:gd name="T2" fmla="*/ 44 w 90"/>
                <a:gd name="T3" fmla="*/ 325 h 326"/>
                <a:gd name="T4" fmla="*/ 0 w 90"/>
                <a:gd name="T5" fmla="*/ 289 h 326"/>
                <a:gd name="T6" fmla="*/ 17 w 90"/>
                <a:gd name="T7" fmla="*/ 0 h 326"/>
                <a:gd name="T8" fmla="*/ 72 w 90"/>
                <a:gd name="T9" fmla="*/ 0 h 326"/>
                <a:gd name="T10" fmla="*/ 89 w 90"/>
                <a:gd name="T11" fmla="*/ 28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26">
                  <a:moveTo>
                    <a:pt x="89" y="289"/>
                  </a:moveTo>
                  <a:lnTo>
                    <a:pt x="44" y="325"/>
                  </a:lnTo>
                  <a:lnTo>
                    <a:pt x="0" y="289"/>
                  </a:lnTo>
                  <a:lnTo>
                    <a:pt x="17" y="0"/>
                  </a:lnTo>
                  <a:lnTo>
                    <a:pt x="72" y="0"/>
                  </a:lnTo>
                  <a:lnTo>
                    <a:pt x="89" y="28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1" name="SHIRT NECK">
              <a:extLst>
                <a:ext uri="{FF2B5EF4-FFF2-40B4-BE49-F238E27FC236}">
                  <a16:creationId xmlns:a16="http://schemas.microsoft.com/office/drawing/2014/main" id="{704144E6-EDD2-A347-BFC2-FF43AA6E3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2046" y="10389959"/>
              <a:ext cx="170283" cy="93378"/>
            </a:xfrm>
            <a:custGeom>
              <a:avLst/>
              <a:gdLst>
                <a:gd name="T0" fmla="*/ 66 w 135"/>
                <a:gd name="T1" fmla="*/ 75 h 76"/>
                <a:gd name="T2" fmla="*/ 22 w 135"/>
                <a:gd name="T3" fmla="*/ 75 h 76"/>
                <a:gd name="T4" fmla="*/ 22 w 135"/>
                <a:gd name="T5" fmla="*/ 75 h 76"/>
                <a:gd name="T6" fmla="*/ 17 w 135"/>
                <a:gd name="T7" fmla="*/ 72 h 76"/>
                <a:gd name="T8" fmla="*/ 1 w 135"/>
                <a:gd name="T9" fmla="*/ 28 h 76"/>
                <a:gd name="T10" fmla="*/ 1 w 135"/>
                <a:gd name="T11" fmla="*/ 28 h 76"/>
                <a:gd name="T12" fmla="*/ 4 w 135"/>
                <a:gd name="T13" fmla="*/ 20 h 76"/>
                <a:gd name="T14" fmla="*/ 4 w 135"/>
                <a:gd name="T15" fmla="*/ 20 h 76"/>
                <a:gd name="T16" fmla="*/ 12 w 135"/>
                <a:gd name="T17" fmla="*/ 23 h 76"/>
                <a:gd name="T18" fmla="*/ 26 w 135"/>
                <a:gd name="T19" fmla="*/ 64 h 76"/>
                <a:gd name="T20" fmla="*/ 64 w 135"/>
                <a:gd name="T21" fmla="*/ 64 h 76"/>
                <a:gd name="T22" fmla="*/ 122 w 135"/>
                <a:gd name="T23" fmla="*/ 2 h 76"/>
                <a:gd name="T24" fmla="*/ 122 w 135"/>
                <a:gd name="T25" fmla="*/ 2 h 76"/>
                <a:gd name="T26" fmla="*/ 131 w 135"/>
                <a:gd name="T27" fmla="*/ 2 h 76"/>
                <a:gd name="T28" fmla="*/ 131 w 135"/>
                <a:gd name="T29" fmla="*/ 2 h 76"/>
                <a:gd name="T30" fmla="*/ 131 w 135"/>
                <a:gd name="T31" fmla="*/ 11 h 76"/>
                <a:gd name="T32" fmla="*/ 71 w 135"/>
                <a:gd name="T33" fmla="*/ 73 h 76"/>
                <a:gd name="T34" fmla="*/ 71 w 135"/>
                <a:gd name="T35" fmla="*/ 73 h 76"/>
                <a:gd name="T36" fmla="*/ 66 w 135"/>
                <a:gd name="T3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76">
                  <a:moveTo>
                    <a:pt x="66" y="75"/>
                  </a:moveTo>
                  <a:lnTo>
                    <a:pt x="22" y="75"/>
                  </a:lnTo>
                  <a:lnTo>
                    <a:pt x="22" y="75"/>
                  </a:lnTo>
                  <a:cubicBezTo>
                    <a:pt x="20" y="75"/>
                    <a:pt x="18" y="74"/>
                    <a:pt x="17" y="72"/>
                  </a:cubicBezTo>
                  <a:lnTo>
                    <a:pt x="1" y="28"/>
                  </a:lnTo>
                  <a:lnTo>
                    <a:pt x="1" y="28"/>
                  </a:lnTo>
                  <a:cubicBezTo>
                    <a:pt x="0" y="25"/>
                    <a:pt x="1" y="21"/>
                    <a:pt x="4" y="20"/>
                  </a:cubicBezTo>
                  <a:lnTo>
                    <a:pt x="4" y="20"/>
                  </a:lnTo>
                  <a:cubicBezTo>
                    <a:pt x="7" y="18"/>
                    <a:pt x="11" y="20"/>
                    <a:pt x="12" y="23"/>
                  </a:cubicBezTo>
                  <a:lnTo>
                    <a:pt x="26" y="64"/>
                  </a:lnTo>
                  <a:lnTo>
                    <a:pt x="64" y="64"/>
                  </a:lnTo>
                  <a:lnTo>
                    <a:pt x="122" y="2"/>
                  </a:lnTo>
                  <a:lnTo>
                    <a:pt x="122" y="2"/>
                  </a:lnTo>
                  <a:cubicBezTo>
                    <a:pt x="125" y="0"/>
                    <a:pt x="129" y="0"/>
                    <a:pt x="131" y="2"/>
                  </a:cubicBezTo>
                  <a:lnTo>
                    <a:pt x="131" y="2"/>
                  </a:lnTo>
                  <a:cubicBezTo>
                    <a:pt x="134" y="5"/>
                    <a:pt x="134" y="8"/>
                    <a:pt x="131" y="11"/>
                  </a:cubicBezTo>
                  <a:lnTo>
                    <a:pt x="71" y="73"/>
                  </a:lnTo>
                  <a:lnTo>
                    <a:pt x="71" y="73"/>
                  </a:lnTo>
                  <a:cubicBezTo>
                    <a:pt x="69" y="75"/>
                    <a:pt x="68" y="75"/>
                    <a:pt x="66" y="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4" name="PEN">
              <a:extLst>
                <a:ext uri="{FF2B5EF4-FFF2-40B4-BE49-F238E27FC236}">
                  <a16:creationId xmlns:a16="http://schemas.microsoft.com/office/drawing/2014/main" id="{7277FE90-3F19-3945-8A8E-FDC2C6256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430" y="10357001"/>
              <a:ext cx="455915" cy="236194"/>
            </a:xfrm>
            <a:custGeom>
              <a:avLst/>
              <a:gdLst>
                <a:gd name="T0" fmla="*/ 366 w 367"/>
                <a:gd name="T1" fmla="*/ 144 h 188"/>
                <a:gd name="T2" fmla="*/ 350 w 367"/>
                <a:gd name="T3" fmla="*/ 187 h 188"/>
                <a:gd name="T4" fmla="*/ 350 w 367"/>
                <a:gd name="T5" fmla="*/ 187 h 188"/>
                <a:gd name="T6" fmla="*/ 5 w 367"/>
                <a:gd name="T7" fmla="*/ 15 h 188"/>
                <a:gd name="T8" fmla="*/ 5 w 367"/>
                <a:gd name="T9" fmla="*/ 15 h 188"/>
                <a:gd name="T10" fmla="*/ 366 w 367"/>
                <a:gd name="T11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188">
                  <a:moveTo>
                    <a:pt x="366" y="144"/>
                  </a:moveTo>
                  <a:lnTo>
                    <a:pt x="350" y="187"/>
                  </a:lnTo>
                  <a:lnTo>
                    <a:pt x="350" y="187"/>
                  </a:lnTo>
                  <a:cubicBezTo>
                    <a:pt x="350" y="187"/>
                    <a:pt x="0" y="29"/>
                    <a:pt x="5" y="15"/>
                  </a:cubicBezTo>
                  <a:lnTo>
                    <a:pt x="5" y="15"/>
                  </a:lnTo>
                  <a:cubicBezTo>
                    <a:pt x="11" y="0"/>
                    <a:pt x="366" y="144"/>
                    <a:pt x="366" y="1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2" name="HAND">
              <a:extLst>
                <a:ext uri="{FF2B5EF4-FFF2-40B4-BE49-F238E27FC236}">
                  <a16:creationId xmlns:a16="http://schemas.microsoft.com/office/drawing/2014/main" id="{F77A1D01-2370-D645-B8EF-58FCE63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544" y="10472351"/>
              <a:ext cx="274647" cy="274647"/>
            </a:xfrm>
            <a:custGeom>
              <a:avLst/>
              <a:gdLst>
                <a:gd name="T0" fmla="*/ 24 w 220"/>
                <a:gd name="T1" fmla="*/ 52 h 222"/>
                <a:gd name="T2" fmla="*/ 24 w 220"/>
                <a:gd name="T3" fmla="*/ 52 h 222"/>
                <a:gd name="T4" fmla="*/ 14 w 220"/>
                <a:gd name="T5" fmla="*/ 93 h 222"/>
                <a:gd name="T6" fmla="*/ 14 w 220"/>
                <a:gd name="T7" fmla="*/ 93 h 222"/>
                <a:gd name="T8" fmla="*/ 17 w 220"/>
                <a:gd name="T9" fmla="*/ 136 h 222"/>
                <a:gd name="T10" fmla="*/ 17 w 220"/>
                <a:gd name="T11" fmla="*/ 136 h 222"/>
                <a:gd name="T12" fmla="*/ 48 w 220"/>
                <a:gd name="T13" fmla="*/ 189 h 222"/>
                <a:gd name="T14" fmla="*/ 48 w 220"/>
                <a:gd name="T15" fmla="*/ 189 h 222"/>
                <a:gd name="T16" fmla="*/ 143 w 220"/>
                <a:gd name="T17" fmla="*/ 221 h 222"/>
                <a:gd name="T18" fmla="*/ 219 w 220"/>
                <a:gd name="T19" fmla="*/ 64 h 222"/>
                <a:gd name="T20" fmla="*/ 219 w 220"/>
                <a:gd name="T21" fmla="*/ 64 h 222"/>
                <a:gd name="T22" fmla="*/ 160 w 220"/>
                <a:gd name="T23" fmla="*/ 22 h 222"/>
                <a:gd name="T24" fmla="*/ 160 w 220"/>
                <a:gd name="T25" fmla="*/ 22 h 222"/>
                <a:gd name="T26" fmla="*/ 45 w 220"/>
                <a:gd name="T27" fmla="*/ 13 h 222"/>
                <a:gd name="T28" fmla="*/ 45 w 220"/>
                <a:gd name="T29" fmla="*/ 13 h 222"/>
                <a:gd name="T30" fmla="*/ 101 w 220"/>
                <a:gd name="T31" fmla="*/ 63 h 222"/>
                <a:gd name="T32" fmla="*/ 101 w 220"/>
                <a:gd name="T33" fmla="*/ 63 h 222"/>
                <a:gd name="T34" fmla="*/ 64 w 220"/>
                <a:gd name="T35" fmla="*/ 63 h 222"/>
                <a:gd name="T36" fmla="*/ 64 w 220"/>
                <a:gd name="T37" fmla="*/ 63 h 222"/>
                <a:gd name="T38" fmla="*/ 24 w 220"/>
                <a:gd name="T39" fmla="*/ 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222">
                  <a:moveTo>
                    <a:pt x="24" y="52"/>
                  </a:moveTo>
                  <a:lnTo>
                    <a:pt x="24" y="52"/>
                  </a:lnTo>
                  <a:cubicBezTo>
                    <a:pt x="3" y="60"/>
                    <a:pt x="14" y="93"/>
                    <a:pt x="14" y="93"/>
                  </a:cubicBezTo>
                  <a:lnTo>
                    <a:pt x="14" y="93"/>
                  </a:lnTo>
                  <a:cubicBezTo>
                    <a:pt x="0" y="119"/>
                    <a:pt x="17" y="136"/>
                    <a:pt x="17" y="136"/>
                  </a:cubicBezTo>
                  <a:lnTo>
                    <a:pt x="17" y="136"/>
                  </a:lnTo>
                  <a:cubicBezTo>
                    <a:pt x="1" y="168"/>
                    <a:pt x="34" y="185"/>
                    <a:pt x="48" y="189"/>
                  </a:cubicBezTo>
                  <a:lnTo>
                    <a:pt x="48" y="189"/>
                  </a:lnTo>
                  <a:cubicBezTo>
                    <a:pt x="72" y="196"/>
                    <a:pt x="143" y="221"/>
                    <a:pt x="143" y="221"/>
                  </a:cubicBezTo>
                  <a:lnTo>
                    <a:pt x="219" y="64"/>
                  </a:lnTo>
                  <a:lnTo>
                    <a:pt x="219" y="64"/>
                  </a:lnTo>
                  <a:cubicBezTo>
                    <a:pt x="219" y="64"/>
                    <a:pt x="178" y="32"/>
                    <a:pt x="160" y="22"/>
                  </a:cubicBezTo>
                  <a:lnTo>
                    <a:pt x="160" y="22"/>
                  </a:lnTo>
                  <a:cubicBezTo>
                    <a:pt x="142" y="12"/>
                    <a:pt x="46" y="0"/>
                    <a:pt x="45" y="13"/>
                  </a:cubicBezTo>
                  <a:lnTo>
                    <a:pt x="45" y="13"/>
                  </a:lnTo>
                  <a:cubicBezTo>
                    <a:pt x="44" y="47"/>
                    <a:pt x="101" y="63"/>
                    <a:pt x="101" y="63"/>
                  </a:cubicBezTo>
                  <a:lnTo>
                    <a:pt x="101" y="63"/>
                  </a:lnTo>
                  <a:cubicBezTo>
                    <a:pt x="101" y="63"/>
                    <a:pt x="74" y="64"/>
                    <a:pt x="64" y="63"/>
                  </a:cubicBezTo>
                  <a:lnTo>
                    <a:pt x="64" y="63"/>
                  </a:lnTo>
                  <a:cubicBezTo>
                    <a:pt x="54" y="61"/>
                    <a:pt x="24" y="52"/>
                    <a:pt x="24" y="52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1" name="RECTANGLE CHECKLIST">
              <a:extLst>
                <a:ext uri="{FF2B5EF4-FFF2-40B4-BE49-F238E27FC236}">
                  <a16:creationId xmlns:a16="http://schemas.microsoft.com/office/drawing/2014/main" id="{ED288A3C-39A9-8641-B89C-9B48E367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6275" y="9725312"/>
              <a:ext cx="335071" cy="263661"/>
            </a:xfrm>
            <a:custGeom>
              <a:avLst/>
              <a:gdLst>
                <a:gd name="T0" fmla="*/ 0 w 269"/>
                <a:gd name="T1" fmla="*/ 209 h 210"/>
                <a:gd name="T2" fmla="*/ 268 w 269"/>
                <a:gd name="T3" fmla="*/ 209 h 210"/>
                <a:gd name="T4" fmla="*/ 268 w 269"/>
                <a:gd name="T5" fmla="*/ 0 h 210"/>
                <a:gd name="T6" fmla="*/ 0 w 269"/>
                <a:gd name="T7" fmla="*/ 0 h 210"/>
                <a:gd name="T8" fmla="*/ 0 w 269"/>
                <a:gd name="T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10">
                  <a:moveTo>
                    <a:pt x="0" y="209"/>
                  </a:moveTo>
                  <a:lnTo>
                    <a:pt x="268" y="209"/>
                  </a:lnTo>
                  <a:lnTo>
                    <a:pt x="268" y="0"/>
                  </a:lnTo>
                  <a:lnTo>
                    <a:pt x="0" y="0"/>
                  </a:lnTo>
                  <a:lnTo>
                    <a:pt x="0" y="20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6" name="CIRCLE CHECK">
              <a:extLst>
                <a:ext uri="{FF2B5EF4-FFF2-40B4-BE49-F238E27FC236}">
                  <a16:creationId xmlns:a16="http://schemas.microsoft.com/office/drawing/2014/main" id="{538B9D4D-7590-8D4A-A722-9697A625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8671" y="9763764"/>
              <a:ext cx="181265" cy="1812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7" name="CHECKLIST">
              <a:extLst>
                <a:ext uri="{FF2B5EF4-FFF2-40B4-BE49-F238E27FC236}">
                  <a16:creationId xmlns:a16="http://schemas.microsoft.com/office/drawing/2014/main" id="{301C5D5D-2305-2D46-8AC3-25F92E16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106" y="9818694"/>
              <a:ext cx="82396" cy="82392"/>
            </a:xfrm>
            <a:custGeom>
              <a:avLst/>
              <a:gdLst>
                <a:gd name="T0" fmla="*/ 23 w 67"/>
                <a:gd name="T1" fmla="*/ 66 h 67"/>
                <a:gd name="T2" fmla="*/ 23 w 67"/>
                <a:gd name="T3" fmla="*/ 66 h 67"/>
                <a:gd name="T4" fmla="*/ 19 w 67"/>
                <a:gd name="T5" fmla="*/ 64 h 67"/>
                <a:gd name="T6" fmla="*/ 2 w 67"/>
                <a:gd name="T7" fmla="*/ 47 h 67"/>
                <a:gd name="T8" fmla="*/ 2 w 67"/>
                <a:gd name="T9" fmla="*/ 47 h 67"/>
                <a:gd name="T10" fmla="*/ 2 w 67"/>
                <a:gd name="T11" fmla="*/ 40 h 67"/>
                <a:gd name="T12" fmla="*/ 2 w 67"/>
                <a:gd name="T13" fmla="*/ 40 h 67"/>
                <a:gd name="T14" fmla="*/ 11 w 67"/>
                <a:gd name="T15" fmla="*/ 40 h 67"/>
                <a:gd name="T16" fmla="*/ 22 w 67"/>
                <a:gd name="T17" fmla="*/ 51 h 67"/>
                <a:gd name="T18" fmla="*/ 54 w 67"/>
                <a:gd name="T19" fmla="*/ 3 h 67"/>
                <a:gd name="T20" fmla="*/ 54 w 67"/>
                <a:gd name="T21" fmla="*/ 3 h 67"/>
                <a:gd name="T22" fmla="*/ 63 w 67"/>
                <a:gd name="T23" fmla="*/ 2 h 67"/>
                <a:gd name="T24" fmla="*/ 63 w 67"/>
                <a:gd name="T25" fmla="*/ 2 h 67"/>
                <a:gd name="T26" fmla="*/ 64 w 67"/>
                <a:gd name="T27" fmla="*/ 9 h 67"/>
                <a:gd name="T28" fmla="*/ 28 w 67"/>
                <a:gd name="T29" fmla="*/ 63 h 67"/>
                <a:gd name="T30" fmla="*/ 28 w 67"/>
                <a:gd name="T31" fmla="*/ 63 h 67"/>
                <a:gd name="T32" fmla="*/ 23 w 67"/>
                <a:gd name="T33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7">
                  <a:moveTo>
                    <a:pt x="23" y="66"/>
                  </a:moveTo>
                  <a:lnTo>
                    <a:pt x="23" y="66"/>
                  </a:lnTo>
                  <a:cubicBezTo>
                    <a:pt x="21" y="66"/>
                    <a:pt x="19" y="65"/>
                    <a:pt x="19" y="64"/>
                  </a:cubicBezTo>
                  <a:lnTo>
                    <a:pt x="2" y="47"/>
                  </a:lnTo>
                  <a:lnTo>
                    <a:pt x="2" y="47"/>
                  </a:lnTo>
                  <a:cubicBezTo>
                    <a:pt x="0" y="46"/>
                    <a:pt x="0" y="42"/>
                    <a:pt x="2" y="40"/>
                  </a:cubicBezTo>
                  <a:lnTo>
                    <a:pt x="2" y="40"/>
                  </a:lnTo>
                  <a:cubicBezTo>
                    <a:pt x="5" y="37"/>
                    <a:pt x="8" y="37"/>
                    <a:pt x="11" y="40"/>
                  </a:cubicBezTo>
                  <a:lnTo>
                    <a:pt x="22" y="51"/>
                  </a:lnTo>
                  <a:lnTo>
                    <a:pt x="54" y="3"/>
                  </a:lnTo>
                  <a:lnTo>
                    <a:pt x="54" y="3"/>
                  </a:lnTo>
                  <a:cubicBezTo>
                    <a:pt x="56" y="0"/>
                    <a:pt x="60" y="0"/>
                    <a:pt x="63" y="2"/>
                  </a:cubicBezTo>
                  <a:lnTo>
                    <a:pt x="63" y="2"/>
                  </a:lnTo>
                  <a:cubicBezTo>
                    <a:pt x="65" y="3"/>
                    <a:pt x="66" y="7"/>
                    <a:pt x="64" y="9"/>
                  </a:cubicBezTo>
                  <a:lnTo>
                    <a:pt x="28" y="63"/>
                  </a:lnTo>
                  <a:lnTo>
                    <a:pt x="28" y="63"/>
                  </a:lnTo>
                  <a:cubicBezTo>
                    <a:pt x="27" y="65"/>
                    <a:pt x="25" y="66"/>
                    <a:pt x="23" y="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0" name="RECTANGLE CHECKLIST">
              <a:extLst>
                <a:ext uri="{FF2B5EF4-FFF2-40B4-BE49-F238E27FC236}">
                  <a16:creationId xmlns:a16="http://schemas.microsoft.com/office/drawing/2014/main" id="{D0FA7589-89C5-3547-8262-2BA538E7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6275" y="10071369"/>
              <a:ext cx="335071" cy="263661"/>
            </a:xfrm>
            <a:custGeom>
              <a:avLst/>
              <a:gdLst>
                <a:gd name="T0" fmla="*/ 0 w 269"/>
                <a:gd name="T1" fmla="*/ 209 h 210"/>
                <a:gd name="T2" fmla="*/ 268 w 269"/>
                <a:gd name="T3" fmla="*/ 209 h 210"/>
                <a:gd name="T4" fmla="*/ 268 w 269"/>
                <a:gd name="T5" fmla="*/ 0 h 210"/>
                <a:gd name="T6" fmla="*/ 0 w 269"/>
                <a:gd name="T7" fmla="*/ 0 h 210"/>
                <a:gd name="T8" fmla="*/ 0 w 269"/>
                <a:gd name="T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10">
                  <a:moveTo>
                    <a:pt x="0" y="209"/>
                  </a:moveTo>
                  <a:lnTo>
                    <a:pt x="268" y="209"/>
                  </a:lnTo>
                  <a:lnTo>
                    <a:pt x="268" y="0"/>
                  </a:lnTo>
                  <a:lnTo>
                    <a:pt x="0" y="0"/>
                  </a:lnTo>
                  <a:lnTo>
                    <a:pt x="0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1" name="CIRCLE CHECK">
              <a:extLst>
                <a:ext uri="{FF2B5EF4-FFF2-40B4-BE49-F238E27FC236}">
                  <a16:creationId xmlns:a16="http://schemas.microsoft.com/office/drawing/2014/main" id="{AC55C892-9D04-D842-B71F-AA0236B17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8671" y="10109818"/>
              <a:ext cx="181265" cy="1812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2" name="CHECKLIST">
              <a:extLst>
                <a:ext uri="{FF2B5EF4-FFF2-40B4-BE49-F238E27FC236}">
                  <a16:creationId xmlns:a16="http://schemas.microsoft.com/office/drawing/2014/main" id="{8CA1D90E-9192-D84A-BFBC-A93AF553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106" y="10159256"/>
              <a:ext cx="82396" cy="82392"/>
            </a:xfrm>
            <a:custGeom>
              <a:avLst/>
              <a:gdLst>
                <a:gd name="T0" fmla="*/ 23 w 67"/>
                <a:gd name="T1" fmla="*/ 66 h 67"/>
                <a:gd name="T2" fmla="*/ 23 w 67"/>
                <a:gd name="T3" fmla="*/ 66 h 67"/>
                <a:gd name="T4" fmla="*/ 19 w 67"/>
                <a:gd name="T5" fmla="*/ 64 h 67"/>
                <a:gd name="T6" fmla="*/ 2 w 67"/>
                <a:gd name="T7" fmla="*/ 48 h 67"/>
                <a:gd name="T8" fmla="*/ 2 w 67"/>
                <a:gd name="T9" fmla="*/ 48 h 67"/>
                <a:gd name="T10" fmla="*/ 2 w 67"/>
                <a:gd name="T11" fmla="*/ 40 h 67"/>
                <a:gd name="T12" fmla="*/ 2 w 67"/>
                <a:gd name="T13" fmla="*/ 40 h 67"/>
                <a:gd name="T14" fmla="*/ 11 w 67"/>
                <a:gd name="T15" fmla="*/ 40 h 67"/>
                <a:gd name="T16" fmla="*/ 22 w 67"/>
                <a:gd name="T17" fmla="*/ 51 h 67"/>
                <a:gd name="T18" fmla="*/ 54 w 67"/>
                <a:gd name="T19" fmla="*/ 3 h 67"/>
                <a:gd name="T20" fmla="*/ 54 w 67"/>
                <a:gd name="T21" fmla="*/ 3 h 67"/>
                <a:gd name="T22" fmla="*/ 63 w 67"/>
                <a:gd name="T23" fmla="*/ 2 h 67"/>
                <a:gd name="T24" fmla="*/ 63 w 67"/>
                <a:gd name="T25" fmla="*/ 2 h 67"/>
                <a:gd name="T26" fmla="*/ 64 w 67"/>
                <a:gd name="T27" fmla="*/ 10 h 67"/>
                <a:gd name="T28" fmla="*/ 28 w 67"/>
                <a:gd name="T29" fmla="*/ 64 h 67"/>
                <a:gd name="T30" fmla="*/ 28 w 67"/>
                <a:gd name="T31" fmla="*/ 64 h 67"/>
                <a:gd name="T32" fmla="*/ 23 w 67"/>
                <a:gd name="T33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7">
                  <a:moveTo>
                    <a:pt x="23" y="66"/>
                  </a:moveTo>
                  <a:lnTo>
                    <a:pt x="23" y="66"/>
                  </a:lnTo>
                  <a:cubicBezTo>
                    <a:pt x="21" y="66"/>
                    <a:pt x="19" y="66"/>
                    <a:pt x="19" y="64"/>
                  </a:cubicBezTo>
                  <a:lnTo>
                    <a:pt x="2" y="48"/>
                  </a:lnTo>
                  <a:lnTo>
                    <a:pt x="2" y="48"/>
                  </a:lnTo>
                  <a:cubicBezTo>
                    <a:pt x="0" y="46"/>
                    <a:pt x="0" y="42"/>
                    <a:pt x="2" y="40"/>
                  </a:cubicBezTo>
                  <a:lnTo>
                    <a:pt x="2" y="40"/>
                  </a:lnTo>
                  <a:cubicBezTo>
                    <a:pt x="5" y="38"/>
                    <a:pt x="8" y="38"/>
                    <a:pt x="11" y="40"/>
                  </a:cubicBezTo>
                  <a:lnTo>
                    <a:pt x="22" y="51"/>
                  </a:lnTo>
                  <a:lnTo>
                    <a:pt x="54" y="3"/>
                  </a:lnTo>
                  <a:lnTo>
                    <a:pt x="54" y="3"/>
                  </a:lnTo>
                  <a:cubicBezTo>
                    <a:pt x="56" y="1"/>
                    <a:pt x="60" y="0"/>
                    <a:pt x="63" y="2"/>
                  </a:cubicBezTo>
                  <a:lnTo>
                    <a:pt x="63" y="2"/>
                  </a:lnTo>
                  <a:cubicBezTo>
                    <a:pt x="65" y="4"/>
                    <a:pt x="66" y="8"/>
                    <a:pt x="64" y="10"/>
                  </a:cubicBezTo>
                  <a:lnTo>
                    <a:pt x="28" y="64"/>
                  </a:lnTo>
                  <a:lnTo>
                    <a:pt x="28" y="64"/>
                  </a:lnTo>
                  <a:cubicBezTo>
                    <a:pt x="27" y="65"/>
                    <a:pt x="25" y="66"/>
                    <a:pt x="23" y="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8" name="RECTANGLE LINE STROKE">
              <a:extLst>
                <a:ext uri="{FF2B5EF4-FFF2-40B4-BE49-F238E27FC236}">
                  <a16:creationId xmlns:a16="http://schemas.microsoft.com/office/drawing/2014/main" id="{7CB2E6B1-B2DB-3A4E-85E4-6970A81F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1346" y="9725312"/>
              <a:ext cx="346053" cy="263661"/>
            </a:xfrm>
            <a:custGeom>
              <a:avLst/>
              <a:gdLst>
                <a:gd name="T0" fmla="*/ 278 w 279"/>
                <a:gd name="T1" fmla="*/ 0 h 210"/>
                <a:gd name="T2" fmla="*/ 0 w 279"/>
                <a:gd name="T3" fmla="*/ 0 h 210"/>
                <a:gd name="T4" fmla="*/ 0 w 279"/>
                <a:gd name="T5" fmla="*/ 209 h 210"/>
                <a:gd name="T6" fmla="*/ 278 w 279"/>
                <a:gd name="T7" fmla="*/ 209 h 210"/>
                <a:gd name="T8" fmla="*/ 278 w 279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10">
                  <a:moveTo>
                    <a:pt x="278" y="0"/>
                  </a:moveTo>
                  <a:lnTo>
                    <a:pt x="0" y="0"/>
                  </a:lnTo>
                  <a:lnTo>
                    <a:pt x="0" y="209"/>
                  </a:lnTo>
                  <a:lnTo>
                    <a:pt x="278" y="209"/>
                  </a:lnTo>
                  <a:lnTo>
                    <a:pt x="27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8" name="LINE STROKE">
              <a:extLst>
                <a:ext uri="{FF2B5EF4-FFF2-40B4-BE49-F238E27FC236}">
                  <a16:creationId xmlns:a16="http://schemas.microsoft.com/office/drawing/2014/main" id="{00E7A31D-B084-5347-BFFC-1C6BF66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9791227"/>
              <a:ext cx="126336" cy="16481"/>
            </a:xfrm>
            <a:custGeom>
              <a:avLst/>
              <a:gdLst>
                <a:gd name="T0" fmla="*/ 94 w 101"/>
                <a:gd name="T1" fmla="*/ 11 h 12"/>
                <a:gd name="T2" fmla="*/ 6 w 101"/>
                <a:gd name="T3" fmla="*/ 11 h 12"/>
                <a:gd name="T4" fmla="*/ 6 w 101"/>
                <a:gd name="T5" fmla="*/ 11 h 12"/>
                <a:gd name="T6" fmla="*/ 0 w 101"/>
                <a:gd name="T7" fmla="*/ 5 h 12"/>
                <a:gd name="T8" fmla="*/ 0 w 101"/>
                <a:gd name="T9" fmla="*/ 5 h 12"/>
                <a:gd name="T10" fmla="*/ 6 w 101"/>
                <a:gd name="T11" fmla="*/ 0 h 12"/>
                <a:gd name="T12" fmla="*/ 94 w 101"/>
                <a:gd name="T13" fmla="*/ 0 h 12"/>
                <a:gd name="T14" fmla="*/ 94 w 101"/>
                <a:gd name="T15" fmla="*/ 0 h 12"/>
                <a:gd name="T16" fmla="*/ 100 w 101"/>
                <a:gd name="T17" fmla="*/ 5 h 12"/>
                <a:gd name="T18" fmla="*/ 100 w 101"/>
                <a:gd name="T19" fmla="*/ 5 h 12"/>
                <a:gd name="T20" fmla="*/ 94 w 10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">
                  <a:moveTo>
                    <a:pt x="94" y="11"/>
                  </a:moveTo>
                  <a:lnTo>
                    <a:pt x="6" y="11"/>
                  </a:lnTo>
                  <a:lnTo>
                    <a:pt x="6" y="11"/>
                  </a:lnTo>
                  <a:cubicBezTo>
                    <a:pt x="2" y="11"/>
                    <a:pt x="0" y="9"/>
                    <a:pt x="0" y="5"/>
                  </a:cubicBezTo>
                  <a:lnTo>
                    <a:pt x="0" y="5"/>
                  </a:lnTo>
                  <a:cubicBezTo>
                    <a:pt x="0" y="2"/>
                    <a:pt x="2" y="0"/>
                    <a:pt x="6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97" y="0"/>
                    <a:pt x="100" y="2"/>
                    <a:pt x="100" y="5"/>
                  </a:cubicBezTo>
                  <a:lnTo>
                    <a:pt x="100" y="5"/>
                  </a:lnTo>
                  <a:cubicBezTo>
                    <a:pt x="100" y="9"/>
                    <a:pt x="97" y="11"/>
                    <a:pt x="94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89" name="LINE STROKE">
              <a:extLst>
                <a:ext uri="{FF2B5EF4-FFF2-40B4-BE49-F238E27FC236}">
                  <a16:creationId xmlns:a16="http://schemas.microsoft.com/office/drawing/2014/main" id="{40F52784-AB5A-BA43-A096-00D0A455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9846157"/>
              <a:ext cx="230703" cy="16481"/>
            </a:xfrm>
            <a:custGeom>
              <a:avLst/>
              <a:gdLst>
                <a:gd name="T0" fmla="*/ 178 w 185"/>
                <a:gd name="T1" fmla="*/ 12 h 13"/>
                <a:gd name="T2" fmla="*/ 6 w 185"/>
                <a:gd name="T3" fmla="*/ 12 h 13"/>
                <a:gd name="T4" fmla="*/ 6 w 185"/>
                <a:gd name="T5" fmla="*/ 12 h 13"/>
                <a:gd name="T6" fmla="*/ 0 w 185"/>
                <a:gd name="T7" fmla="*/ 6 h 13"/>
                <a:gd name="T8" fmla="*/ 0 w 185"/>
                <a:gd name="T9" fmla="*/ 6 h 13"/>
                <a:gd name="T10" fmla="*/ 6 w 185"/>
                <a:gd name="T11" fmla="*/ 0 h 13"/>
                <a:gd name="T12" fmla="*/ 178 w 185"/>
                <a:gd name="T13" fmla="*/ 0 h 13"/>
                <a:gd name="T14" fmla="*/ 178 w 185"/>
                <a:gd name="T15" fmla="*/ 0 h 13"/>
                <a:gd name="T16" fmla="*/ 184 w 185"/>
                <a:gd name="T17" fmla="*/ 6 h 13"/>
                <a:gd name="T18" fmla="*/ 184 w 185"/>
                <a:gd name="T19" fmla="*/ 6 h 13"/>
                <a:gd name="T20" fmla="*/ 178 w 185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3">
                  <a:moveTo>
                    <a:pt x="178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178" y="0"/>
                  </a:lnTo>
                  <a:lnTo>
                    <a:pt x="178" y="0"/>
                  </a:lnTo>
                  <a:cubicBezTo>
                    <a:pt x="180" y="0"/>
                    <a:pt x="184" y="3"/>
                    <a:pt x="184" y="6"/>
                  </a:cubicBezTo>
                  <a:lnTo>
                    <a:pt x="184" y="6"/>
                  </a:lnTo>
                  <a:cubicBezTo>
                    <a:pt x="184" y="9"/>
                    <a:pt x="180" y="12"/>
                    <a:pt x="178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0" name="LINE STROKE">
              <a:extLst>
                <a:ext uri="{FF2B5EF4-FFF2-40B4-BE49-F238E27FC236}">
                  <a16:creationId xmlns:a16="http://schemas.microsoft.com/office/drawing/2014/main" id="{DB5C0DFF-A0B2-D946-9247-C6A987EE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9901086"/>
              <a:ext cx="230703" cy="16481"/>
            </a:xfrm>
            <a:custGeom>
              <a:avLst/>
              <a:gdLst>
                <a:gd name="T0" fmla="*/ 178 w 185"/>
                <a:gd name="T1" fmla="*/ 12 h 13"/>
                <a:gd name="T2" fmla="*/ 6 w 185"/>
                <a:gd name="T3" fmla="*/ 12 h 13"/>
                <a:gd name="T4" fmla="*/ 6 w 185"/>
                <a:gd name="T5" fmla="*/ 12 h 13"/>
                <a:gd name="T6" fmla="*/ 0 w 185"/>
                <a:gd name="T7" fmla="*/ 6 h 13"/>
                <a:gd name="T8" fmla="*/ 0 w 185"/>
                <a:gd name="T9" fmla="*/ 6 h 13"/>
                <a:gd name="T10" fmla="*/ 6 w 185"/>
                <a:gd name="T11" fmla="*/ 0 h 13"/>
                <a:gd name="T12" fmla="*/ 178 w 185"/>
                <a:gd name="T13" fmla="*/ 0 h 13"/>
                <a:gd name="T14" fmla="*/ 178 w 185"/>
                <a:gd name="T15" fmla="*/ 0 h 13"/>
                <a:gd name="T16" fmla="*/ 184 w 185"/>
                <a:gd name="T17" fmla="*/ 6 h 13"/>
                <a:gd name="T18" fmla="*/ 184 w 185"/>
                <a:gd name="T19" fmla="*/ 6 h 13"/>
                <a:gd name="T20" fmla="*/ 178 w 185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3">
                  <a:moveTo>
                    <a:pt x="178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178" y="0"/>
                  </a:lnTo>
                  <a:lnTo>
                    <a:pt x="178" y="0"/>
                  </a:lnTo>
                  <a:cubicBezTo>
                    <a:pt x="180" y="0"/>
                    <a:pt x="184" y="3"/>
                    <a:pt x="184" y="6"/>
                  </a:cubicBezTo>
                  <a:lnTo>
                    <a:pt x="184" y="6"/>
                  </a:lnTo>
                  <a:cubicBezTo>
                    <a:pt x="184" y="9"/>
                    <a:pt x="180" y="12"/>
                    <a:pt x="178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9" name="RECTANGLE LINE STROKE">
              <a:extLst>
                <a:ext uri="{FF2B5EF4-FFF2-40B4-BE49-F238E27FC236}">
                  <a16:creationId xmlns:a16="http://schemas.microsoft.com/office/drawing/2014/main" id="{D20BC7BE-8305-8040-B235-EA69FC796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1346" y="10071369"/>
              <a:ext cx="346053" cy="263661"/>
            </a:xfrm>
            <a:custGeom>
              <a:avLst/>
              <a:gdLst>
                <a:gd name="T0" fmla="*/ 278 w 279"/>
                <a:gd name="T1" fmla="*/ 0 h 210"/>
                <a:gd name="T2" fmla="*/ 0 w 279"/>
                <a:gd name="T3" fmla="*/ 0 h 210"/>
                <a:gd name="T4" fmla="*/ 0 w 279"/>
                <a:gd name="T5" fmla="*/ 209 h 210"/>
                <a:gd name="T6" fmla="*/ 278 w 279"/>
                <a:gd name="T7" fmla="*/ 209 h 210"/>
                <a:gd name="T8" fmla="*/ 278 w 279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10">
                  <a:moveTo>
                    <a:pt x="278" y="0"/>
                  </a:moveTo>
                  <a:lnTo>
                    <a:pt x="0" y="0"/>
                  </a:lnTo>
                  <a:lnTo>
                    <a:pt x="0" y="209"/>
                  </a:lnTo>
                  <a:lnTo>
                    <a:pt x="278" y="209"/>
                  </a:lnTo>
                  <a:lnTo>
                    <a:pt x="27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3" name="LINE STROKE">
              <a:extLst>
                <a:ext uri="{FF2B5EF4-FFF2-40B4-BE49-F238E27FC236}">
                  <a16:creationId xmlns:a16="http://schemas.microsoft.com/office/drawing/2014/main" id="{D0D7907C-F7CE-3A49-8B07-5F4F5333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10137284"/>
              <a:ext cx="126336" cy="16477"/>
            </a:xfrm>
            <a:custGeom>
              <a:avLst/>
              <a:gdLst>
                <a:gd name="T0" fmla="*/ 94 w 101"/>
                <a:gd name="T1" fmla="*/ 12 h 13"/>
                <a:gd name="T2" fmla="*/ 6 w 101"/>
                <a:gd name="T3" fmla="*/ 12 h 13"/>
                <a:gd name="T4" fmla="*/ 6 w 101"/>
                <a:gd name="T5" fmla="*/ 12 h 13"/>
                <a:gd name="T6" fmla="*/ 0 w 101"/>
                <a:gd name="T7" fmla="*/ 6 h 13"/>
                <a:gd name="T8" fmla="*/ 0 w 101"/>
                <a:gd name="T9" fmla="*/ 6 h 13"/>
                <a:gd name="T10" fmla="*/ 6 w 101"/>
                <a:gd name="T11" fmla="*/ 0 h 13"/>
                <a:gd name="T12" fmla="*/ 94 w 101"/>
                <a:gd name="T13" fmla="*/ 0 h 13"/>
                <a:gd name="T14" fmla="*/ 94 w 101"/>
                <a:gd name="T15" fmla="*/ 0 h 13"/>
                <a:gd name="T16" fmla="*/ 100 w 101"/>
                <a:gd name="T17" fmla="*/ 6 h 13"/>
                <a:gd name="T18" fmla="*/ 100 w 101"/>
                <a:gd name="T19" fmla="*/ 6 h 13"/>
                <a:gd name="T20" fmla="*/ 94 w 101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3">
                  <a:moveTo>
                    <a:pt x="94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97" y="0"/>
                    <a:pt x="100" y="3"/>
                    <a:pt x="100" y="6"/>
                  </a:cubicBezTo>
                  <a:lnTo>
                    <a:pt x="100" y="6"/>
                  </a:lnTo>
                  <a:cubicBezTo>
                    <a:pt x="100" y="9"/>
                    <a:pt x="97" y="12"/>
                    <a:pt x="94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4" name="LINE STROKE">
              <a:extLst>
                <a:ext uri="{FF2B5EF4-FFF2-40B4-BE49-F238E27FC236}">
                  <a16:creationId xmlns:a16="http://schemas.microsoft.com/office/drawing/2014/main" id="{424420A2-26A5-6641-8A38-93C8B1FC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10192213"/>
              <a:ext cx="230703" cy="16477"/>
            </a:xfrm>
            <a:custGeom>
              <a:avLst/>
              <a:gdLst>
                <a:gd name="T0" fmla="*/ 178 w 185"/>
                <a:gd name="T1" fmla="*/ 12 h 13"/>
                <a:gd name="T2" fmla="*/ 6 w 185"/>
                <a:gd name="T3" fmla="*/ 12 h 13"/>
                <a:gd name="T4" fmla="*/ 6 w 185"/>
                <a:gd name="T5" fmla="*/ 12 h 13"/>
                <a:gd name="T6" fmla="*/ 0 w 185"/>
                <a:gd name="T7" fmla="*/ 6 h 13"/>
                <a:gd name="T8" fmla="*/ 0 w 185"/>
                <a:gd name="T9" fmla="*/ 6 h 13"/>
                <a:gd name="T10" fmla="*/ 6 w 185"/>
                <a:gd name="T11" fmla="*/ 0 h 13"/>
                <a:gd name="T12" fmla="*/ 178 w 185"/>
                <a:gd name="T13" fmla="*/ 0 h 13"/>
                <a:gd name="T14" fmla="*/ 178 w 185"/>
                <a:gd name="T15" fmla="*/ 0 h 13"/>
                <a:gd name="T16" fmla="*/ 184 w 185"/>
                <a:gd name="T17" fmla="*/ 6 h 13"/>
                <a:gd name="T18" fmla="*/ 184 w 185"/>
                <a:gd name="T19" fmla="*/ 6 h 13"/>
                <a:gd name="T20" fmla="*/ 178 w 185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3">
                  <a:moveTo>
                    <a:pt x="178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2"/>
                    <a:pt x="2" y="0"/>
                    <a:pt x="6" y="0"/>
                  </a:cubicBezTo>
                  <a:lnTo>
                    <a:pt x="178" y="0"/>
                  </a:lnTo>
                  <a:lnTo>
                    <a:pt x="178" y="0"/>
                  </a:lnTo>
                  <a:cubicBezTo>
                    <a:pt x="180" y="0"/>
                    <a:pt x="184" y="2"/>
                    <a:pt x="184" y="6"/>
                  </a:cubicBezTo>
                  <a:lnTo>
                    <a:pt x="184" y="6"/>
                  </a:lnTo>
                  <a:cubicBezTo>
                    <a:pt x="184" y="9"/>
                    <a:pt x="180" y="12"/>
                    <a:pt x="178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5" name="LINE STROKE">
              <a:extLst>
                <a:ext uri="{FF2B5EF4-FFF2-40B4-BE49-F238E27FC236}">
                  <a16:creationId xmlns:a16="http://schemas.microsoft.com/office/drawing/2014/main" id="{8356D884-93C3-FA4F-B442-F8C9D4A4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7261" y="10247143"/>
              <a:ext cx="230703" cy="16477"/>
            </a:xfrm>
            <a:custGeom>
              <a:avLst/>
              <a:gdLst>
                <a:gd name="T0" fmla="*/ 178 w 185"/>
                <a:gd name="T1" fmla="*/ 11 h 12"/>
                <a:gd name="T2" fmla="*/ 6 w 185"/>
                <a:gd name="T3" fmla="*/ 11 h 12"/>
                <a:gd name="T4" fmla="*/ 6 w 185"/>
                <a:gd name="T5" fmla="*/ 11 h 12"/>
                <a:gd name="T6" fmla="*/ 0 w 185"/>
                <a:gd name="T7" fmla="*/ 5 h 12"/>
                <a:gd name="T8" fmla="*/ 0 w 185"/>
                <a:gd name="T9" fmla="*/ 5 h 12"/>
                <a:gd name="T10" fmla="*/ 6 w 185"/>
                <a:gd name="T11" fmla="*/ 0 h 12"/>
                <a:gd name="T12" fmla="*/ 178 w 185"/>
                <a:gd name="T13" fmla="*/ 0 h 12"/>
                <a:gd name="T14" fmla="*/ 178 w 185"/>
                <a:gd name="T15" fmla="*/ 0 h 12"/>
                <a:gd name="T16" fmla="*/ 184 w 185"/>
                <a:gd name="T17" fmla="*/ 5 h 12"/>
                <a:gd name="T18" fmla="*/ 184 w 185"/>
                <a:gd name="T19" fmla="*/ 5 h 12"/>
                <a:gd name="T20" fmla="*/ 178 w 185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2">
                  <a:moveTo>
                    <a:pt x="178" y="11"/>
                  </a:moveTo>
                  <a:lnTo>
                    <a:pt x="6" y="11"/>
                  </a:lnTo>
                  <a:lnTo>
                    <a:pt x="6" y="11"/>
                  </a:lnTo>
                  <a:cubicBezTo>
                    <a:pt x="2" y="11"/>
                    <a:pt x="0" y="9"/>
                    <a:pt x="0" y="5"/>
                  </a:cubicBezTo>
                  <a:lnTo>
                    <a:pt x="0" y="5"/>
                  </a:lnTo>
                  <a:cubicBezTo>
                    <a:pt x="0" y="2"/>
                    <a:pt x="2" y="0"/>
                    <a:pt x="6" y="0"/>
                  </a:cubicBezTo>
                  <a:lnTo>
                    <a:pt x="178" y="0"/>
                  </a:lnTo>
                  <a:lnTo>
                    <a:pt x="178" y="0"/>
                  </a:lnTo>
                  <a:cubicBezTo>
                    <a:pt x="180" y="0"/>
                    <a:pt x="184" y="2"/>
                    <a:pt x="184" y="5"/>
                  </a:cubicBezTo>
                  <a:lnTo>
                    <a:pt x="184" y="5"/>
                  </a:lnTo>
                  <a:cubicBezTo>
                    <a:pt x="184" y="9"/>
                    <a:pt x="180" y="11"/>
                    <a:pt x="178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6" name="STROKE LINE">
              <a:extLst>
                <a:ext uri="{FF2B5EF4-FFF2-40B4-BE49-F238E27FC236}">
                  <a16:creationId xmlns:a16="http://schemas.microsoft.com/office/drawing/2014/main" id="{A5AAB8BD-DABE-C843-BA59-09537FDB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809" y="10422917"/>
              <a:ext cx="16477" cy="104364"/>
            </a:xfrm>
            <a:custGeom>
              <a:avLst/>
              <a:gdLst>
                <a:gd name="T0" fmla="*/ 7 w 13"/>
                <a:gd name="T1" fmla="*/ 83 h 84"/>
                <a:gd name="T2" fmla="*/ 7 w 13"/>
                <a:gd name="T3" fmla="*/ 83 h 84"/>
                <a:gd name="T4" fmla="*/ 0 w 13"/>
                <a:gd name="T5" fmla="*/ 77 h 84"/>
                <a:gd name="T6" fmla="*/ 0 w 13"/>
                <a:gd name="T7" fmla="*/ 6 h 84"/>
                <a:gd name="T8" fmla="*/ 0 w 13"/>
                <a:gd name="T9" fmla="*/ 6 h 84"/>
                <a:gd name="T10" fmla="*/ 7 w 13"/>
                <a:gd name="T11" fmla="*/ 0 h 84"/>
                <a:gd name="T12" fmla="*/ 7 w 13"/>
                <a:gd name="T13" fmla="*/ 0 h 84"/>
                <a:gd name="T14" fmla="*/ 12 w 13"/>
                <a:gd name="T15" fmla="*/ 6 h 84"/>
                <a:gd name="T16" fmla="*/ 12 w 13"/>
                <a:gd name="T17" fmla="*/ 77 h 84"/>
                <a:gd name="T18" fmla="*/ 12 w 13"/>
                <a:gd name="T19" fmla="*/ 77 h 84"/>
                <a:gd name="T20" fmla="*/ 7 w 13"/>
                <a:gd name="T21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84">
                  <a:moveTo>
                    <a:pt x="7" y="83"/>
                  </a:moveTo>
                  <a:lnTo>
                    <a:pt x="7" y="83"/>
                  </a:lnTo>
                  <a:cubicBezTo>
                    <a:pt x="3" y="83"/>
                    <a:pt x="0" y="80"/>
                    <a:pt x="0" y="7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3" y="0"/>
                    <a:pt x="7" y="0"/>
                  </a:cubicBezTo>
                  <a:lnTo>
                    <a:pt x="7" y="0"/>
                  </a:lnTo>
                  <a:cubicBezTo>
                    <a:pt x="10" y="0"/>
                    <a:pt x="12" y="3"/>
                    <a:pt x="12" y="6"/>
                  </a:cubicBezTo>
                  <a:lnTo>
                    <a:pt x="12" y="77"/>
                  </a:lnTo>
                  <a:lnTo>
                    <a:pt x="12" y="77"/>
                  </a:lnTo>
                  <a:cubicBezTo>
                    <a:pt x="12" y="80"/>
                    <a:pt x="10" y="83"/>
                    <a:pt x="7" y="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3" name="STROKE LINE">
              <a:extLst>
                <a:ext uri="{FF2B5EF4-FFF2-40B4-BE49-F238E27FC236}">
                  <a16:creationId xmlns:a16="http://schemas.microsoft.com/office/drawing/2014/main" id="{C3D62131-D79D-9741-B320-84450509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8" y="9637425"/>
              <a:ext cx="219717" cy="175774"/>
            </a:xfrm>
            <a:custGeom>
              <a:avLst/>
              <a:gdLst>
                <a:gd name="T0" fmla="*/ 5 w 177"/>
                <a:gd name="T1" fmla="*/ 139 h 140"/>
                <a:gd name="T2" fmla="*/ 5 w 177"/>
                <a:gd name="T3" fmla="*/ 139 h 140"/>
                <a:gd name="T4" fmla="*/ 0 w 177"/>
                <a:gd name="T5" fmla="*/ 133 h 140"/>
                <a:gd name="T6" fmla="*/ 0 w 177"/>
                <a:gd name="T7" fmla="*/ 6 h 140"/>
                <a:gd name="T8" fmla="*/ 0 w 177"/>
                <a:gd name="T9" fmla="*/ 6 h 140"/>
                <a:gd name="T10" fmla="*/ 5 w 177"/>
                <a:gd name="T11" fmla="*/ 0 h 140"/>
                <a:gd name="T12" fmla="*/ 170 w 177"/>
                <a:gd name="T13" fmla="*/ 0 h 140"/>
                <a:gd name="T14" fmla="*/ 170 w 177"/>
                <a:gd name="T15" fmla="*/ 0 h 140"/>
                <a:gd name="T16" fmla="*/ 176 w 177"/>
                <a:gd name="T17" fmla="*/ 6 h 140"/>
                <a:gd name="T18" fmla="*/ 176 w 177"/>
                <a:gd name="T19" fmla="*/ 6 h 140"/>
                <a:gd name="T20" fmla="*/ 170 w 177"/>
                <a:gd name="T21" fmla="*/ 12 h 140"/>
                <a:gd name="T22" fmla="*/ 11 w 177"/>
                <a:gd name="T23" fmla="*/ 12 h 140"/>
                <a:gd name="T24" fmla="*/ 11 w 177"/>
                <a:gd name="T25" fmla="*/ 133 h 140"/>
                <a:gd name="T26" fmla="*/ 11 w 177"/>
                <a:gd name="T27" fmla="*/ 133 h 140"/>
                <a:gd name="T28" fmla="*/ 5 w 177"/>
                <a:gd name="T2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40">
                  <a:moveTo>
                    <a:pt x="5" y="139"/>
                  </a:moveTo>
                  <a:lnTo>
                    <a:pt x="5" y="139"/>
                  </a:lnTo>
                  <a:cubicBezTo>
                    <a:pt x="2" y="139"/>
                    <a:pt x="0" y="136"/>
                    <a:pt x="0" y="133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5" y="0"/>
                  </a:cubicBezTo>
                  <a:lnTo>
                    <a:pt x="170" y="0"/>
                  </a:lnTo>
                  <a:lnTo>
                    <a:pt x="170" y="0"/>
                  </a:lnTo>
                  <a:cubicBezTo>
                    <a:pt x="173" y="0"/>
                    <a:pt x="176" y="3"/>
                    <a:pt x="176" y="6"/>
                  </a:cubicBezTo>
                  <a:lnTo>
                    <a:pt x="176" y="6"/>
                  </a:lnTo>
                  <a:cubicBezTo>
                    <a:pt x="176" y="9"/>
                    <a:pt x="173" y="12"/>
                    <a:pt x="170" y="12"/>
                  </a:cubicBezTo>
                  <a:lnTo>
                    <a:pt x="11" y="12"/>
                  </a:lnTo>
                  <a:lnTo>
                    <a:pt x="11" y="133"/>
                  </a:lnTo>
                  <a:lnTo>
                    <a:pt x="11" y="133"/>
                  </a:lnTo>
                  <a:cubicBezTo>
                    <a:pt x="11" y="136"/>
                    <a:pt x="9" y="139"/>
                    <a:pt x="5" y="13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4" name="STROKE LINE">
              <a:extLst>
                <a:ext uri="{FF2B5EF4-FFF2-40B4-BE49-F238E27FC236}">
                  <a16:creationId xmlns:a16="http://schemas.microsoft.com/office/drawing/2014/main" id="{CCD5EC3F-469C-DC45-91EC-63B7C931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0363" y="9637425"/>
              <a:ext cx="98873" cy="16481"/>
            </a:xfrm>
            <a:custGeom>
              <a:avLst/>
              <a:gdLst>
                <a:gd name="T0" fmla="*/ 71 w 78"/>
                <a:gd name="T1" fmla="*/ 12 h 13"/>
                <a:gd name="T2" fmla="*/ 7 w 78"/>
                <a:gd name="T3" fmla="*/ 12 h 13"/>
                <a:gd name="T4" fmla="*/ 7 w 78"/>
                <a:gd name="T5" fmla="*/ 12 h 13"/>
                <a:gd name="T6" fmla="*/ 0 w 78"/>
                <a:gd name="T7" fmla="*/ 6 h 13"/>
                <a:gd name="T8" fmla="*/ 0 w 78"/>
                <a:gd name="T9" fmla="*/ 6 h 13"/>
                <a:gd name="T10" fmla="*/ 7 w 78"/>
                <a:gd name="T11" fmla="*/ 0 h 13"/>
                <a:gd name="T12" fmla="*/ 71 w 78"/>
                <a:gd name="T13" fmla="*/ 0 h 13"/>
                <a:gd name="T14" fmla="*/ 71 w 78"/>
                <a:gd name="T15" fmla="*/ 0 h 13"/>
                <a:gd name="T16" fmla="*/ 77 w 78"/>
                <a:gd name="T17" fmla="*/ 6 h 13"/>
                <a:gd name="T18" fmla="*/ 77 w 78"/>
                <a:gd name="T19" fmla="*/ 6 h 13"/>
                <a:gd name="T20" fmla="*/ 71 w 78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3">
                  <a:moveTo>
                    <a:pt x="71" y="12"/>
                  </a:moveTo>
                  <a:lnTo>
                    <a:pt x="7" y="12"/>
                  </a:ln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3" y="0"/>
                    <a:pt x="7" y="0"/>
                  </a:cubicBezTo>
                  <a:lnTo>
                    <a:pt x="71" y="0"/>
                  </a:lnTo>
                  <a:lnTo>
                    <a:pt x="71" y="0"/>
                  </a:lnTo>
                  <a:cubicBezTo>
                    <a:pt x="74" y="0"/>
                    <a:pt x="77" y="3"/>
                    <a:pt x="77" y="6"/>
                  </a:cubicBezTo>
                  <a:lnTo>
                    <a:pt x="77" y="6"/>
                  </a:lnTo>
                  <a:cubicBezTo>
                    <a:pt x="77" y="9"/>
                    <a:pt x="74" y="12"/>
                    <a:pt x="71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5" name="STROKE LINE">
              <a:extLst>
                <a:ext uri="{FF2B5EF4-FFF2-40B4-BE49-F238E27FC236}">
                  <a16:creationId xmlns:a16="http://schemas.microsoft.com/office/drawing/2014/main" id="{CE2BB24D-8506-8B42-A577-023E1064F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179" y="9637425"/>
              <a:ext cx="27466" cy="16481"/>
            </a:xfrm>
            <a:custGeom>
              <a:avLst/>
              <a:gdLst>
                <a:gd name="T0" fmla="*/ 17 w 23"/>
                <a:gd name="T1" fmla="*/ 12 h 13"/>
                <a:gd name="T2" fmla="*/ 6 w 23"/>
                <a:gd name="T3" fmla="*/ 12 h 13"/>
                <a:gd name="T4" fmla="*/ 6 w 23"/>
                <a:gd name="T5" fmla="*/ 12 h 13"/>
                <a:gd name="T6" fmla="*/ 0 w 23"/>
                <a:gd name="T7" fmla="*/ 6 h 13"/>
                <a:gd name="T8" fmla="*/ 0 w 23"/>
                <a:gd name="T9" fmla="*/ 6 h 13"/>
                <a:gd name="T10" fmla="*/ 6 w 23"/>
                <a:gd name="T11" fmla="*/ 0 h 13"/>
                <a:gd name="T12" fmla="*/ 17 w 23"/>
                <a:gd name="T13" fmla="*/ 0 h 13"/>
                <a:gd name="T14" fmla="*/ 17 w 23"/>
                <a:gd name="T15" fmla="*/ 0 h 13"/>
                <a:gd name="T16" fmla="*/ 22 w 23"/>
                <a:gd name="T17" fmla="*/ 6 h 13"/>
                <a:gd name="T18" fmla="*/ 22 w 23"/>
                <a:gd name="T19" fmla="*/ 6 h 13"/>
                <a:gd name="T20" fmla="*/ 17 w 23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3">
                  <a:moveTo>
                    <a:pt x="17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20" y="0"/>
                    <a:pt x="22" y="3"/>
                    <a:pt x="22" y="6"/>
                  </a:cubicBezTo>
                  <a:lnTo>
                    <a:pt x="22" y="6"/>
                  </a:lnTo>
                  <a:cubicBezTo>
                    <a:pt x="22" y="9"/>
                    <a:pt x="20" y="12"/>
                    <a:pt x="17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6" name="STROKE LINE">
              <a:extLst>
                <a:ext uri="{FF2B5EF4-FFF2-40B4-BE49-F238E27FC236}">
                  <a16:creationId xmlns:a16="http://schemas.microsoft.com/office/drawing/2014/main" id="{01CF83E8-1212-B44B-A2A5-8B1F3B6F6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0222" y="10895309"/>
              <a:ext cx="933799" cy="16477"/>
            </a:xfrm>
            <a:custGeom>
              <a:avLst/>
              <a:gdLst>
                <a:gd name="T0" fmla="*/ 744 w 750"/>
                <a:gd name="T1" fmla="*/ 12 h 13"/>
                <a:gd name="T2" fmla="*/ 6 w 750"/>
                <a:gd name="T3" fmla="*/ 12 h 13"/>
                <a:gd name="T4" fmla="*/ 6 w 750"/>
                <a:gd name="T5" fmla="*/ 12 h 13"/>
                <a:gd name="T6" fmla="*/ 0 w 750"/>
                <a:gd name="T7" fmla="*/ 6 h 13"/>
                <a:gd name="T8" fmla="*/ 0 w 750"/>
                <a:gd name="T9" fmla="*/ 6 h 13"/>
                <a:gd name="T10" fmla="*/ 6 w 750"/>
                <a:gd name="T11" fmla="*/ 0 h 13"/>
                <a:gd name="T12" fmla="*/ 744 w 750"/>
                <a:gd name="T13" fmla="*/ 0 h 13"/>
                <a:gd name="T14" fmla="*/ 744 w 750"/>
                <a:gd name="T15" fmla="*/ 0 h 13"/>
                <a:gd name="T16" fmla="*/ 749 w 750"/>
                <a:gd name="T17" fmla="*/ 6 h 13"/>
                <a:gd name="T18" fmla="*/ 749 w 750"/>
                <a:gd name="T19" fmla="*/ 6 h 13"/>
                <a:gd name="T20" fmla="*/ 744 w 750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0" h="13">
                  <a:moveTo>
                    <a:pt x="744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2"/>
                    <a:pt x="2" y="0"/>
                    <a:pt x="6" y="0"/>
                  </a:cubicBezTo>
                  <a:lnTo>
                    <a:pt x="744" y="0"/>
                  </a:lnTo>
                  <a:lnTo>
                    <a:pt x="744" y="0"/>
                  </a:lnTo>
                  <a:cubicBezTo>
                    <a:pt x="747" y="0"/>
                    <a:pt x="749" y="2"/>
                    <a:pt x="749" y="6"/>
                  </a:cubicBezTo>
                  <a:lnTo>
                    <a:pt x="749" y="6"/>
                  </a:lnTo>
                  <a:cubicBezTo>
                    <a:pt x="749" y="9"/>
                    <a:pt x="747" y="12"/>
                    <a:pt x="744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7" name="STROKE LINE">
              <a:extLst>
                <a:ext uri="{FF2B5EF4-FFF2-40B4-BE49-F238E27FC236}">
                  <a16:creationId xmlns:a16="http://schemas.microsoft.com/office/drawing/2014/main" id="{5ECD1DE5-4837-DB45-9815-ED320870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8956" y="10895309"/>
              <a:ext cx="137322" cy="16477"/>
            </a:xfrm>
            <a:custGeom>
              <a:avLst/>
              <a:gdLst>
                <a:gd name="T0" fmla="*/ 102 w 109"/>
                <a:gd name="T1" fmla="*/ 12 h 13"/>
                <a:gd name="T2" fmla="*/ 6 w 109"/>
                <a:gd name="T3" fmla="*/ 12 h 13"/>
                <a:gd name="T4" fmla="*/ 6 w 109"/>
                <a:gd name="T5" fmla="*/ 12 h 13"/>
                <a:gd name="T6" fmla="*/ 0 w 109"/>
                <a:gd name="T7" fmla="*/ 6 h 13"/>
                <a:gd name="T8" fmla="*/ 0 w 109"/>
                <a:gd name="T9" fmla="*/ 6 h 13"/>
                <a:gd name="T10" fmla="*/ 6 w 109"/>
                <a:gd name="T11" fmla="*/ 0 h 13"/>
                <a:gd name="T12" fmla="*/ 102 w 109"/>
                <a:gd name="T13" fmla="*/ 0 h 13"/>
                <a:gd name="T14" fmla="*/ 102 w 109"/>
                <a:gd name="T15" fmla="*/ 0 h 13"/>
                <a:gd name="T16" fmla="*/ 108 w 109"/>
                <a:gd name="T17" fmla="*/ 6 h 13"/>
                <a:gd name="T18" fmla="*/ 108 w 109"/>
                <a:gd name="T19" fmla="*/ 6 h 13"/>
                <a:gd name="T20" fmla="*/ 102 w 109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3">
                  <a:moveTo>
                    <a:pt x="102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2"/>
                    <a:pt x="3" y="0"/>
                    <a:pt x="6" y="0"/>
                  </a:cubicBezTo>
                  <a:lnTo>
                    <a:pt x="102" y="0"/>
                  </a:lnTo>
                  <a:lnTo>
                    <a:pt x="102" y="0"/>
                  </a:lnTo>
                  <a:cubicBezTo>
                    <a:pt x="105" y="0"/>
                    <a:pt x="108" y="2"/>
                    <a:pt x="108" y="6"/>
                  </a:cubicBezTo>
                  <a:lnTo>
                    <a:pt x="108" y="6"/>
                  </a:lnTo>
                  <a:cubicBezTo>
                    <a:pt x="108" y="9"/>
                    <a:pt x="105" y="12"/>
                    <a:pt x="102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8" name="STROKE LINE">
              <a:extLst>
                <a:ext uri="{FF2B5EF4-FFF2-40B4-BE49-F238E27FC236}">
                  <a16:creationId xmlns:a16="http://schemas.microsoft.com/office/drawing/2014/main" id="{CF3858A2-B119-A245-8027-73578248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8674" y="10895309"/>
              <a:ext cx="43943" cy="16477"/>
            </a:xfrm>
            <a:custGeom>
              <a:avLst/>
              <a:gdLst>
                <a:gd name="T0" fmla="*/ 30 w 37"/>
                <a:gd name="T1" fmla="*/ 12 h 13"/>
                <a:gd name="T2" fmla="*/ 6 w 37"/>
                <a:gd name="T3" fmla="*/ 12 h 13"/>
                <a:gd name="T4" fmla="*/ 6 w 37"/>
                <a:gd name="T5" fmla="*/ 12 h 13"/>
                <a:gd name="T6" fmla="*/ 0 w 37"/>
                <a:gd name="T7" fmla="*/ 6 h 13"/>
                <a:gd name="T8" fmla="*/ 0 w 37"/>
                <a:gd name="T9" fmla="*/ 6 h 13"/>
                <a:gd name="T10" fmla="*/ 6 w 37"/>
                <a:gd name="T11" fmla="*/ 0 h 13"/>
                <a:gd name="T12" fmla="*/ 30 w 37"/>
                <a:gd name="T13" fmla="*/ 0 h 13"/>
                <a:gd name="T14" fmla="*/ 30 w 37"/>
                <a:gd name="T15" fmla="*/ 0 h 13"/>
                <a:gd name="T16" fmla="*/ 36 w 37"/>
                <a:gd name="T17" fmla="*/ 6 h 13"/>
                <a:gd name="T18" fmla="*/ 36 w 37"/>
                <a:gd name="T19" fmla="*/ 6 h 13"/>
                <a:gd name="T20" fmla="*/ 30 w 37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3">
                  <a:moveTo>
                    <a:pt x="30" y="12"/>
                  </a:moveTo>
                  <a:lnTo>
                    <a:pt x="6" y="12"/>
                  </a:lnTo>
                  <a:lnTo>
                    <a:pt x="6" y="12"/>
                  </a:lnTo>
                  <a:cubicBezTo>
                    <a:pt x="3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2"/>
                    <a:pt x="3" y="0"/>
                    <a:pt x="6" y="0"/>
                  </a:cubicBezTo>
                  <a:lnTo>
                    <a:pt x="30" y="0"/>
                  </a:lnTo>
                  <a:lnTo>
                    <a:pt x="30" y="0"/>
                  </a:lnTo>
                  <a:cubicBezTo>
                    <a:pt x="34" y="0"/>
                    <a:pt x="36" y="2"/>
                    <a:pt x="36" y="6"/>
                  </a:cubicBezTo>
                  <a:lnTo>
                    <a:pt x="36" y="6"/>
                  </a:lnTo>
                  <a:cubicBezTo>
                    <a:pt x="36" y="9"/>
                    <a:pt x="34" y="12"/>
                    <a:pt x="30" y="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9" name="STROKE LINE">
              <a:extLst>
                <a:ext uri="{FF2B5EF4-FFF2-40B4-BE49-F238E27FC236}">
                  <a16:creationId xmlns:a16="http://schemas.microsoft.com/office/drawing/2014/main" id="{7E9A6B40-B004-674D-9FAB-527A2E34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886" y="9807708"/>
              <a:ext cx="225209" cy="593237"/>
            </a:xfrm>
            <a:custGeom>
              <a:avLst/>
              <a:gdLst>
                <a:gd name="T0" fmla="*/ 50 w 179"/>
                <a:gd name="T1" fmla="*/ 400 h 475"/>
                <a:gd name="T2" fmla="*/ 50 w 179"/>
                <a:gd name="T3" fmla="*/ 400 h 475"/>
                <a:gd name="T4" fmla="*/ 46 w 179"/>
                <a:gd name="T5" fmla="*/ 397 h 475"/>
                <a:gd name="T6" fmla="*/ 46 w 179"/>
                <a:gd name="T7" fmla="*/ 397 h 475"/>
                <a:gd name="T8" fmla="*/ 0 w 179"/>
                <a:gd name="T9" fmla="*/ 249 h 475"/>
                <a:gd name="T10" fmla="*/ 0 w 179"/>
                <a:gd name="T11" fmla="*/ 249 h 475"/>
                <a:gd name="T12" fmla="*/ 169 w 179"/>
                <a:gd name="T13" fmla="*/ 2 h 475"/>
                <a:gd name="T14" fmla="*/ 169 w 179"/>
                <a:gd name="T15" fmla="*/ 2 h 475"/>
                <a:gd name="T16" fmla="*/ 177 w 179"/>
                <a:gd name="T17" fmla="*/ 5 h 475"/>
                <a:gd name="T18" fmla="*/ 177 w 179"/>
                <a:gd name="T19" fmla="*/ 5 h 475"/>
                <a:gd name="T20" fmla="*/ 174 w 179"/>
                <a:gd name="T21" fmla="*/ 13 h 475"/>
                <a:gd name="T22" fmla="*/ 174 w 179"/>
                <a:gd name="T23" fmla="*/ 13 h 475"/>
                <a:gd name="T24" fmla="*/ 12 w 179"/>
                <a:gd name="T25" fmla="*/ 249 h 475"/>
                <a:gd name="T26" fmla="*/ 12 w 179"/>
                <a:gd name="T27" fmla="*/ 249 h 475"/>
                <a:gd name="T28" fmla="*/ 55 w 179"/>
                <a:gd name="T29" fmla="*/ 390 h 475"/>
                <a:gd name="T30" fmla="*/ 55 w 179"/>
                <a:gd name="T31" fmla="*/ 390 h 475"/>
                <a:gd name="T32" fmla="*/ 54 w 179"/>
                <a:gd name="T33" fmla="*/ 399 h 475"/>
                <a:gd name="T34" fmla="*/ 54 w 179"/>
                <a:gd name="T35" fmla="*/ 399 h 475"/>
                <a:gd name="T36" fmla="*/ 50 w 179"/>
                <a:gd name="T37" fmla="*/ 400 h 475"/>
                <a:gd name="T38" fmla="*/ 128 w 179"/>
                <a:gd name="T39" fmla="*/ 474 h 475"/>
                <a:gd name="T40" fmla="*/ 128 w 179"/>
                <a:gd name="T41" fmla="*/ 474 h 475"/>
                <a:gd name="T42" fmla="*/ 124 w 179"/>
                <a:gd name="T43" fmla="*/ 473 h 475"/>
                <a:gd name="T44" fmla="*/ 124 w 179"/>
                <a:gd name="T45" fmla="*/ 473 h 475"/>
                <a:gd name="T46" fmla="*/ 78 w 179"/>
                <a:gd name="T47" fmla="*/ 436 h 475"/>
                <a:gd name="T48" fmla="*/ 78 w 179"/>
                <a:gd name="T49" fmla="*/ 436 h 475"/>
                <a:gd name="T50" fmla="*/ 78 w 179"/>
                <a:gd name="T51" fmla="*/ 428 h 475"/>
                <a:gd name="T52" fmla="*/ 78 w 179"/>
                <a:gd name="T53" fmla="*/ 428 h 475"/>
                <a:gd name="T54" fmla="*/ 87 w 179"/>
                <a:gd name="T55" fmla="*/ 428 h 475"/>
                <a:gd name="T56" fmla="*/ 87 w 179"/>
                <a:gd name="T57" fmla="*/ 428 h 475"/>
                <a:gd name="T58" fmla="*/ 131 w 179"/>
                <a:gd name="T59" fmla="*/ 463 h 475"/>
                <a:gd name="T60" fmla="*/ 131 w 179"/>
                <a:gd name="T61" fmla="*/ 463 h 475"/>
                <a:gd name="T62" fmla="*/ 132 w 179"/>
                <a:gd name="T63" fmla="*/ 471 h 475"/>
                <a:gd name="T64" fmla="*/ 132 w 179"/>
                <a:gd name="T65" fmla="*/ 471 h 475"/>
                <a:gd name="T66" fmla="*/ 128 w 179"/>
                <a:gd name="T67" fmla="*/ 474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" h="475">
                  <a:moveTo>
                    <a:pt x="50" y="400"/>
                  </a:moveTo>
                  <a:lnTo>
                    <a:pt x="50" y="400"/>
                  </a:lnTo>
                  <a:cubicBezTo>
                    <a:pt x="49" y="400"/>
                    <a:pt x="47" y="399"/>
                    <a:pt x="46" y="397"/>
                  </a:cubicBezTo>
                  <a:lnTo>
                    <a:pt x="46" y="397"/>
                  </a:lnTo>
                  <a:cubicBezTo>
                    <a:pt x="16" y="354"/>
                    <a:pt x="0" y="302"/>
                    <a:pt x="0" y="249"/>
                  </a:cubicBezTo>
                  <a:lnTo>
                    <a:pt x="0" y="249"/>
                  </a:lnTo>
                  <a:cubicBezTo>
                    <a:pt x="0" y="141"/>
                    <a:pt x="68" y="41"/>
                    <a:pt x="169" y="2"/>
                  </a:cubicBezTo>
                  <a:lnTo>
                    <a:pt x="169" y="2"/>
                  </a:lnTo>
                  <a:cubicBezTo>
                    <a:pt x="172" y="0"/>
                    <a:pt x="176" y="2"/>
                    <a:pt x="177" y="5"/>
                  </a:cubicBezTo>
                  <a:lnTo>
                    <a:pt x="177" y="5"/>
                  </a:lnTo>
                  <a:cubicBezTo>
                    <a:pt x="178" y="8"/>
                    <a:pt x="176" y="11"/>
                    <a:pt x="174" y="13"/>
                  </a:cubicBezTo>
                  <a:lnTo>
                    <a:pt x="174" y="13"/>
                  </a:lnTo>
                  <a:cubicBezTo>
                    <a:pt x="77" y="50"/>
                    <a:pt x="12" y="145"/>
                    <a:pt x="12" y="249"/>
                  </a:cubicBezTo>
                  <a:lnTo>
                    <a:pt x="12" y="249"/>
                  </a:lnTo>
                  <a:cubicBezTo>
                    <a:pt x="12" y="299"/>
                    <a:pt x="27" y="349"/>
                    <a:pt x="55" y="390"/>
                  </a:cubicBezTo>
                  <a:lnTo>
                    <a:pt x="55" y="390"/>
                  </a:lnTo>
                  <a:cubicBezTo>
                    <a:pt x="57" y="394"/>
                    <a:pt x="57" y="397"/>
                    <a:pt x="54" y="399"/>
                  </a:cubicBezTo>
                  <a:lnTo>
                    <a:pt x="54" y="399"/>
                  </a:lnTo>
                  <a:cubicBezTo>
                    <a:pt x="53" y="400"/>
                    <a:pt x="52" y="400"/>
                    <a:pt x="50" y="400"/>
                  </a:cubicBezTo>
                  <a:close/>
                  <a:moveTo>
                    <a:pt x="128" y="474"/>
                  </a:moveTo>
                  <a:lnTo>
                    <a:pt x="128" y="474"/>
                  </a:lnTo>
                  <a:cubicBezTo>
                    <a:pt x="126" y="474"/>
                    <a:pt x="126" y="474"/>
                    <a:pt x="124" y="473"/>
                  </a:cubicBezTo>
                  <a:lnTo>
                    <a:pt x="124" y="473"/>
                  </a:lnTo>
                  <a:cubicBezTo>
                    <a:pt x="107" y="463"/>
                    <a:pt x="92" y="451"/>
                    <a:pt x="78" y="436"/>
                  </a:cubicBezTo>
                  <a:lnTo>
                    <a:pt x="78" y="436"/>
                  </a:lnTo>
                  <a:cubicBezTo>
                    <a:pt x="76" y="434"/>
                    <a:pt x="76" y="430"/>
                    <a:pt x="78" y="428"/>
                  </a:cubicBezTo>
                  <a:lnTo>
                    <a:pt x="78" y="428"/>
                  </a:lnTo>
                  <a:cubicBezTo>
                    <a:pt x="80" y="425"/>
                    <a:pt x="84" y="425"/>
                    <a:pt x="87" y="428"/>
                  </a:cubicBezTo>
                  <a:lnTo>
                    <a:pt x="87" y="428"/>
                  </a:lnTo>
                  <a:cubicBezTo>
                    <a:pt x="100" y="441"/>
                    <a:pt x="115" y="453"/>
                    <a:pt x="131" y="463"/>
                  </a:cubicBezTo>
                  <a:lnTo>
                    <a:pt x="131" y="463"/>
                  </a:lnTo>
                  <a:cubicBezTo>
                    <a:pt x="134" y="464"/>
                    <a:pt x="134" y="468"/>
                    <a:pt x="132" y="471"/>
                  </a:cubicBezTo>
                  <a:lnTo>
                    <a:pt x="132" y="471"/>
                  </a:lnTo>
                  <a:cubicBezTo>
                    <a:pt x="131" y="473"/>
                    <a:pt x="129" y="474"/>
                    <a:pt x="128" y="4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0" name="STROKE LINE">
              <a:extLst>
                <a:ext uri="{FF2B5EF4-FFF2-40B4-BE49-F238E27FC236}">
                  <a16:creationId xmlns:a16="http://schemas.microsoft.com/office/drawing/2014/main" id="{59A92B7A-0DE1-7649-AD4B-BF358CC7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8106" y="9637425"/>
              <a:ext cx="247180" cy="428449"/>
            </a:xfrm>
            <a:custGeom>
              <a:avLst/>
              <a:gdLst>
                <a:gd name="T0" fmla="*/ 194 w 200"/>
                <a:gd name="T1" fmla="*/ 341 h 342"/>
                <a:gd name="T2" fmla="*/ 194 w 200"/>
                <a:gd name="T3" fmla="*/ 341 h 342"/>
                <a:gd name="T4" fmla="*/ 187 w 200"/>
                <a:gd name="T5" fmla="*/ 335 h 342"/>
                <a:gd name="T6" fmla="*/ 187 w 200"/>
                <a:gd name="T7" fmla="*/ 12 h 342"/>
                <a:gd name="T8" fmla="*/ 6 w 200"/>
                <a:gd name="T9" fmla="*/ 12 h 342"/>
                <a:gd name="T10" fmla="*/ 6 w 200"/>
                <a:gd name="T11" fmla="*/ 12 h 342"/>
                <a:gd name="T12" fmla="*/ 0 w 200"/>
                <a:gd name="T13" fmla="*/ 6 h 342"/>
                <a:gd name="T14" fmla="*/ 0 w 200"/>
                <a:gd name="T15" fmla="*/ 6 h 342"/>
                <a:gd name="T16" fmla="*/ 6 w 200"/>
                <a:gd name="T17" fmla="*/ 0 h 342"/>
                <a:gd name="T18" fmla="*/ 194 w 200"/>
                <a:gd name="T19" fmla="*/ 0 h 342"/>
                <a:gd name="T20" fmla="*/ 194 w 200"/>
                <a:gd name="T21" fmla="*/ 0 h 342"/>
                <a:gd name="T22" fmla="*/ 199 w 200"/>
                <a:gd name="T23" fmla="*/ 6 h 342"/>
                <a:gd name="T24" fmla="*/ 199 w 200"/>
                <a:gd name="T25" fmla="*/ 335 h 342"/>
                <a:gd name="T26" fmla="*/ 199 w 200"/>
                <a:gd name="T27" fmla="*/ 335 h 342"/>
                <a:gd name="T28" fmla="*/ 194 w 200"/>
                <a:gd name="T29" fmla="*/ 34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42">
                  <a:moveTo>
                    <a:pt x="194" y="341"/>
                  </a:moveTo>
                  <a:lnTo>
                    <a:pt x="194" y="341"/>
                  </a:lnTo>
                  <a:cubicBezTo>
                    <a:pt x="190" y="341"/>
                    <a:pt x="187" y="339"/>
                    <a:pt x="187" y="335"/>
                  </a:cubicBezTo>
                  <a:lnTo>
                    <a:pt x="187" y="12"/>
                  </a:lnTo>
                  <a:lnTo>
                    <a:pt x="6" y="12"/>
                  </a:lnTo>
                  <a:lnTo>
                    <a:pt x="6" y="12"/>
                  </a:lnTo>
                  <a:cubicBezTo>
                    <a:pt x="2" y="12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194" y="0"/>
                  </a:lnTo>
                  <a:lnTo>
                    <a:pt x="194" y="0"/>
                  </a:lnTo>
                  <a:cubicBezTo>
                    <a:pt x="197" y="0"/>
                    <a:pt x="199" y="3"/>
                    <a:pt x="199" y="6"/>
                  </a:cubicBezTo>
                  <a:lnTo>
                    <a:pt x="199" y="335"/>
                  </a:lnTo>
                  <a:lnTo>
                    <a:pt x="199" y="335"/>
                  </a:lnTo>
                  <a:cubicBezTo>
                    <a:pt x="199" y="339"/>
                    <a:pt x="197" y="341"/>
                    <a:pt x="194" y="3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24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103FE68E-848A-2B48-91A8-ABBF0A9CE61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CC60EF63-2622-CD41-ADB1-6F7EC564D7E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3" name="ILUSTRATION">
            <a:extLst>
              <a:ext uri="{FF2B5EF4-FFF2-40B4-BE49-F238E27FC236}">
                <a16:creationId xmlns:a16="http://schemas.microsoft.com/office/drawing/2014/main" id="{35702F60-18BC-6B42-9BD0-591175F1E787}"/>
              </a:ext>
            </a:extLst>
          </p:cNvPr>
          <p:cNvGrpSpPr/>
          <p:nvPr/>
        </p:nvGrpSpPr>
        <p:grpSpPr>
          <a:xfrm>
            <a:off x="1500676" y="4907208"/>
            <a:ext cx="8913202" cy="6456850"/>
            <a:chOff x="1500676" y="4907208"/>
            <a:chExt cx="8913202" cy="6456850"/>
          </a:xfrm>
        </p:grpSpPr>
        <p:sp>
          <p:nvSpPr>
            <p:cNvPr id="84" name="BASE RECTANGLE">
              <a:extLst>
                <a:ext uri="{FF2B5EF4-FFF2-40B4-BE49-F238E27FC236}">
                  <a16:creationId xmlns:a16="http://schemas.microsoft.com/office/drawing/2014/main" id="{9AD09E43-7EE6-0140-8B77-6E26CAC7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871" y="5220433"/>
              <a:ext cx="8215315" cy="55226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5" name="RECTANGLE BASE CHART">
              <a:extLst>
                <a:ext uri="{FF2B5EF4-FFF2-40B4-BE49-F238E27FC236}">
                  <a16:creationId xmlns:a16="http://schemas.microsoft.com/office/drawing/2014/main" id="{ED939A5D-20DD-284F-B4A9-95E4DA5D6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467" y="5682029"/>
              <a:ext cx="4225805" cy="398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0" name="STROKE LINE CHART">
              <a:extLst>
                <a:ext uri="{FF2B5EF4-FFF2-40B4-BE49-F238E27FC236}">
                  <a16:creationId xmlns:a16="http://schemas.microsoft.com/office/drawing/2014/main" id="{FE30C7AC-D3FB-EB48-BDBF-1BBBD9945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7000875"/>
              <a:ext cx="3198202" cy="1989260"/>
            </a:xfrm>
            <a:custGeom>
              <a:avLst/>
              <a:gdLst>
                <a:gd name="T0" fmla="*/ 34 w 2565"/>
                <a:gd name="T1" fmla="*/ 1595 h 1596"/>
                <a:gd name="T2" fmla="*/ 34 w 2565"/>
                <a:gd name="T3" fmla="*/ 1595 h 1596"/>
                <a:gd name="T4" fmla="*/ 13 w 2565"/>
                <a:gd name="T5" fmla="*/ 1586 h 1596"/>
                <a:gd name="T6" fmla="*/ 13 w 2565"/>
                <a:gd name="T7" fmla="*/ 1586 h 1596"/>
                <a:gd name="T8" fmla="*/ 11 w 2565"/>
                <a:gd name="T9" fmla="*/ 1543 h 1596"/>
                <a:gd name="T10" fmla="*/ 702 w 2565"/>
                <a:gd name="T11" fmla="*/ 758 h 1596"/>
                <a:gd name="T12" fmla="*/ 702 w 2565"/>
                <a:gd name="T13" fmla="*/ 758 h 1596"/>
                <a:gd name="T14" fmla="*/ 733 w 2565"/>
                <a:gd name="T15" fmla="*/ 749 h 1596"/>
                <a:gd name="T16" fmla="*/ 1813 w 2565"/>
                <a:gd name="T17" fmla="*/ 1059 h 1596"/>
                <a:gd name="T18" fmla="*/ 2504 w 2565"/>
                <a:gd name="T19" fmla="*/ 18 h 1596"/>
                <a:gd name="T20" fmla="*/ 2504 w 2565"/>
                <a:gd name="T21" fmla="*/ 18 h 1596"/>
                <a:gd name="T22" fmla="*/ 2547 w 2565"/>
                <a:gd name="T23" fmla="*/ 9 h 1596"/>
                <a:gd name="T24" fmla="*/ 2547 w 2565"/>
                <a:gd name="T25" fmla="*/ 9 h 1596"/>
                <a:gd name="T26" fmla="*/ 2555 w 2565"/>
                <a:gd name="T27" fmla="*/ 52 h 1596"/>
                <a:gd name="T28" fmla="*/ 1852 w 2565"/>
                <a:gd name="T29" fmla="*/ 1112 h 1596"/>
                <a:gd name="T30" fmla="*/ 1852 w 2565"/>
                <a:gd name="T31" fmla="*/ 1112 h 1596"/>
                <a:gd name="T32" fmla="*/ 1818 w 2565"/>
                <a:gd name="T33" fmla="*/ 1124 h 1596"/>
                <a:gd name="T34" fmla="*/ 735 w 2565"/>
                <a:gd name="T35" fmla="*/ 813 h 1596"/>
                <a:gd name="T36" fmla="*/ 57 w 2565"/>
                <a:gd name="T37" fmla="*/ 1584 h 1596"/>
                <a:gd name="T38" fmla="*/ 57 w 2565"/>
                <a:gd name="T39" fmla="*/ 1584 h 1596"/>
                <a:gd name="T40" fmla="*/ 34 w 2565"/>
                <a:gd name="T4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5" h="1596">
                  <a:moveTo>
                    <a:pt x="34" y="1595"/>
                  </a:moveTo>
                  <a:lnTo>
                    <a:pt x="34" y="1595"/>
                  </a:lnTo>
                  <a:cubicBezTo>
                    <a:pt x="26" y="1595"/>
                    <a:pt x="19" y="1591"/>
                    <a:pt x="13" y="1586"/>
                  </a:cubicBezTo>
                  <a:lnTo>
                    <a:pt x="13" y="1586"/>
                  </a:lnTo>
                  <a:cubicBezTo>
                    <a:pt x="1" y="1575"/>
                    <a:pt x="0" y="1556"/>
                    <a:pt x="11" y="1543"/>
                  </a:cubicBezTo>
                  <a:lnTo>
                    <a:pt x="702" y="758"/>
                  </a:lnTo>
                  <a:lnTo>
                    <a:pt x="702" y="758"/>
                  </a:lnTo>
                  <a:cubicBezTo>
                    <a:pt x="710" y="749"/>
                    <a:pt x="722" y="746"/>
                    <a:pt x="733" y="749"/>
                  </a:cubicBezTo>
                  <a:lnTo>
                    <a:pt x="1813" y="1059"/>
                  </a:lnTo>
                  <a:lnTo>
                    <a:pt x="2504" y="18"/>
                  </a:lnTo>
                  <a:lnTo>
                    <a:pt x="2504" y="18"/>
                  </a:lnTo>
                  <a:cubicBezTo>
                    <a:pt x="2514" y="4"/>
                    <a:pt x="2533" y="0"/>
                    <a:pt x="2547" y="9"/>
                  </a:cubicBezTo>
                  <a:lnTo>
                    <a:pt x="2547" y="9"/>
                  </a:lnTo>
                  <a:cubicBezTo>
                    <a:pt x="2561" y="18"/>
                    <a:pt x="2564" y="38"/>
                    <a:pt x="2555" y="52"/>
                  </a:cubicBezTo>
                  <a:lnTo>
                    <a:pt x="1852" y="1112"/>
                  </a:lnTo>
                  <a:lnTo>
                    <a:pt x="1852" y="1112"/>
                  </a:lnTo>
                  <a:cubicBezTo>
                    <a:pt x="1845" y="1123"/>
                    <a:pt x="1831" y="1128"/>
                    <a:pt x="1818" y="1124"/>
                  </a:cubicBezTo>
                  <a:lnTo>
                    <a:pt x="735" y="813"/>
                  </a:lnTo>
                  <a:lnTo>
                    <a:pt x="57" y="1584"/>
                  </a:lnTo>
                  <a:lnTo>
                    <a:pt x="57" y="1584"/>
                  </a:lnTo>
                  <a:cubicBezTo>
                    <a:pt x="51" y="1591"/>
                    <a:pt x="42" y="1595"/>
                    <a:pt x="34" y="15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1" name="CIRCLE DOT CHART">
              <a:extLst>
                <a:ext uri="{FF2B5EF4-FFF2-40B4-BE49-F238E27FC236}">
                  <a16:creationId xmlns:a16="http://schemas.microsoft.com/office/drawing/2014/main" id="{7FE6AA32-B92E-B849-B8A8-F3B068EB6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20" y="8797805"/>
              <a:ext cx="395654" cy="395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2" name="CIRCLE DOT CHART">
              <a:extLst>
                <a:ext uri="{FF2B5EF4-FFF2-40B4-BE49-F238E27FC236}">
                  <a16:creationId xmlns:a16="http://schemas.microsoft.com/office/drawing/2014/main" id="{2A3C6584-C67E-8846-B0FB-6CFD13FF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525" y="7770202"/>
              <a:ext cx="395654" cy="395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3" name="CIRCLE DOT CHART">
              <a:extLst>
                <a:ext uri="{FF2B5EF4-FFF2-40B4-BE49-F238E27FC236}">
                  <a16:creationId xmlns:a16="http://schemas.microsoft.com/office/drawing/2014/main" id="{F9594997-4300-4246-9F1F-8ED61E0D2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3" y="8160362"/>
              <a:ext cx="395654" cy="39565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4" name="CIRCLE DOT CHART">
              <a:extLst>
                <a:ext uri="{FF2B5EF4-FFF2-40B4-BE49-F238E27FC236}">
                  <a16:creationId xmlns:a16="http://schemas.microsoft.com/office/drawing/2014/main" id="{5907E848-CFC6-C340-9211-12036F77A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051" y="6847010"/>
              <a:ext cx="395654" cy="395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7" name="ARROW UP">
              <a:extLst>
                <a:ext uri="{FF2B5EF4-FFF2-40B4-BE49-F238E27FC236}">
                  <a16:creationId xmlns:a16="http://schemas.microsoft.com/office/drawing/2014/main" id="{326053FE-9128-6747-9A11-DA44C607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1074" y="9122019"/>
              <a:ext cx="522045" cy="538529"/>
            </a:xfrm>
            <a:custGeom>
              <a:avLst/>
              <a:gdLst>
                <a:gd name="T0" fmla="*/ 210 w 421"/>
                <a:gd name="T1" fmla="*/ 0 h 431"/>
                <a:gd name="T2" fmla="*/ 0 w 421"/>
                <a:gd name="T3" fmla="*/ 205 h 431"/>
                <a:gd name="T4" fmla="*/ 92 w 421"/>
                <a:gd name="T5" fmla="*/ 205 h 431"/>
                <a:gd name="T6" fmla="*/ 92 w 421"/>
                <a:gd name="T7" fmla="*/ 430 h 431"/>
                <a:gd name="T8" fmla="*/ 328 w 421"/>
                <a:gd name="T9" fmla="*/ 430 h 431"/>
                <a:gd name="T10" fmla="*/ 328 w 421"/>
                <a:gd name="T11" fmla="*/ 205 h 431"/>
                <a:gd name="T12" fmla="*/ 420 w 421"/>
                <a:gd name="T13" fmla="*/ 205 h 431"/>
                <a:gd name="T14" fmla="*/ 210 w 421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431">
                  <a:moveTo>
                    <a:pt x="210" y="0"/>
                  </a:moveTo>
                  <a:lnTo>
                    <a:pt x="0" y="205"/>
                  </a:lnTo>
                  <a:lnTo>
                    <a:pt x="92" y="205"/>
                  </a:lnTo>
                  <a:lnTo>
                    <a:pt x="92" y="430"/>
                  </a:lnTo>
                  <a:lnTo>
                    <a:pt x="328" y="430"/>
                  </a:lnTo>
                  <a:lnTo>
                    <a:pt x="328" y="205"/>
                  </a:lnTo>
                  <a:lnTo>
                    <a:pt x="420" y="205"/>
                  </a:lnTo>
                  <a:lnTo>
                    <a:pt x="21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8" name="LINE STROKE">
              <a:extLst>
                <a:ext uri="{FF2B5EF4-FFF2-40B4-BE49-F238E27FC236}">
                  <a16:creationId xmlns:a16="http://schemas.microsoft.com/office/drawing/2014/main" id="{C69EB41F-0CEE-8648-A8A9-F96F9FEB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11" y="9242913"/>
              <a:ext cx="1313349" cy="76933"/>
            </a:xfrm>
            <a:custGeom>
              <a:avLst/>
              <a:gdLst>
                <a:gd name="T0" fmla="*/ 1023 w 1055"/>
                <a:gd name="T1" fmla="*/ 61 h 62"/>
                <a:gd name="T2" fmla="*/ 31 w 1055"/>
                <a:gd name="T3" fmla="*/ 61 h 62"/>
                <a:gd name="T4" fmla="*/ 31 w 1055"/>
                <a:gd name="T5" fmla="*/ 61 h 62"/>
                <a:gd name="T6" fmla="*/ 0 w 1055"/>
                <a:gd name="T7" fmla="*/ 30 h 62"/>
                <a:gd name="T8" fmla="*/ 0 w 1055"/>
                <a:gd name="T9" fmla="*/ 30 h 62"/>
                <a:gd name="T10" fmla="*/ 31 w 1055"/>
                <a:gd name="T11" fmla="*/ 0 h 62"/>
                <a:gd name="T12" fmla="*/ 1023 w 1055"/>
                <a:gd name="T13" fmla="*/ 0 h 62"/>
                <a:gd name="T14" fmla="*/ 1023 w 1055"/>
                <a:gd name="T15" fmla="*/ 0 h 62"/>
                <a:gd name="T16" fmla="*/ 1054 w 1055"/>
                <a:gd name="T17" fmla="*/ 30 h 62"/>
                <a:gd name="T18" fmla="*/ 1054 w 1055"/>
                <a:gd name="T19" fmla="*/ 30 h 62"/>
                <a:gd name="T20" fmla="*/ 1023 w 1055"/>
                <a:gd name="T2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62">
                  <a:moveTo>
                    <a:pt x="1023" y="61"/>
                  </a:moveTo>
                  <a:lnTo>
                    <a:pt x="31" y="61"/>
                  </a:lnTo>
                  <a:lnTo>
                    <a:pt x="31" y="61"/>
                  </a:lnTo>
                  <a:cubicBezTo>
                    <a:pt x="15" y="61"/>
                    <a:pt x="0" y="47"/>
                    <a:pt x="0" y="30"/>
                  </a:cubicBezTo>
                  <a:lnTo>
                    <a:pt x="0" y="30"/>
                  </a:lnTo>
                  <a:cubicBezTo>
                    <a:pt x="0" y="13"/>
                    <a:pt x="15" y="0"/>
                    <a:pt x="31" y="0"/>
                  </a:cubicBezTo>
                  <a:lnTo>
                    <a:pt x="1023" y="0"/>
                  </a:lnTo>
                  <a:lnTo>
                    <a:pt x="1023" y="0"/>
                  </a:lnTo>
                  <a:cubicBezTo>
                    <a:pt x="1041" y="0"/>
                    <a:pt x="1054" y="13"/>
                    <a:pt x="1054" y="30"/>
                  </a:cubicBezTo>
                  <a:lnTo>
                    <a:pt x="1054" y="30"/>
                  </a:lnTo>
                  <a:cubicBezTo>
                    <a:pt x="1054" y="47"/>
                    <a:pt x="1041" y="61"/>
                    <a:pt x="1023" y="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9" name="LINE STROKE">
              <a:extLst>
                <a:ext uri="{FF2B5EF4-FFF2-40B4-BE49-F238E27FC236}">
                  <a16:creationId xmlns:a16="http://schemas.microsoft.com/office/drawing/2014/main" id="{47BB9E9D-EEB6-BD45-BE39-A6FB511A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11" y="9517673"/>
              <a:ext cx="675907" cy="76933"/>
            </a:xfrm>
            <a:custGeom>
              <a:avLst/>
              <a:gdLst>
                <a:gd name="T0" fmla="*/ 510 w 542"/>
                <a:gd name="T1" fmla="*/ 61 h 62"/>
                <a:gd name="T2" fmla="*/ 31 w 542"/>
                <a:gd name="T3" fmla="*/ 61 h 62"/>
                <a:gd name="T4" fmla="*/ 31 w 542"/>
                <a:gd name="T5" fmla="*/ 61 h 62"/>
                <a:gd name="T6" fmla="*/ 0 w 542"/>
                <a:gd name="T7" fmla="*/ 31 h 62"/>
                <a:gd name="T8" fmla="*/ 0 w 542"/>
                <a:gd name="T9" fmla="*/ 31 h 62"/>
                <a:gd name="T10" fmla="*/ 31 w 542"/>
                <a:gd name="T11" fmla="*/ 0 h 62"/>
                <a:gd name="T12" fmla="*/ 510 w 542"/>
                <a:gd name="T13" fmla="*/ 0 h 62"/>
                <a:gd name="T14" fmla="*/ 510 w 542"/>
                <a:gd name="T15" fmla="*/ 0 h 62"/>
                <a:gd name="T16" fmla="*/ 541 w 542"/>
                <a:gd name="T17" fmla="*/ 31 h 62"/>
                <a:gd name="T18" fmla="*/ 541 w 542"/>
                <a:gd name="T19" fmla="*/ 31 h 62"/>
                <a:gd name="T20" fmla="*/ 510 w 542"/>
                <a:gd name="T2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2" h="62">
                  <a:moveTo>
                    <a:pt x="510" y="61"/>
                  </a:moveTo>
                  <a:lnTo>
                    <a:pt x="31" y="61"/>
                  </a:lnTo>
                  <a:lnTo>
                    <a:pt x="31" y="61"/>
                  </a:lnTo>
                  <a:cubicBezTo>
                    <a:pt x="15" y="61"/>
                    <a:pt x="0" y="47"/>
                    <a:pt x="0" y="31"/>
                  </a:cubicBezTo>
                  <a:lnTo>
                    <a:pt x="0" y="31"/>
                  </a:lnTo>
                  <a:cubicBezTo>
                    <a:pt x="0" y="14"/>
                    <a:pt x="15" y="0"/>
                    <a:pt x="31" y="0"/>
                  </a:cubicBezTo>
                  <a:lnTo>
                    <a:pt x="510" y="0"/>
                  </a:lnTo>
                  <a:lnTo>
                    <a:pt x="510" y="0"/>
                  </a:lnTo>
                  <a:cubicBezTo>
                    <a:pt x="527" y="0"/>
                    <a:pt x="541" y="14"/>
                    <a:pt x="541" y="31"/>
                  </a:cubicBezTo>
                  <a:lnTo>
                    <a:pt x="541" y="31"/>
                  </a:lnTo>
                  <a:cubicBezTo>
                    <a:pt x="541" y="47"/>
                    <a:pt x="527" y="61"/>
                    <a:pt x="510" y="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6" name="RECTANGLE BASE BOY">
              <a:extLst>
                <a:ext uri="{FF2B5EF4-FFF2-40B4-BE49-F238E27FC236}">
                  <a16:creationId xmlns:a16="http://schemas.microsoft.com/office/drawing/2014/main" id="{4C88C0B2-6130-A54E-93E5-D02C51073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170" y="5682029"/>
              <a:ext cx="2275010" cy="32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5" name="FACE">
              <a:extLst>
                <a:ext uri="{FF2B5EF4-FFF2-40B4-BE49-F238E27FC236}">
                  <a16:creationId xmlns:a16="http://schemas.microsoft.com/office/drawing/2014/main" id="{B3E7A960-144F-E146-87F3-F80B07EAE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282" y="6577747"/>
              <a:ext cx="1181465" cy="1621080"/>
            </a:xfrm>
            <a:custGeom>
              <a:avLst/>
              <a:gdLst>
                <a:gd name="T0" fmla="*/ 900 w 948"/>
                <a:gd name="T1" fmla="*/ 1129 h 1301"/>
                <a:gd name="T2" fmla="*/ 829 w 948"/>
                <a:gd name="T3" fmla="*/ 839 h 1301"/>
                <a:gd name="T4" fmla="*/ 829 w 948"/>
                <a:gd name="T5" fmla="*/ 839 h 1301"/>
                <a:gd name="T6" fmla="*/ 779 w 948"/>
                <a:gd name="T7" fmla="*/ 176 h 1301"/>
                <a:gd name="T8" fmla="*/ 779 w 948"/>
                <a:gd name="T9" fmla="*/ 176 h 1301"/>
                <a:gd name="T10" fmla="*/ 138 w 948"/>
                <a:gd name="T11" fmla="*/ 198 h 1301"/>
                <a:gd name="T12" fmla="*/ 138 w 948"/>
                <a:gd name="T13" fmla="*/ 198 h 1301"/>
                <a:gd name="T14" fmla="*/ 179 w 948"/>
                <a:gd name="T15" fmla="*/ 972 h 1301"/>
                <a:gd name="T16" fmla="*/ 179 w 948"/>
                <a:gd name="T17" fmla="*/ 972 h 1301"/>
                <a:gd name="T18" fmla="*/ 429 w 948"/>
                <a:gd name="T19" fmla="*/ 993 h 1301"/>
                <a:gd name="T20" fmla="*/ 470 w 948"/>
                <a:gd name="T21" fmla="*/ 1178 h 1301"/>
                <a:gd name="T22" fmla="*/ 574 w 948"/>
                <a:gd name="T23" fmla="*/ 1300 h 1301"/>
                <a:gd name="T24" fmla="*/ 900 w 948"/>
                <a:gd name="T25" fmla="*/ 1129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8" h="1301">
                  <a:moveTo>
                    <a:pt x="900" y="1129"/>
                  </a:moveTo>
                  <a:lnTo>
                    <a:pt x="829" y="839"/>
                  </a:lnTo>
                  <a:lnTo>
                    <a:pt x="829" y="839"/>
                  </a:lnTo>
                  <a:cubicBezTo>
                    <a:pt x="829" y="839"/>
                    <a:pt x="947" y="350"/>
                    <a:pt x="779" y="176"/>
                  </a:cubicBezTo>
                  <a:lnTo>
                    <a:pt x="779" y="176"/>
                  </a:lnTo>
                  <a:cubicBezTo>
                    <a:pt x="610" y="0"/>
                    <a:pt x="248" y="67"/>
                    <a:pt x="138" y="198"/>
                  </a:cubicBezTo>
                  <a:lnTo>
                    <a:pt x="138" y="198"/>
                  </a:lnTo>
                  <a:cubicBezTo>
                    <a:pt x="0" y="361"/>
                    <a:pt x="72" y="898"/>
                    <a:pt x="179" y="972"/>
                  </a:cubicBezTo>
                  <a:lnTo>
                    <a:pt x="179" y="972"/>
                  </a:lnTo>
                  <a:cubicBezTo>
                    <a:pt x="253" y="1023"/>
                    <a:pt x="358" y="1011"/>
                    <a:pt x="429" y="993"/>
                  </a:cubicBezTo>
                  <a:lnTo>
                    <a:pt x="470" y="1178"/>
                  </a:lnTo>
                  <a:lnTo>
                    <a:pt x="574" y="1300"/>
                  </a:lnTo>
                  <a:lnTo>
                    <a:pt x="900" y="1129"/>
                  </a:ln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6" name="SLEEVE">
              <a:extLst>
                <a:ext uri="{FF2B5EF4-FFF2-40B4-BE49-F238E27FC236}">
                  <a16:creationId xmlns:a16="http://schemas.microsoft.com/office/drawing/2014/main" id="{6768A5BD-F7D2-0346-9CCA-5FDB87A84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170" y="8094420"/>
              <a:ext cx="857250" cy="791308"/>
            </a:xfrm>
            <a:custGeom>
              <a:avLst/>
              <a:gdLst>
                <a:gd name="T0" fmla="*/ 687 w 688"/>
                <a:gd name="T1" fmla="*/ 0 h 633"/>
                <a:gd name="T2" fmla="*/ 525 w 688"/>
                <a:gd name="T3" fmla="*/ 42 h 633"/>
                <a:gd name="T4" fmla="*/ 525 w 688"/>
                <a:gd name="T5" fmla="*/ 42 h 633"/>
                <a:gd name="T6" fmla="*/ 346 w 688"/>
                <a:gd name="T7" fmla="*/ 144 h 633"/>
                <a:gd name="T8" fmla="*/ 346 w 688"/>
                <a:gd name="T9" fmla="*/ 144 h 633"/>
                <a:gd name="T10" fmla="*/ 221 w 688"/>
                <a:gd name="T11" fmla="*/ 285 h 633"/>
                <a:gd name="T12" fmla="*/ 0 w 688"/>
                <a:gd name="T13" fmla="*/ 632 h 633"/>
                <a:gd name="T14" fmla="*/ 506 w 688"/>
                <a:gd name="T15" fmla="*/ 632 h 633"/>
                <a:gd name="T16" fmla="*/ 506 w 688"/>
                <a:gd name="T17" fmla="*/ 632 h 633"/>
                <a:gd name="T18" fmla="*/ 687 w 688"/>
                <a:gd name="T1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8" h="633">
                  <a:moveTo>
                    <a:pt x="687" y="0"/>
                  </a:moveTo>
                  <a:lnTo>
                    <a:pt x="525" y="42"/>
                  </a:lnTo>
                  <a:lnTo>
                    <a:pt x="525" y="42"/>
                  </a:lnTo>
                  <a:cubicBezTo>
                    <a:pt x="459" y="66"/>
                    <a:pt x="399" y="100"/>
                    <a:pt x="346" y="144"/>
                  </a:cubicBezTo>
                  <a:lnTo>
                    <a:pt x="346" y="144"/>
                  </a:lnTo>
                  <a:cubicBezTo>
                    <a:pt x="297" y="184"/>
                    <a:pt x="255" y="231"/>
                    <a:pt x="221" y="285"/>
                  </a:cubicBezTo>
                  <a:lnTo>
                    <a:pt x="0" y="632"/>
                  </a:lnTo>
                  <a:lnTo>
                    <a:pt x="506" y="632"/>
                  </a:lnTo>
                  <a:lnTo>
                    <a:pt x="506" y="632"/>
                  </a:lnTo>
                  <a:cubicBezTo>
                    <a:pt x="531" y="220"/>
                    <a:pt x="623" y="62"/>
                    <a:pt x="687" y="0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SLEEVE">
              <a:extLst>
                <a:ext uri="{FF2B5EF4-FFF2-40B4-BE49-F238E27FC236}">
                  <a16:creationId xmlns:a16="http://schemas.microsoft.com/office/drawing/2014/main" id="{6276D41C-19D1-FB45-B4C8-6CBC6C53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910" y="8050458"/>
              <a:ext cx="835269" cy="829772"/>
            </a:xfrm>
            <a:custGeom>
              <a:avLst/>
              <a:gdLst>
                <a:gd name="T0" fmla="*/ 0 w 672"/>
                <a:gd name="T1" fmla="*/ 666 h 667"/>
                <a:gd name="T2" fmla="*/ 671 w 672"/>
                <a:gd name="T3" fmla="*/ 666 h 667"/>
                <a:gd name="T4" fmla="*/ 653 w 672"/>
                <a:gd name="T5" fmla="*/ 519 h 667"/>
                <a:gd name="T6" fmla="*/ 653 w 672"/>
                <a:gd name="T7" fmla="*/ 519 h 667"/>
                <a:gd name="T8" fmla="*/ 469 w 672"/>
                <a:gd name="T9" fmla="*/ 152 h 667"/>
                <a:gd name="T10" fmla="*/ 469 w 672"/>
                <a:gd name="T11" fmla="*/ 152 h 667"/>
                <a:gd name="T12" fmla="*/ 254 w 672"/>
                <a:gd name="T13" fmla="*/ 22 h 667"/>
                <a:gd name="T14" fmla="*/ 209 w 672"/>
                <a:gd name="T15" fmla="*/ 0 h 667"/>
                <a:gd name="T16" fmla="*/ 209 w 672"/>
                <a:gd name="T17" fmla="*/ 0 h 667"/>
                <a:gd name="T18" fmla="*/ 0 w 672"/>
                <a:gd name="T19" fmla="*/ 66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667">
                  <a:moveTo>
                    <a:pt x="0" y="666"/>
                  </a:moveTo>
                  <a:lnTo>
                    <a:pt x="671" y="666"/>
                  </a:lnTo>
                  <a:lnTo>
                    <a:pt x="653" y="519"/>
                  </a:lnTo>
                  <a:lnTo>
                    <a:pt x="653" y="519"/>
                  </a:lnTo>
                  <a:cubicBezTo>
                    <a:pt x="636" y="376"/>
                    <a:pt x="570" y="247"/>
                    <a:pt x="469" y="152"/>
                  </a:cubicBezTo>
                  <a:lnTo>
                    <a:pt x="469" y="152"/>
                  </a:lnTo>
                  <a:cubicBezTo>
                    <a:pt x="408" y="95"/>
                    <a:pt x="336" y="50"/>
                    <a:pt x="254" y="22"/>
                  </a:cubicBezTo>
                  <a:lnTo>
                    <a:pt x="209" y="0"/>
                  </a:lnTo>
                  <a:lnTo>
                    <a:pt x="209" y="0"/>
                  </a:lnTo>
                  <a:cubicBezTo>
                    <a:pt x="148" y="45"/>
                    <a:pt x="30" y="192"/>
                    <a:pt x="0" y="66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TSHIRT">
              <a:extLst>
                <a:ext uri="{FF2B5EF4-FFF2-40B4-BE49-F238E27FC236}">
                  <a16:creationId xmlns:a16="http://schemas.microsoft.com/office/drawing/2014/main" id="{19703050-6F9C-DF4A-9658-03E4D36F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119" y="7984516"/>
              <a:ext cx="1066067" cy="895715"/>
            </a:xfrm>
            <a:custGeom>
              <a:avLst/>
              <a:gdLst>
                <a:gd name="T0" fmla="*/ 855 w 856"/>
                <a:gd name="T1" fmla="*/ 51 h 718"/>
                <a:gd name="T2" fmla="*/ 748 w 856"/>
                <a:gd name="T3" fmla="*/ 0 h 718"/>
                <a:gd name="T4" fmla="*/ 422 w 856"/>
                <a:gd name="T5" fmla="*/ 171 h 718"/>
                <a:gd name="T6" fmla="*/ 318 w 856"/>
                <a:gd name="T7" fmla="*/ 49 h 718"/>
                <a:gd name="T8" fmla="*/ 181 w 856"/>
                <a:gd name="T9" fmla="*/ 85 h 718"/>
                <a:gd name="T10" fmla="*/ 181 w 856"/>
                <a:gd name="T11" fmla="*/ 85 h 718"/>
                <a:gd name="T12" fmla="*/ 0 w 856"/>
                <a:gd name="T13" fmla="*/ 717 h 718"/>
                <a:gd name="T14" fmla="*/ 646 w 856"/>
                <a:gd name="T15" fmla="*/ 717 h 718"/>
                <a:gd name="T16" fmla="*/ 646 w 856"/>
                <a:gd name="T17" fmla="*/ 717 h 718"/>
                <a:gd name="T18" fmla="*/ 855 w 856"/>
                <a:gd name="T19" fmla="*/ 5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718">
                  <a:moveTo>
                    <a:pt x="855" y="51"/>
                  </a:moveTo>
                  <a:lnTo>
                    <a:pt x="748" y="0"/>
                  </a:lnTo>
                  <a:lnTo>
                    <a:pt x="422" y="171"/>
                  </a:lnTo>
                  <a:lnTo>
                    <a:pt x="318" y="49"/>
                  </a:lnTo>
                  <a:lnTo>
                    <a:pt x="181" y="85"/>
                  </a:lnTo>
                  <a:lnTo>
                    <a:pt x="181" y="85"/>
                  </a:lnTo>
                  <a:cubicBezTo>
                    <a:pt x="117" y="147"/>
                    <a:pt x="25" y="305"/>
                    <a:pt x="0" y="717"/>
                  </a:cubicBezTo>
                  <a:lnTo>
                    <a:pt x="646" y="717"/>
                  </a:lnTo>
                  <a:lnTo>
                    <a:pt x="646" y="717"/>
                  </a:lnTo>
                  <a:cubicBezTo>
                    <a:pt x="676" y="243"/>
                    <a:pt x="794" y="96"/>
                    <a:pt x="855" y="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HAIR">
              <a:extLst>
                <a:ext uri="{FF2B5EF4-FFF2-40B4-BE49-F238E27FC236}">
                  <a16:creationId xmlns:a16="http://schemas.microsoft.com/office/drawing/2014/main" id="{580971E4-CC7A-344E-B4A2-2D97ACEAE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282" y="6445862"/>
              <a:ext cx="1258397" cy="1181465"/>
            </a:xfrm>
            <a:custGeom>
              <a:avLst/>
              <a:gdLst>
                <a:gd name="T0" fmla="*/ 255 w 1011"/>
                <a:gd name="T1" fmla="*/ 155 h 946"/>
                <a:gd name="T2" fmla="*/ 255 w 1011"/>
                <a:gd name="T3" fmla="*/ 155 h 946"/>
                <a:gd name="T4" fmla="*/ 866 w 1011"/>
                <a:gd name="T5" fmla="*/ 307 h 946"/>
                <a:gd name="T6" fmla="*/ 866 w 1011"/>
                <a:gd name="T7" fmla="*/ 307 h 946"/>
                <a:gd name="T8" fmla="*/ 826 w 1011"/>
                <a:gd name="T9" fmla="*/ 945 h 946"/>
                <a:gd name="T10" fmla="*/ 826 w 1011"/>
                <a:gd name="T11" fmla="*/ 945 h 946"/>
                <a:gd name="T12" fmla="*/ 641 w 1011"/>
                <a:gd name="T13" fmla="*/ 768 h 946"/>
                <a:gd name="T14" fmla="*/ 641 w 1011"/>
                <a:gd name="T15" fmla="*/ 768 h 946"/>
                <a:gd name="T16" fmla="*/ 683 w 1011"/>
                <a:gd name="T17" fmla="*/ 521 h 946"/>
                <a:gd name="T18" fmla="*/ 683 w 1011"/>
                <a:gd name="T19" fmla="*/ 521 h 946"/>
                <a:gd name="T20" fmla="*/ 596 w 1011"/>
                <a:gd name="T21" fmla="*/ 640 h 946"/>
                <a:gd name="T22" fmla="*/ 467 w 1011"/>
                <a:gd name="T23" fmla="*/ 640 h 946"/>
                <a:gd name="T24" fmla="*/ 467 w 1011"/>
                <a:gd name="T25" fmla="*/ 456 h 946"/>
                <a:gd name="T26" fmla="*/ 72 w 1011"/>
                <a:gd name="T27" fmla="*/ 456 h 946"/>
                <a:gd name="T28" fmla="*/ 72 w 1011"/>
                <a:gd name="T29" fmla="*/ 456 h 946"/>
                <a:gd name="T30" fmla="*/ 3 w 1011"/>
                <a:gd name="T31" fmla="*/ 279 h 946"/>
                <a:gd name="T32" fmla="*/ 3 w 1011"/>
                <a:gd name="T33" fmla="*/ 279 h 946"/>
                <a:gd name="T34" fmla="*/ 111 w 1011"/>
                <a:gd name="T35" fmla="*/ 181 h 946"/>
                <a:gd name="T36" fmla="*/ 111 w 1011"/>
                <a:gd name="T37" fmla="*/ 181 h 946"/>
                <a:gd name="T38" fmla="*/ 255 w 1011"/>
                <a:gd name="T39" fmla="*/ 155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1" h="946">
                  <a:moveTo>
                    <a:pt x="255" y="155"/>
                  </a:moveTo>
                  <a:lnTo>
                    <a:pt x="255" y="155"/>
                  </a:lnTo>
                  <a:cubicBezTo>
                    <a:pt x="255" y="155"/>
                    <a:pt x="723" y="0"/>
                    <a:pt x="866" y="307"/>
                  </a:cubicBezTo>
                  <a:lnTo>
                    <a:pt x="866" y="307"/>
                  </a:lnTo>
                  <a:cubicBezTo>
                    <a:pt x="1010" y="613"/>
                    <a:pt x="826" y="945"/>
                    <a:pt x="826" y="945"/>
                  </a:cubicBezTo>
                  <a:lnTo>
                    <a:pt x="826" y="945"/>
                  </a:lnTo>
                  <a:cubicBezTo>
                    <a:pt x="669" y="896"/>
                    <a:pt x="641" y="768"/>
                    <a:pt x="641" y="768"/>
                  </a:cubicBezTo>
                  <a:lnTo>
                    <a:pt x="641" y="768"/>
                  </a:lnTo>
                  <a:cubicBezTo>
                    <a:pt x="792" y="805"/>
                    <a:pt x="776" y="538"/>
                    <a:pt x="683" y="521"/>
                  </a:cubicBezTo>
                  <a:lnTo>
                    <a:pt x="683" y="521"/>
                  </a:lnTo>
                  <a:cubicBezTo>
                    <a:pt x="591" y="505"/>
                    <a:pt x="596" y="640"/>
                    <a:pt x="596" y="640"/>
                  </a:cubicBezTo>
                  <a:lnTo>
                    <a:pt x="467" y="640"/>
                  </a:lnTo>
                  <a:lnTo>
                    <a:pt x="467" y="456"/>
                  </a:lnTo>
                  <a:lnTo>
                    <a:pt x="72" y="456"/>
                  </a:lnTo>
                  <a:lnTo>
                    <a:pt x="72" y="456"/>
                  </a:lnTo>
                  <a:cubicBezTo>
                    <a:pt x="72" y="456"/>
                    <a:pt x="0" y="458"/>
                    <a:pt x="3" y="279"/>
                  </a:cubicBezTo>
                  <a:lnTo>
                    <a:pt x="3" y="279"/>
                  </a:lnTo>
                  <a:cubicBezTo>
                    <a:pt x="7" y="98"/>
                    <a:pt x="111" y="181"/>
                    <a:pt x="111" y="181"/>
                  </a:cubicBezTo>
                  <a:lnTo>
                    <a:pt x="111" y="181"/>
                  </a:lnTo>
                  <a:cubicBezTo>
                    <a:pt x="111" y="181"/>
                    <a:pt x="132" y="18"/>
                    <a:pt x="255" y="1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9" name="MOUTH">
              <a:extLst>
                <a:ext uri="{FF2B5EF4-FFF2-40B4-BE49-F238E27FC236}">
                  <a16:creationId xmlns:a16="http://schemas.microsoft.com/office/drawing/2014/main" id="{FD0108F6-32D9-ED40-84D7-570CD375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410" y="7489949"/>
              <a:ext cx="159362" cy="142875"/>
            </a:xfrm>
            <a:custGeom>
              <a:avLst/>
              <a:gdLst>
                <a:gd name="T0" fmla="*/ 111 w 127"/>
                <a:gd name="T1" fmla="*/ 19 h 114"/>
                <a:gd name="T2" fmla="*/ 111 w 127"/>
                <a:gd name="T3" fmla="*/ 19 h 114"/>
                <a:gd name="T4" fmla="*/ 90 w 127"/>
                <a:gd name="T5" fmla="*/ 90 h 114"/>
                <a:gd name="T6" fmla="*/ 90 w 127"/>
                <a:gd name="T7" fmla="*/ 90 h 114"/>
                <a:gd name="T8" fmla="*/ 15 w 127"/>
                <a:gd name="T9" fmla="*/ 95 h 114"/>
                <a:gd name="T10" fmla="*/ 15 w 127"/>
                <a:gd name="T11" fmla="*/ 95 h 114"/>
                <a:gd name="T12" fmla="*/ 36 w 127"/>
                <a:gd name="T13" fmla="*/ 23 h 114"/>
                <a:gd name="T14" fmla="*/ 36 w 127"/>
                <a:gd name="T15" fmla="*/ 23 h 114"/>
                <a:gd name="T16" fmla="*/ 111 w 127"/>
                <a:gd name="T17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14">
                  <a:moveTo>
                    <a:pt x="111" y="19"/>
                  </a:moveTo>
                  <a:lnTo>
                    <a:pt x="111" y="19"/>
                  </a:lnTo>
                  <a:cubicBezTo>
                    <a:pt x="126" y="38"/>
                    <a:pt x="116" y="70"/>
                    <a:pt x="90" y="90"/>
                  </a:cubicBezTo>
                  <a:lnTo>
                    <a:pt x="90" y="90"/>
                  </a:lnTo>
                  <a:cubicBezTo>
                    <a:pt x="63" y="112"/>
                    <a:pt x="29" y="113"/>
                    <a:pt x="15" y="95"/>
                  </a:cubicBezTo>
                  <a:lnTo>
                    <a:pt x="15" y="95"/>
                  </a:lnTo>
                  <a:cubicBezTo>
                    <a:pt x="0" y="76"/>
                    <a:pt x="10" y="44"/>
                    <a:pt x="36" y="23"/>
                  </a:cubicBezTo>
                  <a:lnTo>
                    <a:pt x="36" y="23"/>
                  </a:lnTo>
                  <a:cubicBezTo>
                    <a:pt x="63" y="2"/>
                    <a:pt x="96" y="0"/>
                    <a:pt x="111" y="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RECTANGLE">
              <a:extLst>
                <a:ext uri="{FF2B5EF4-FFF2-40B4-BE49-F238E27FC236}">
                  <a16:creationId xmlns:a16="http://schemas.microsoft.com/office/drawing/2014/main" id="{E4D03BB1-FBCE-7F46-8296-2710C999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916" y="9990260"/>
              <a:ext cx="1450731" cy="1335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STROKE RECTANGLE">
              <a:extLst>
                <a:ext uri="{FF2B5EF4-FFF2-40B4-BE49-F238E27FC236}">
                  <a16:creationId xmlns:a16="http://schemas.microsoft.com/office/drawing/2014/main" id="{70448B7D-B7C6-0F45-A9B6-9BAAAB12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48" y="9951795"/>
              <a:ext cx="1527664" cy="1412263"/>
            </a:xfrm>
            <a:custGeom>
              <a:avLst/>
              <a:gdLst>
                <a:gd name="T0" fmla="*/ 61 w 1224"/>
                <a:gd name="T1" fmla="*/ 1071 h 1134"/>
                <a:gd name="T2" fmla="*/ 1162 w 1224"/>
                <a:gd name="T3" fmla="*/ 1071 h 1134"/>
                <a:gd name="T4" fmla="*/ 1162 w 1224"/>
                <a:gd name="T5" fmla="*/ 62 h 1134"/>
                <a:gd name="T6" fmla="*/ 61 w 1224"/>
                <a:gd name="T7" fmla="*/ 62 h 1134"/>
                <a:gd name="T8" fmla="*/ 61 w 1224"/>
                <a:gd name="T9" fmla="*/ 1071 h 1134"/>
                <a:gd name="T10" fmla="*/ 1193 w 1224"/>
                <a:gd name="T11" fmla="*/ 1133 h 1134"/>
                <a:gd name="T12" fmla="*/ 31 w 1224"/>
                <a:gd name="T13" fmla="*/ 1133 h 1134"/>
                <a:gd name="T14" fmla="*/ 31 w 1224"/>
                <a:gd name="T15" fmla="*/ 1133 h 1134"/>
                <a:gd name="T16" fmla="*/ 0 w 1224"/>
                <a:gd name="T17" fmla="*/ 1102 h 1134"/>
                <a:gd name="T18" fmla="*/ 0 w 1224"/>
                <a:gd name="T19" fmla="*/ 31 h 1134"/>
                <a:gd name="T20" fmla="*/ 0 w 1224"/>
                <a:gd name="T21" fmla="*/ 31 h 1134"/>
                <a:gd name="T22" fmla="*/ 31 w 1224"/>
                <a:gd name="T23" fmla="*/ 0 h 1134"/>
                <a:gd name="T24" fmla="*/ 1193 w 1224"/>
                <a:gd name="T25" fmla="*/ 0 h 1134"/>
                <a:gd name="T26" fmla="*/ 1193 w 1224"/>
                <a:gd name="T27" fmla="*/ 0 h 1134"/>
                <a:gd name="T28" fmla="*/ 1223 w 1224"/>
                <a:gd name="T29" fmla="*/ 31 h 1134"/>
                <a:gd name="T30" fmla="*/ 1223 w 1224"/>
                <a:gd name="T31" fmla="*/ 1102 h 1134"/>
                <a:gd name="T32" fmla="*/ 1223 w 1224"/>
                <a:gd name="T33" fmla="*/ 1102 h 1134"/>
                <a:gd name="T34" fmla="*/ 1193 w 1224"/>
                <a:gd name="T35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4" h="1134">
                  <a:moveTo>
                    <a:pt x="61" y="1071"/>
                  </a:moveTo>
                  <a:lnTo>
                    <a:pt x="1162" y="1071"/>
                  </a:lnTo>
                  <a:lnTo>
                    <a:pt x="1162" y="62"/>
                  </a:lnTo>
                  <a:lnTo>
                    <a:pt x="61" y="62"/>
                  </a:lnTo>
                  <a:lnTo>
                    <a:pt x="61" y="1071"/>
                  </a:lnTo>
                  <a:close/>
                  <a:moveTo>
                    <a:pt x="1193" y="1133"/>
                  </a:moveTo>
                  <a:lnTo>
                    <a:pt x="31" y="1133"/>
                  </a:lnTo>
                  <a:lnTo>
                    <a:pt x="31" y="1133"/>
                  </a:lnTo>
                  <a:cubicBezTo>
                    <a:pt x="14" y="1133"/>
                    <a:pt x="0" y="1119"/>
                    <a:pt x="0" y="1102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10" y="0"/>
                    <a:pt x="1223" y="14"/>
                    <a:pt x="1223" y="31"/>
                  </a:cubicBezTo>
                  <a:lnTo>
                    <a:pt x="1223" y="1102"/>
                  </a:lnTo>
                  <a:lnTo>
                    <a:pt x="1223" y="1102"/>
                  </a:lnTo>
                  <a:cubicBezTo>
                    <a:pt x="1223" y="1119"/>
                    <a:pt x="1210" y="1133"/>
                    <a:pt x="1193" y="1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CIRCLE USER ICON">
              <a:extLst>
                <a:ext uri="{FF2B5EF4-FFF2-40B4-BE49-F238E27FC236}">
                  <a16:creationId xmlns:a16="http://schemas.microsoft.com/office/drawing/2014/main" id="{6258825F-57C6-3442-9D19-C27FFED7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198" y="10193583"/>
              <a:ext cx="950670" cy="923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STROKE CIRCLE USER ICON">
              <a:extLst>
                <a:ext uri="{FF2B5EF4-FFF2-40B4-BE49-F238E27FC236}">
                  <a16:creationId xmlns:a16="http://schemas.microsoft.com/office/drawing/2014/main" id="{19BC3D46-64FE-3B43-ABF4-E6F9D18E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734" y="10155115"/>
              <a:ext cx="1027599" cy="1000125"/>
            </a:xfrm>
            <a:custGeom>
              <a:avLst/>
              <a:gdLst>
                <a:gd name="T0" fmla="*/ 411 w 823"/>
                <a:gd name="T1" fmla="*/ 0 h 804"/>
                <a:gd name="T2" fmla="*/ 411 w 823"/>
                <a:gd name="T3" fmla="*/ 0 h 804"/>
                <a:gd name="T4" fmla="*/ 0 w 823"/>
                <a:gd name="T5" fmla="*/ 402 h 804"/>
                <a:gd name="T6" fmla="*/ 0 w 823"/>
                <a:gd name="T7" fmla="*/ 402 h 804"/>
                <a:gd name="T8" fmla="*/ 411 w 823"/>
                <a:gd name="T9" fmla="*/ 803 h 804"/>
                <a:gd name="T10" fmla="*/ 411 w 823"/>
                <a:gd name="T11" fmla="*/ 803 h 804"/>
                <a:gd name="T12" fmla="*/ 822 w 823"/>
                <a:gd name="T13" fmla="*/ 402 h 804"/>
                <a:gd name="T14" fmla="*/ 822 w 823"/>
                <a:gd name="T15" fmla="*/ 402 h 804"/>
                <a:gd name="T16" fmla="*/ 411 w 823"/>
                <a:gd name="T17" fmla="*/ 0 h 804"/>
                <a:gd name="T18" fmla="*/ 411 w 823"/>
                <a:gd name="T19" fmla="*/ 62 h 804"/>
                <a:gd name="T20" fmla="*/ 411 w 823"/>
                <a:gd name="T21" fmla="*/ 62 h 804"/>
                <a:gd name="T22" fmla="*/ 760 w 823"/>
                <a:gd name="T23" fmla="*/ 402 h 804"/>
                <a:gd name="T24" fmla="*/ 760 w 823"/>
                <a:gd name="T25" fmla="*/ 402 h 804"/>
                <a:gd name="T26" fmla="*/ 411 w 823"/>
                <a:gd name="T27" fmla="*/ 741 h 804"/>
                <a:gd name="T28" fmla="*/ 411 w 823"/>
                <a:gd name="T29" fmla="*/ 741 h 804"/>
                <a:gd name="T30" fmla="*/ 61 w 823"/>
                <a:gd name="T31" fmla="*/ 402 h 804"/>
                <a:gd name="T32" fmla="*/ 61 w 823"/>
                <a:gd name="T33" fmla="*/ 402 h 804"/>
                <a:gd name="T34" fmla="*/ 411 w 823"/>
                <a:gd name="T35" fmla="*/ 6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3" h="804">
                  <a:moveTo>
                    <a:pt x="411" y="0"/>
                  </a:moveTo>
                  <a:lnTo>
                    <a:pt x="411" y="0"/>
                  </a:lnTo>
                  <a:cubicBezTo>
                    <a:pt x="184" y="0"/>
                    <a:pt x="0" y="180"/>
                    <a:pt x="0" y="402"/>
                  </a:cubicBezTo>
                  <a:lnTo>
                    <a:pt x="0" y="402"/>
                  </a:lnTo>
                  <a:cubicBezTo>
                    <a:pt x="0" y="623"/>
                    <a:pt x="184" y="803"/>
                    <a:pt x="411" y="803"/>
                  </a:cubicBezTo>
                  <a:lnTo>
                    <a:pt x="411" y="803"/>
                  </a:lnTo>
                  <a:cubicBezTo>
                    <a:pt x="637" y="803"/>
                    <a:pt x="822" y="623"/>
                    <a:pt x="822" y="402"/>
                  </a:cubicBezTo>
                  <a:lnTo>
                    <a:pt x="822" y="402"/>
                  </a:lnTo>
                  <a:cubicBezTo>
                    <a:pt x="822" y="180"/>
                    <a:pt x="637" y="0"/>
                    <a:pt x="411" y="0"/>
                  </a:cubicBezTo>
                  <a:close/>
                  <a:moveTo>
                    <a:pt x="411" y="62"/>
                  </a:moveTo>
                  <a:lnTo>
                    <a:pt x="411" y="62"/>
                  </a:lnTo>
                  <a:cubicBezTo>
                    <a:pt x="604" y="62"/>
                    <a:pt x="760" y="214"/>
                    <a:pt x="760" y="402"/>
                  </a:cubicBezTo>
                  <a:lnTo>
                    <a:pt x="760" y="402"/>
                  </a:lnTo>
                  <a:cubicBezTo>
                    <a:pt x="760" y="589"/>
                    <a:pt x="604" y="741"/>
                    <a:pt x="411" y="741"/>
                  </a:cubicBezTo>
                  <a:lnTo>
                    <a:pt x="411" y="741"/>
                  </a:lnTo>
                  <a:cubicBezTo>
                    <a:pt x="218" y="741"/>
                    <a:pt x="61" y="589"/>
                    <a:pt x="61" y="402"/>
                  </a:cubicBezTo>
                  <a:lnTo>
                    <a:pt x="61" y="402"/>
                  </a:lnTo>
                  <a:cubicBezTo>
                    <a:pt x="61" y="214"/>
                    <a:pt x="218" y="62"/>
                    <a:pt x="41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USER ICON">
              <a:extLst>
                <a:ext uri="{FF2B5EF4-FFF2-40B4-BE49-F238E27FC236}">
                  <a16:creationId xmlns:a16="http://schemas.microsoft.com/office/drawing/2014/main" id="{2CB05626-D7F1-0046-9623-041227AC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570" y="10495817"/>
              <a:ext cx="653926" cy="587987"/>
            </a:xfrm>
            <a:custGeom>
              <a:avLst/>
              <a:gdLst>
                <a:gd name="T0" fmla="*/ 263 w 526"/>
                <a:gd name="T1" fmla="*/ 469 h 470"/>
                <a:gd name="T2" fmla="*/ 263 w 526"/>
                <a:gd name="T3" fmla="*/ 469 h 470"/>
                <a:gd name="T4" fmla="*/ 525 w 526"/>
                <a:gd name="T5" fmla="*/ 355 h 470"/>
                <a:gd name="T6" fmla="*/ 525 w 526"/>
                <a:gd name="T7" fmla="*/ 355 h 470"/>
                <a:gd name="T8" fmla="*/ 338 w 526"/>
                <a:gd name="T9" fmla="*/ 200 h 470"/>
                <a:gd name="T10" fmla="*/ 338 w 526"/>
                <a:gd name="T11" fmla="*/ 200 h 470"/>
                <a:gd name="T12" fmla="*/ 377 w 526"/>
                <a:gd name="T13" fmla="*/ 115 h 470"/>
                <a:gd name="T14" fmla="*/ 377 w 526"/>
                <a:gd name="T15" fmla="*/ 115 h 470"/>
                <a:gd name="T16" fmla="*/ 263 w 526"/>
                <a:gd name="T17" fmla="*/ 0 h 470"/>
                <a:gd name="T18" fmla="*/ 263 w 526"/>
                <a:gd name="T19" fmla="*/ 0 h 470"/>
                <a:gd name="T20" fmla="*/ 149 w 526"/>
                <a:gd name="T21" fmla="*/ 115 h 470"/>
                <a:gd name="T22" fmla="*/ 149 w 526"/>
                <a:gd name="T23" fmla="*/ 115 h 470"/>
                <a:gd name="T24" fmla="*/ 187 w 526"/>
                <a:gd name="T25" fmla="*/ 200 h 470"/>
                <a:gd name="T26" fmla="*/ 187 w 526"/>
                <a:gd name="T27" fmla="*/ 200 h 470"/>
                <a:gd name="T28" fmla="*/ 0 w 526"/>
                <a:gd name="T29" fmla="*/ 355 h 470"/>
                <a:gd name="T30" fmla="*/ 0 w 526"/>
                <a:gd name="T31" fmla="*/ 355 h 470"/>
                <a:gd name="T32" fmla="*/ 263 w 526"/>
                <a:gd name="T33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6" h="470">
                  <a:moveTo>
                    <a:pt x="263" y="469"/>
                  </a:moveTo>
                  <a:lnTo>
                    <a:pt x="263" y="469"/>
                  </a:lnTo>
                  <a:cubicBezTo>
                    <a:pt x="367" y="469"/>
                    <a:pt x="461" y="425"/>
                    <a:pt x="525" y="355"/>
                  </a:cubicBezTo>
                  <a:lnTo>
                    <a:pt x="525" y="355"/>
                  </a:lnTo>
                  <a:cubicBezTo>
                    <a:pt x="485" y="277"/>
                    <a:pt x="419" y="222"/>
                    <a:pt x="338" y="200"/>
                  </a:cubicBezTo>
                  <a:lnTo>
                    <a:pt x="338" y="200"/>
                  </a:lnTo>
                  <a:cubicBezTo>
                    <a:pt x="361" y="180"/>
                    <a:pt x="377" y="149"/>
                    <a:pt x="377" y="115"/>
                  </a:cubicBezTo>
                  <a:lnTo>
                    <a:pt x="377" y="115"/>
                  </a:lnTo>
                  <a:cubicBezTo>
                    <a:pt x="377" y="52"/>
                    <a:pt x="325" y="0"/>
                    <a:pt x="263" y="0"/>
                  </a:cubicBezTo>
                  <a:lnTo>
                    <a:pt x="263" y="0"/>
                  </a:lnTo>
                  <a:cubicBezTo>
                    <a:pt x="200" y="0"/>
                    <a:pt x="149" y="52"/>
                    <a:pt x="149" y="115"/>
                  </a:cubicBezTo>
                  <a:lnTo>
                    <a:pt x="149" y="115"/>
                  </a:lnTo>
                  <a:cubicBezTo>
                    <a:pt x="149" y="149"/>
                    <a:pt x="164" y="180"/>
                    <a:pt x="187" y="200"/>
                  </a:cubicBezTo>
                  <a:lnTo>
                    <a:pt x="187" y="200"/>
                  </a:lnTo>
                  <a:cubicBezTo>
                    <a:pt x="106" y="222"/>
                    <a:pt x="40" y="277"/>
                    <a:pt x="0" y="355"/>
                  </a:cubicBezTo>
                  <a:lnTo>
                    <a:pt x="0" y="355"/>
                  </a:lnTo>
                  <a:cubicBezTo>
                    <a:pt x="65" y="425"/>
                    <a:pt x="158" y="469"/>
                    <a:pt x="263" y="4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RECTANGLE">
              <a:extLst>
                <a:ext uri="{FF2B5EF4-FFF2-40B4-BE49-F238E27FC236}">
                  <a16:creationId xmlns:a16="http://schemas.microsoft.com/office/drawing/2014/main" id="{339E583C-DD29-E047-BB32-1727DDF4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843" y="9990260"/>
              <a:ext cx="1450731" cy="13353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STROKE RECTANGLE">
              <a:extLst>
                <a:ext uri="{FF2B5EF4-FFF2-40B4-BE49-F238E27FC236}">
                  <a16:creationId xmlns:a16="http://schemas.microsoft.com/office/drawing/2014/main" id="{599A9648-5639-084D-AEFE-2816BF0D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872" y="9951795"/>
              <a:ext cx="1527664" cy="1412263"/>
            </a:xfrm>
            <a:custGeom>
              <a:avLst/>
              <a:gdLst>
                <a:gd name="T0" fmla="*/ 61 w 1224"/>
                <a:gd name="T1" fmla="*/ 1071 h 1134"/>
                <a:gd name="T2" fmla="*/ 1162 w 1224"/>
                <a:gd name="T3" fmla="*/ 1071 h 1134"/>
                <a:gd name="T4" fmla="*/ 1162 w 1224"/>
                <a:gd name="T5" fmla="*/ 62 h 1134"/>
                <a:gd name="T6" fmla="*/ 61 w 1224"/>
                <a:gd name="T7" fmla="*/ 62 h 1134"/>
                <a:gd name="T8" fmla="*/ 61 w 1224"/>
                <a:gd name="T9" fmla="*/ 1071 h 1134"/>
                <a:gd name="T10" fmla="*/ 1193 w 1224"/>
                <a:gd name="T11" fmla="*/ 1133 h 1134"/>
                <a:gd name="T12" fmla="*/ 30 w 1224"/>
                <a:gd name="T13" fmla="*/ 1133 h 1134"/>
                <a:gd name="T14" fmla="*/ 30 w 1224"/>
                <a:gd name="T15" fmla="*/ 1133 h 1134"/>
                <a:gd name="T16" fmla="*/ 0 w 1224"/>
                <a:gd name="T17" fmla="*/ 1102 h 1134"/>
                <a:gd name="T18" fmla="*/ 0 w 1224"/>
                <a:gd name="T19" fmla="*/ 31 h 1134"/>
                <a:gd name="T20" fmla="*/ 0 w 1224"/>
                <a:gd name="T21" fmla="*/ 31 h 1134"/>
                <a:gd name="T22" fmla="*/ 30 w 1224"/>
                <a:gd name="T23" fmla="*/ 0 h 1134"/>
                <a:gd name="T24" fmla="*/ 1193 w 1224"/>
                <a:gd name="T25" fmla="*/ 0 h 1134"/>
                <a:gd name="T26" fmla="*/ 1193 w 1224"/>
                <a:gd name="T27" fmla="*/ 0 h 1134"/>
                <a:gd name="T28" fmla="*/ 1223 w 1224"/>
                <a:gd name="T29" fmla="*/ 31 h 1134"/>
                <a:gd name="T30" fmla="*/ 1223 w 1224"/>
                <a:gd name="T31" fmla="*/ 1102 h 1134"/>
                <a:gd name="T32" fmla="*/ 1223 w 1224"/>
                <a:gd name="T33" fmla="*/ 1102 h 1134"/>
                <a:gd name="T34" fmla="*/ 1193 w 1224"/>
                <a:gd name="T35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4" h="1134">
                  <a:moveTo>
                    <a:pt x="61" y="1071"/>
                  </a:moveTo>
                  <a:lnTo>
                    <a:pt x="1162" y="1071"/>
                  </a:lnTo>
                  <a:lnTo>
                    <a:pt x="1162" y="62"/>
                  </a:lnTo>
                  <a:lnTo>
                    <a:pt x="61" y="62"/>
                  </a:lnTo>
                  <a:lnTo>
                    <a:pt x="61" y="1071"/>
                  </a:lnTo>
                  <a:close/>
                  <a:moveTo>
                    <a:pt x="1193" y="1133"/>
                  </a:moveTo>
                  <a:lnTo>
                    <a:pt x="30" y="1133"/>
                  </a:lnTo>
                  <a:lnTo>
                    <a:pt x="30" y="1133"/>
                  </a:lnTo>
                  <a:cubicBezTo>
                    <a:pt x="14" y="1133"/>
                    <a:pt x="0" y="1119"/>
                    <a:pt x="0" y="1102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10" y="0"/>
                    <a:pt x="1223" y="14"/>
                    <a:pt x="1223" y="31"/>
                  </a:cubicBezTo>
                  <a:lnTo>
                    <a:pt x="1223" y="1102"/>
                  </a:lnTo>
                  <a:lnTo>
                    <a:pt x="1223" y="1102"/>
                  </a:lnTo>
                  <a:cubicBezTo>
                    <a:pt x="1223" y="1119"/>
                    <a:pt x="1210" y="1133"/>
                    <a:pt x="1193" y="1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CIRCLE USER ICON">
              <a:extLst>
                <a:ext uri="{FF2B5EF4-FFF2-40B4-BE49-F238E27FC236}">
                  <a16:creationId xmlns:a16="http://schemas.microsoft.com/office/drawing/2014/main" id="{26EBAF5A-69E5-7D41-809B-C5B413AE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622" y="10193583"/>
              <a:ext cx="950670" cy="923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STROKE CIRCLE USER ICON">
              <a:extLst>
                <a:ext uri="{FF2B5EF4-FFF2-40B4-BE49-F238E27FC236}">
                  <a16:creationId xmlns:a16="http://schemas.microsoft.com/office/drawing/2014/main" id="{E25C6D91-A0C8-C745-858F-217D81DD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157" y="10155115"/>
              <a:ext cx="1027599" cy="1000125"/>
            </a:xfrm>
            <a:custGeom>
              <a:avLst/>
              <a:gdLst>
                <a:gd name="T0" fmla="*/ 411 w 823"/>
                <a:gd name="T1" fmla="*/ 0 h 804"/>
                <a:gd name="T2" fmla="*/ 411 w 823"/>
                <a:gd name="T3" fmla="*/ 0 h 804"/>
                <a:gd name="T4" fmla="*/ 0 w 823"/>
                <a:gd name="T5" fmla="*/ 402 h 804"/>
                <a:gd name="T6" fmla="*/ 0 w 823"/>
                <a:gd name="T7" fmla="*/ 402 h 804"/>
                <a:gd name="T8" fmla="*/ 411 w 823"/>
                <a:gd name="T9" fmla="*/ 803 h 804"/>
                <a:gd name="T10" fmla="*/ 411 w 823"/>
                <a:gd name="T11" fmla="*/ 803 h 804"/>
                <a:gd name="T12" fmla="*/ 822 w 823"/>
                <a:gd name="T13" fmla="*/ 402 h 804"/>
                <a:gd name="T14" fmla="*/ 822 w 823"/>
                <a:gd name="T15" fmla="*/ 402 h 804"/>
                <a:gd name="T16" fmla="*/ 411 w 823"/>
                <a:gd name="T17" fmla="*/ 0 h 804"/>
                <a:gd name="T18" fmla="*/ 411 w 823"/>
                <a:gd name="T19" fmla="*/ 62 h 804"/>
                <a:gd name="T20" fmla="*/ 411 w 823"/>
                <a:gd name="T21" fmla="*/ 62 h 804"/>
                <a:gd name="T22" fmla="*/ 760 w 823"/>
                <a:gd name="T23" fmla="*/ 402 h 804"/>
                <a:gd name="T24" fmla="*/ 760 w 823"/>
                <a:gd name="T25" fmla="*/ 402 h 804"/>
                <a:gd name="T26" fmla="*/ 411 w 823"/>
                <a:gd name="T27" fmla="*/ 741 h 804"/>
                <a:gd name="T28" fmla="*/ 411 w 823"/>
                <a:gd name="T29" fmla="*/ 741 h 804"/>
                <a:gd name="T30" fmla="*/ 61 w 823"/>
                <a:gd name="T31" fmla="*/ 402 h 804"/>
                <a:gd name="T32" fmla="*/ 61 w 823"/>
                <a:gd name="T33" fmla="*/ 402 h 804"/>
                <a:gd name="T34" fmla="*/ 411 w 823"/>
                <a:gd name="T35" fmla="*/ 6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3" h="804">
                  <a:moveTo>
                    <a:pt x="411" y="0"/>
                  </a:moveTo>
                  <a:lnTo>
                    <a:pt x="411" y="0"/>
                  </a:lnTo>
                  <a:cubicBezTo>
                    <a:pt x="184" y="0"/>
                    <a:pt x="0" y="180"/>
                    <a:pt x="0" y="402"/>
                  </a:cubicBezTo>
                  <a:lnTo>
                    <a:pt x="0" y="402"/>
                  </a:lnTo>
                  <a:cubicBezTo>
                    <a:pt x="0" y="623"/>
                    <a:pt x="184" y="803"/>
                    <a:pt x="411" y="803"/>
                  </a:cubicBezTo>
                  <a:lnTo>
                    <a:pt x="411" y="803"/>
                  </a:lnTo>
                  <a:cubicBezTo>
                    <a:pt x="637" y="803"/>
                    <a:pt x="822" y="623"/>
                    <a:pt x="822" y="402"/>
                  </a:cubicBezTo>
                  <a:lnTo>
                    <a:pt x="822" y="402"/>
                  </a:lnTo>
                  <a:cubicBezTo>
                    <a:pt x="822" y="180"/>
                    <a:pt x="637" y="0"/>
                    <a:pt x="411" y="0"/>
                  </a:cubicBezTo>
                  <a:close/>
                  <a:moveTo>
                    <a:pt x="411" y="62"/>
                  </a:moveTo>
                  <a:lnTo>
                    <a:pt x="411" y="62"/>
                  </a:lnTo>
                  <a:cubicBezTo>
                    <a:pt x="604" y="62"/>
                    <a:pt x="760" y="214"/>
                    <a:pt x="760" y="402"/>
                  </a:cubicBezTo>
                  <a:lnTo>
                    <a:pt x="760" y="402"/>
                  </a:lnTo>
                  <a:cubicBezTo>
                    <a:pt x="760" y="589"/>
                    <a:pt x="604" y="741"/>
                    <a:pt x="411" y="741"/>
                  </a:cubicBezTo>
                  <a:lnTo>
                    <a:pt x="411" y="741"/>
                  </a:lnTo>
                  <a:cubicBezTo>
                    <a:pt x="218" y="741"/>
                    <a:pt x="61" y="589"/>
                    <a:pt x="61" y="402"/>
                  </a:cubicBezTo>
                  <a:lnTo>
                    <a:pt x="61" y="402"/>
                  </a:lnTo>
                  <a:cubicBezTo>
                    <a:pt x="61" y="214"/>
                    <a:pt x="218" y="62"/>
                    <a:pt x="411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USER ICON">
              <a:extLst>
                <a:ext uri="{FF2B5EF4-FFF2-40B4-BE49-F238E27FC236}">
                  <a16:creationId xmlns:a16="http://schemas.microsoft.com/office/drawing/2014/main" id="{ACDA339B-6B36-CF42-968D-B91F3338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9994" y="10495817"/>
              <a:ext cx="653926" cy="587987"/>
            </a:xfrm>
            <a:custGeom>
              <a:avLst/>
              <a:gdLst>
                <a:gd name="T0" fmla="*/ 263 w 526"/>
                <a:gd name="T1" fmla="*/ 469 h 470"/>
                <a:gd name="T2" fmla="*/ 263 w 526"/>
                <a:gd name="T3" fmla="*/ 469 h 470"/>
                <a:gd name="T4" fmla="*/ 525 w 526"/>
                <a:gd name="T5" fmla="*/ 355 h 470"/>
                <a:gd name="T6" fmla="*/ 525 w 526"/>
                <a:gd name="T7" fmla="*/ 355 h 470"/>
                <a:gd name="T8" fmla="*/ 338 w 526"/>
                <a:gd name="T9" fmla="*/ 200 h 470"/>
                <a:gd name="T10" fmla="*/ 338 w 526"/>
                <a:gd name="T11" fmla="*/ 200 h 470"/>
                <a:gd name="T12" fmla="*/ 376 w 526"/>
                <a:gd name="T13" fmla="*/ 115 h 470"/>
                <a:gd name="T14" fmla="*/ 376 w 526"/>
                <a:gd name="T15" fmla="*/ 115 h 470"/>
                <a:gd name="T16" fmla="*/ 263 w 526"/>
                <a:gd name="T17" fmla="*/ 0 h 470"/>
                <a:gd name="T18" fmla="*/ 263 w 526"/>
                <a:gd name="T19" fmla="*/ 0 h 470"/>
                <a:gd name="T20" fmla="*/ 149 w 526"/>
                <a:gd name="T21" fmla="*/ 115 h 470"/>
                <a:gd name="T22" fmla="*/ 149 w 526"/>
                <a:gd name="T23" fmla="*/ 115 h 470"/>
                <a:gd name="T24" fmla="*/ 188 w 526"/>
                <a:gd name="T25" fmla="*/ 200 h 470"/>
                <a:gd name="T26" fmla="*/ 188 w 526"/>
                <a:gd name="T27" fmla="*/ 200 h 470"/>
                <a:gd name="T28" fmla="*/ 0 w 526"/>
                <a:gd name="T29" fmla="*/ 355 h 470"/>
                <a:gd name="T30" fmla="*/ 0 w 526"/>
                <a:gd name="T31" fmla="*/ 355 h 470"/>
                <a:gd name="T32" fmla="*/ 263 w 526"/>
                <a:gd name="T33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6" h="470">
                  <a:moveTo>
                    <a:pt x="263" y="469"/>
                  </a:moveTo>
                  <a:lnTo>
                    <a:pt x="263" y="469"/>
                  </a:lnTo>
                  <a:cubicBezTo>
                    <a:pt x="367" y="469"/>
                    <a:pt x="461" y="425"/>
                    <a:pt x="525" y="355"/>
                  </a:cubicBezTo>
                  <a:lnTo>
                    <a:pt x="525" y="355"/>
                  </a:lnTo>
                  <a:cubicBezTo>
                    <a:pt x="485" y="277"/>
                    <a:pt x="419" y="222"/>
                    <a:pt x="338" y="200"/>
                  </a:cubicBezTo>
                  <a:lnTo>
                    <a:pt x="338" y="200"/>
                  </a:lnTo>
                  <a:cubicBezTo>
                    <a:pt x="361" y="180"/>
                    <a:pt x="376" y="149"/>
                    <a:pt x="376" y="115"/>
                  </a:cubicBezTo>
                  <a:lnTo>
                    <a:pt x="376" y="115"/>
                  </a:lnTo>
                  <a:cubicBezTo>
                    <a:pt x="376" y="52"/>
                    <a:pt x="325" y="0"/>
                    <a:pt x="263" y="0"/>
                  </a:cubicBezTo>
                  <a:lnTo>
                    <a:pt x="263" y="0"/>
                  </a:lnTo>
                  <a:cubicBezTo>
                    <a:pt x="200" y="0"/>
                    <a:pt x="149" y="52"/>
                    <a:pt x="149" y="115"/>
                  </a:cubicBezTo>
                  <a:lnTo>
                    <a:pt x="149" y="115"/>
                  </a:lnTo>
                  <a:cubicBezTo>
                    <a:pt x="149" y="149"/>
                    <a:pt x="164" y="180"/>
                    <a:pt x="188" y="200"/>
                  </a:cubicBezTo>
                  <a:lnTo>
                    <a:pt x="188" y="200"/>
                  </a:lnTo>
                  <a:cubicBezTo>
                    <a:pt x="106" y="222"/>
                    <a:pt x="40" y="277"/>
                    <a:pt x="0" y="355"/>
                  </a:cubicBezTo>
                  <a:lnTo>
                    <a:pt x="0" y="355"/>
                  </a:lnTo>
                  <a:cubicBezTo>
                    <a:pt x="65" y="425"/>
                    <a:pt x="158" y="469"/>
                    <a:pt x="263" y="4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0" name="RECTANGLE">
              <a:extLst>
                <a:ext uri="{FF2B5EF4-FFF2-40B4-BE49-F238E27FC236}">
                  <a16:creationId xmlns:a16="http://schemas.microsoft.com/office/drawing/2014/main" id="{5EA150ED-D500-4844-B9E6-B6B4B723E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266" y="9990260"/>
              <a:ext cx="1450731" cy="13353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STROKE RECTANGLE">
              <a:extLst>
                <a:ext uri="{FF2B5EF4-FFF2-40B4-BE49-F238E27FC236}">
                  <a16:creationId xmlns:a16="http://schemas.microsoft.com/office/drawing/2014/main" id="{C520AF8B-433B-4149-BE06-F2F208CE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801" y="9951795"/>
              <a:ext cx="1527664" cy="1412263"/>
            </a:xfrm>
            <a:custGeom>
              <a:avLst/>
              <a:gdLst>
                <a:gd name="T0" fmla="*/ 61 w 1225"/>
                <a:gd name="T1" fmla="*/ 1071 h 1134"/>
                <a:gd name="T2" fmla="*/ 1162 w 1225"/>
                <a:gd name="T3" fmla="*/ 1071 h 1134"/>
                <a:gd name="T4" fmla="*/ 1162 w 1225"/>
                <a:gd name="T5" fmla="*/ 62 h 1134"/>
                <a:gd name="T6" fmla="*/ 61 w 1225"/>
                <a:gd name="T7" fmla="*/ 62 h 1134"/>
                <a:gd name="T8" fmla="*/ 61 w 1225"/>
                <a:gd name="T9" fmla="*/ 1071 h 1134"/>
                <a:gd name="T10" fmla="*/ 1193 w 1225"/>
                <a:gd name="T11" fmla="*/ 1133 h 1134"/>
                <a:gd name="T12" fmla="*/ 30 w 1225"/>
                <a:gd name="T13" fmla="*/ 1133 h 1134"/>
                <a:gd name="T14" fmla="*/ 30 w 1225"/>
                <a:gd name="T15" fmla="*/ 1133 h 1134"/>
                <a:gd name="T16" fmla="*/ 0 w 1225"/>
                <a:gd name="T17" fmla="*/ 1102 h 1134"/>
                <a:gd name="T18" fmla="*/ 0 w 1225"/>
                <a:gd name="T19" fmla="*/ 31 h 1134"/>
                <a:gd name="T20" fmla="*/ 0 w 1225"/>
                <a:gd name="T21" fmla="*/ 31 h 1134"/>
                <a:gd name="T22" fmla="*/ 30 w 1225"/>
                <a:gd name="T23" fmla="*/ 0 h 1134"/>
                <a:gd name="T24" fmla="*/ 1193 w 1225"/>
                <a:gd name="T25" fmla="*/ 0 h 1134"/>
                <a:gd name="T26" fmla="*/ 1193 w 1225"/>
                <a:gd name="T27" fmla="*/ 0 h 1134"/>
                <a:gd name="T28" fmla="*/ 1224 w 1225"/>
                <a:gd name="T29" fmla="*/ 31 h 1134"/>
                <a:gd name="T30" fmla="*/ 1224 w 1225"/>
                <a:gd name="T31" fmla="*/ 1102 h 1134"/>
                <a:gd name="T32" fmla="*/ 1224 w 1225"/>
                <a:gd name="T33" fmla="*/ 1102 h 1134"/>
                <a:gd name="T34" fmla="*/ 1193 w 1225"/>
                <a:gd name="T35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5" h="1134">
                  <a:moveTo>
                    <a:pt x="61" y="1071"/>
                  </a:moveTo>
                  <a:lnTo>
                    <a:pt x="1162" y="1071"/>
                  </a:lnTo>
                  <a:lnTo>
                    <a:pt x="1162" y="62"/>
                  </a:lnTo>
                  <a:lnTo>
                    <a:pt x="61" y="62"/>
                  </a:lnTo>
                  <a:lnTo>
                    <a:pt x="61" y="1071"/>
                  </a:lnTo>
                  <a:close/>
                  <a:moveTo>
                    <a:pt x="1193" y="1133"/>
                  </a:moveTo>
                  <a:lnTo>
                    <a:pt x="30" y="1133"/>
                  </a:lnTo>
                  <a:lnTo>
                    <a:pt x="30" y="1133"/>
                  </a:lnTo>
                  <a:cubicBezTo>
                    <a:pt x="14" y="1133"/>
                    <a:pt x="0" y="1119"/>
                    <a:pt x="0" y="1102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1193" y="0"/>
                  </a:lnTo>
                  <a:lnTo>
                    <a:pt x="1193" y="0"/>
                  </a:lnTo>
                  <a:cubicBezTo>
                    <a:pt x="1210" y="0"/>
                    <a:pt x="1224" y="14"/>
                    <a:pt x="1224" y="31"/>
                  </a:cubicBezTo>
                  <a:lnTo>
                    <a:pt x="1224" y="1102"/>
                  </a:lnTo>
                  <a:lnTo>
                    <a:pt x="1224" y="1102"/>
                  </a:lnTo>
                  <a:cubicBezTo>
                    <a:pt x="1224" y="1119"/>
                    <a:pt x="1210" y="1133"/>
                    <a:pt x="1193" y="1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CIRCLE USER ICON">
              <a:extLst>
                <a:ext uri="{FF2B5EF4-FFF2-40B4-BE49-F238E27FC236}">
                  <a16:creationId xmlns:a16="http://schemas.microsoft.com/office/drawing/2014/main" id="{2A2A1BC4-B90C-1D4A-8F01-0006CECD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045" y="10193583"/>
              <a:ext cx="950670" cy="923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STROKE CIRCLE USER ICON">
              <a:extLst>
                <a:ext uri="{FF2B5EF4-FFF2-40B4-BE49-F238E27FC236}">
                  <a16:creationId xmlns:a16="http://schemas.microsoft.com/office/drawing/2014/main" id="{A770E121-857C-9147-88E2-56BFA502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80" y="10155115"/>
              <a:ext cx="1027599" cy="1000125"/>
            </a:xfrm>
            <a:custGeom>
              <a:avLst/>
              <a:gdLst>
                <a:gd name="T0" fmla="*/ 412 w 824"/>
                <a:gd name="T1" fmla="*/ 0 h 804"/>
                <a:gd name="T2" fmla="*/ 412 w 824"/>
                <a:gd name="T3" fmla="*/ 0 h 804"/>
                <a:gd name="T4" fmla="*/ 0 w 824"/>
                <a:gd name="T5" fmla="*/ 402 h 804"/>
                <a:gd name="T6" fmla="*/ 0 w 824"/>
                <a:gd name="T7" fmla="*/ 402 h 804"/>
                <a:gd name="T8" fmla="*/ 412 w 824"/>
                <a:gd name="T9" fmla="*/ 803 h 804"/>
                <a:gd name="T10" fmla="*/ 412 w 824"/>
                <a:gd name="T11" fmla="*/ 803 h 804"/>
                <a:gd name="T12" fmla="*/ 823 w 824"/>
                <a:gd name="T13" fmla="*/ 402 h 804"/>
                <a:gd name="T14" fmla="*/ 823 w 824"/>
                <a:gd name="T15" fmla="*/ 402 h 804"/>
                <a:gd name="T16" fmla="*/ 412 w 824"/>
                <a:gd name="T17" fmla="*/ 0 h 804"/>
                <a:gd name="T18" fmla="*/ 412 w 824"/>
                <a:gd name="T19" fmla="*/ 62 h 804"/>
                <a:gd name="T20" fmla="*/ 412 w 824"/>
                <a:gd name="T21" fmla="*/ 62 h 804"/>
                <a:gd name="T22" fmla="*/ 761 w 824"/>
                <a:gd name="T23" fmla="*/ 402 h 804"/>
                <a:gd name="T24" fmla="*/ 761 w 824"/>
                <a:gd name="T25" fmla="*/ 402 h 804"/>
                <a:gd name="T26" fmla="*/ 412 w 824"/>
                <a:gd name="T27" fmla="*/ 741 h 804"/>
                <a:gd name="T28" fmla="*/ 412 w 824"/>
                <a:gd name="T29" fmla="*/ 741 h 804"/>
                <a:gd name="T30" fmla="*/ 62 w 824"/>
                <a:gd name="T31" fmla="*/ 402 h 804"/>
                <a:gd name="T32" fmla="*/ 62 w 824"/>
                <a:gd name="T33" fmla="*/ 402 h 804"/>
                <a:gd name="T34" fmla="*/ 412 w 824"/>
                <a:gd name="T35" fmla="*/ 62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4" h="804">
                  <a:moveTo>
                    <a:pt x="412" y="0"/>
                  </a:moveTo>
                  <a:lnTo>
                    <a:pt x="412" y="0"/>
                  </a:lnTo>
                  <a:cubicBezTo>
                    <a:pt x="185" y="0"/>
                    <a:pt x="0" y="180"/>
                    <a:pt x="0" y="402"/>
                  </a:cubicBezTo>
                  <a:lnTo>
                    <a:pt x="0" y="402"/>
                  </a:lnTo>
                  <a:cubicBezTo>
                    <a:pt x="0" y="623"/>
                    <a:pt x="185" y="803"/>
                    <a:pt x="412" y="803"/>
                  </a:cubicBezTo>
                  <a:lnTo>
                    <a:pt x="412" y="803"/>
                  </a:lnTo>
                  <a:cubicBezTo>
                    <a:pt x="638" y="803"/>
                    <a:pt x="823" y="623"/>
                    <a:pt x="823" y="402"/>
                  </a:cubicBezTo>
                  <a:lnTo>
                    <a:pt x="823" y="402"/>
                  </a:lnTo>
                  <a:cubicBezTo>
                    <a:pt x="823" y="180"/>
                    <a:pt x="638" y="0"/>
                    <a:pt x="412" y="0"/>
                  </a:cubicBezTo>
                  <a:close/>
                  <a:moveTo>
                    <a:pt x="412" y="62"/>
                  </a:moveTo>
                  <a:lnTo>
                    <a:pt x="412" y="62"/>
                  </a:lnTo>
                  <a:cubicBezTo>
                    <a:pt x="605" y="62"/>
                    <a:pt x="761" y="214"/>
                    <a:pt x="761" y="402"/>
                  </a:cubicBezTo>
                  <a:lnTo>
                    <a:pt x="761" y="402"/>
                  </a:lnTo>
                  <a:cubicBezTo>
                    <a:pt x="761" y="589"/>
                    <a:pt x="605" y="741"/>
                    <a:pt x="412" y="741"/>
                  </a:cubicBezTo>
                  <a:lnTo>
                    <a:pt x="412" y="741"/>
                  </a:lnTo>
                  <a:cubicBezTo>
                    <a:pt x="219" y="741"/>
                    <a:pt x="62" y="589"/>
                    <a:pt x="62" y="402"/>
                  </a:cubicBezTo>
                  <a:lnTo>
                    <a:pt x="62" y="402"/>
                  </a:lnTo>
                  <a:cubicBezTo>
                    <a:pt x="62" y="214"/>
                    <a:pt x="219" y="62"/>
                    <a:pt x="412" y="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USER ICON">
              <a:extLst>
                <a:ext uri="{FF2B5EF4-FFF2-40B4-BE49-F238E27FC236}">
                  <a16:creationId xmlns:a16="http://schemas.microsoft.com/office/drawing/2014/main" id="{1B52B48F-4648-5B48-9E77-319DCBA5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417" y="10495817"/>
              <a:ext cx="653926" cy="587987"/>
            </a:xfrm>
            <a:custGeom>
              <a:avLst/>
              <a:gdLst>
                <a:gd name="T0" fmla="*/ 262 w 525"/>
                <a:gd name="T1" fmla="*/ 469 h 470"/>
                <a:gd name="T2" fmla="*/ 262 w 525"/>
                <a:gd name="T3" fmla="*/ 469 h 470"/>
                <a:gd name="T4" fmla="*/ 524 w 525"/>
                <a:gd name="T5" fmla="*/ 355 h 470"/>
                <a:gd name="T6" fmla="*/ 524 w 525"/>
                <a:gd name="T7" fmla="*/ 355 h 470"/>
                <a:gd name="T8" fmla="*/ 337 w 525"/>
                <a:gd name="T9" fmla="*/ 200 h 470"/>
                <a:gd name="T10" fmla="*/ 337 w 525"/>
                <a:gd name="T11" fmla="*/ 200 h 470"/>
                <a:gd name="T12" fmla="*/ 375 w 525"/>
                <a:gd name="T13" fmla="*/ 115 h 470"/>
                <a:gd name="T14" fmla="*/ 375 w 525"/>
                <a:gd name="T15" fmla="*/ 115 h 470"/>
                <a:gd name="T16" fmla="*/ 262 w 525"/>
                <a:gd name="T17" fmla="*/ 0 h 470"/>
                <a:gd name="T18" fmla="*/ 262 w 525"/>
                <a:gd name="T19" fmla="*/ 0 h 470"/>
                <a:gd name="T20" fmla="*/ 148 w 525"/>
                <a:gd name="T21" fmla="*/ 115 h 470"/>
                <a:gd name="T22" fmla="*/ 148 w 525"/>
                <a:gd name="T23" fmla="*/ 115 h 470"/>
                <a:gd name="T24" fmla="*/ 186 w 525"/>
                <a:gd name="T25" fmla="*/ 200 h 470"/>
                <a:gd name="T26" fmla="*/ 186 w 525"/>
                <a:gd name="T27" fmla="*/ 200 h 470"/>
                <a:gd name="T28" fmla="*/ 0 w 525"/>
                <a:gd name="T29" fmla="*/ 355 h 470"/>
                <a:gd name="T30" fmla="*/ 0 w 525"/>
                <a:gd name="T31" fmla="*/ 355 h 470"/>
                <a:gd name="T32" fmla="*/ 262 w 525"/>
                <a:gd name="T33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5" h="470">
                  <a:moveTo>
                    <a:pt x="262" y="469"/>
                  </a:moveTo>
                  <a:lnTo>
                    <a:pt x="262" y="469"/>
                  </a:lnTo>
                  <a:cubicBezTo>
                    <a:pt x="366" y="469"/>
                    <a:pt x="460" y="425"/>
                    <a:pt x="524" y="355"/>
                  </a:cubicBezTo>
                  <a:lnTo>
                    <a:pt x="524" y="355"/>
                  </a:lnTo>
                  <a:cubicBezTo>
                    <a:pt x="484" y="277"/>
                    <a:pt x="418" y="222"/>
                    <a:pt x="337" y="200"/>
                  </a:cubicBezTo>
                  <a:lnTo>
                    <a:pt x="337" y="200"/>
                  </a:lnTo>
                  <a:cubicBezTo>
                    <a:pt x="361" y="180"/>
                    <a:pt x="375" y="149"/>
                    <a:pt x="375" y="115"/>
                  </a:cubicBezTo>
                  <a:lnTo>
                    <a:pt x="375" y="115"/>
                  </a:lnTo>
                  <a:cubicBezTo>
                    <a:pt x="375" y="52"/>
                    <a:pt x="324" y="0"/>
                    <a:pt x="262" y="0"/>
                  </a:cubicBezTo>
                  <a:lnTo>
                    <a:pt x="262" y="0"/>
                  </a:lnTo>
                  <a:cubicBezTo>
                    <a:pt x="199" y="0"/>
                    <a:pt x="148" y="52"/>
                    <a:pt x="148" y="115"/>
                  </a:cubicBezTo>
                  <a:lnTo>
                    <a:pt x="148" y="115"/>
                  </a:lnTo>
                  <a:cubicBezTo>
                    <a:pt x="148" y="149"/>
                    <a:pt x="163" y="180"/>
                    <a:pt x="186" y="200"/>
                  </a:cubicBezTo>
                  <a:lnTo>
                    <a:pt x="186" y="200"/>
                  </a:lnTo>
                  <a:cubicBezTo>
                    <a:pt x="105" y="222"/>
                    <a:pt x="39" y="277"/>
                    <a:pt x="0" y="355"/>
                  </a:cubicBezTo>
                  <a:lnTo>
                    <a:pt x="0" y="355"/>
                  </a:lnTo>
                  <a:cubicBezTo>
                    <a:pt x="64" y="425"/>
                    <a:pt x="157" y="469"/>
                    <a:pt x="262" y="4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6" name="STROKE LINE">
              <a:extLst>
                <a:ext uri="{FF2B5EF4-FFF2-40B4-BE49-F238E27FC236}">
                  <a16:creationId xmlns:a16="http://schemas.microsoft.com/office/drawing/2014/main" id="{8911DCBD-1DB7-3742-96C3-D32B30EC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3718" y="10193583"/>
              <a:ext cx="390160" cy="868240"/>
            </a:xfrm>
            <a:custGeom>
              <a:avLst/>
              <a:gdLst>
                <a:gd name="T0" fmla="*/ 279 w 311"/>
                <a:gd name="T1" fmla="*/ 696 h 697"/>
                <a:gd name="T2" fmla="*/ 31 w 311"/>
                <a:gd name="T3" fmla="*/ 696 h 697"/>
                <a:gd name="T4" fmla="*/ 31 w 311"/>
                <a:gd name="T5" fmla="*/ 696 h 697"/>
                <a:gd name="T6" fmla="*/ 0 w 311"/>
                <a:gd name="T7" fmla="*/ 665 h 697"/>
                <a:gd name="T8" fmla="*/ 0 w 311"/>
                <a:gd name="T9" fmla="*/ 665 h 697"/>
                <a:gd name="T10" fmla="*/ 31 w 311"/>
                <a:gd name="T11" fmla="*/ 635 h 697"/>
                <a:gd name="T12" fmla="*/ 249 w 311"/>
                <a:gd name="T13" fmla="*/ 635 h 697"/>
                <a:gd name="T14" fmla="*/ 249 w 311"/>
                <a:gd name="T15" fmla="*/ 31 h 697"/>
                <a:gd name="T16" fmla="*/ 249 w 311"/>
                <a:gd name="T17" fmla="*/ 31 h 697"/>
                <a:gd name="T18" fmla="*/ 279 w 311"/>
                <a:gd name="T19" fmla="*/ 0 h 697"/>
                <a:gd name="T20" fmla="*/ 279 w 311"/>
                <a:gd name="T21" fmla="*/ 0 h 697"/>
                <a:gd name="T22" fmla="*/ 310 w 311"/>
                <a:gd name="T23" fmla="*/ 31 h 697"/>
                <a:gd name="T24" fmla="*/ 310 w 311"/>
                <a:gd name="T25" fmla="*/ 665 h 697"/>
                <a:gd name="T26" fmla="*/ 310 w 311"/>
                <a:gd name="T27" fmla="*/ 665 h 697"/>
                <a:gd name="T28" fmla="*/ 279 w 311"/>
                <a:gd name="T29" fmla="*/ 69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1" h="697">
                  <a:moveTo>
                    <a:pt x="279" y="696"/>
                  </a:moveTo>
                  <a:lnTo>
                    <a:pt x="31" y="696"/>
                  </a:lnTo>
                  <a:lnTo>
                    <a:pt x="31" y="696"/>
                  </a:lnTo>
                  <a:cubicBezTo>
                    <a:pt x="14" y="696"/>
                    <a:pt x="0" y="682"/>
                    <a:pt x="0" y="665"/>
                  </a:cubicBezTo>
                  <a:lnTo>
                    <a:pt x="0" y="665"/>
                  </a:lnTo>
                  <a:cubicBezTo>
                    <a:pt x="0" y="648"/>
                    <a:pt x="14" y="635"/>
                    <a:pt x="31" y="635"/>
                  </a:cubicBezTo>
                  <a:lnTo>
                    <a:pt x="249" y="635"/>
                  </a:lnTo>
                  <a:lnTo>
                    <a:pt x="249" y="31"/>
                  </a:lnTo>
                  <a:lnTo>
                    <a:pt x="249" y="31"/>
                  </a:lnTo>
                  <a:cubicBezTo>
                    <a:pt x="249" y="14"/>
                    <a:pt x="262" y="0"/>
                    <a:pt x="279" y="0"/>
                  </a:cubicBezTo>
                  <a:lnTo>
                    <a:pt x="279" y="0"/>
                  </a:lnTo>
                  <a:cubicBezTo>
                    <a:pt x="296" y="0"/>
                    <a:pt x="310" y="14"/>
                    <a:pt x="310" y="31"/>
                  </a:cubicBezTo>
                  <a:lnTo>
                    <a:pt x="310" y="665"/>
                  </a:lnTo>
                  <a:lnTo>
                    <a:pt x="310" y="665"/>
                  </a:lnTo>
                  <a:cubicBezTo>
                    <a:pt x="310" y="682"/>
                    <a:pt x="296" y="696"/>
                    <a:pt x="279" y="6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7" name="STROKE LINE">
              <a:extLst>
                <a:ext uri="{FF2B5EF4-FFF2-40B4-BE49-F238E27FC236}">
                  <a16:creationId xmlns:a16="http://schemas.microsoft.com/office/drawing/2014/main" id="{2AFAF829-E280-5343-82AB-FC1908FE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4651" y="4907208"/>
              <a:ext cx="2176096" cy="76933"/>
            </a:xfrm>
            <a:custGeom>
              <a:avLst/>
              <a:gdLst>
                <a:gd name="T0" fmla="*/ 1713 w 1745"/>
                <a:gd name="T1" fmla="*/ 62 h 63"/>
                <a:gd name="T2" fmla="*/ 31 w 1745"/>
                <a:gd name="T3" fmla="*/ 62 h 63"/>
                <a:gd name="T4" fmla="*/ 31 w 1745"/>
                <a:gd name="T5" fmla="*/ 62 h 63"/>
                <a:gd name="T6" fmla="*/ 0 w 1745"/>
                <a:gd name="T7" fmla="*/ 31 h 63"/>
                <a:gd name="T8" fmla="*/ 0 w 1745"/>
                <a:gd name="T9" fmla="*/ 31 h 63"/>
                <a:gd name="T10" fmla="*/ 31 w 1745"/>
                <a:gd name="T11" fmla="*/ 0 h 63"/>
                <a:gd name="T12" fmla="*/ 1713 w 1745"/>
                <a:gd name="T13" fmla="*/ 0 h 63"/>
                <a:gd name="T14" fmla="*/ 1713 w 1745"/>
                <a:gd name="T15" fmla="*/ 0 h 63"/>
                <a:gd name="T16" fmla="*/ 1744 w 1745"/>
                <a:gd name="T17" fmla="*/ 31 h 63"/>
                <a:gd name="T18" fmla="*/ 1744 w 1745"/>
                <a:gd name="T19" fmla="*/ 31 h 63"/>
                <a:gd name="T20" fmla="*/ 1713 w 1745"/>
                <a:gd name="T21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5" h="63">
                  <a:moveTo>
                    <a:pt x="1713" y="62"/>
                  </a:moveTo>
                  <a:lnTo>
                    <a:pt x="31" y="62"/>
                  </a:ln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1713" y="0"/>
                  </a:lnTo>
                  <a:lnTo>
                    <a:pt x="1713" y="0"/>
                  </a:lnTo>
                  <a:cubicBezTo>
                    <a:pt x="1730" y="0"/>
                    <a:pt x="1744" y="14"/>
                    <a:pt x="1744" y="31"/>
                  </a:cubicBezTo>
                  <a:lnTo>
                    <a:pt x="1744" y="31"/>
                  </a:lnTo>
                  <a:cubicBezTo>
                    <a:pt x="1744" y="48"/>
                    <a:pt x="1730" y="62"/>
                    <a:pt x="1713" y="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8" name="STROKE LINE">
              <a:extLst>
                <a:ext uri="{FF2B5EF4-FFF2-40B4-BE49-F238E27FC236}">
                  <a16:creationId xmlns:a16="http://schemas.microsoft.com/office/drawing/2014/main" id="{A602A2E2-70C1-D34C-9B40-F9752EC8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801" y="4907208"/>
              <a:ext cx="461596" cy="76933"/>
            </a:xfrm>
            <a:custGeom>
              <a:avLst/>
              <a:gdLst>
                <a:gd name="T0" fmla="*/ 340 w 372"/>
                <a:gd name="T1" fmla="*/ 62 h 63"/>
                <a:gd name="T2" fmla="*/ 30 w 372"/>
                <a:gd name="T3" fmla="*/ 62 h 63"/>
                <a:gd name="T4" fmla="*/ 30 w 372"/>
                <a:gd name="T5" fmla="*/ 62 h 63"/>
                <a:gd name="T6" fmla="*/ 0 w 372"/>
                <a:gd name="T7" fmla="*/ 31 h 63"/>
                <a:gd name="T8" fmla="*/ 0 w 372"/>
                <a:gd name="T9" fmla="*/ 31 h 63"/>
                <a:gd name="T10" fmla="*/ 30 w 372"/>
                <a:gd name="T11" fmla="*/ 0 h 63"/>
                <a:gd name="T12" fmla="*/ 340 w 372"/>
                <a:gd name="T13" fmla="*/ 0 h 63"/>
                <a:gd name="T14" fmla="*/ 340 w 372"/>
                <a:gd name="T15" fmla="*/ 0 h 63"/>
                <a:gd name="T16" fmla="*/ 371 w 372"/>
                <a:gd name="T17" fmla="*/ 31 h 63"/>
                <a:gd name="T18" fmla="*/ 371 w 372"/>
                <a:gd name="T19" fmla="*/ 31 h 63"/>
                <a:gd name="T20" fmla="*/ 340 w 372"/>
                <a:gd name="T21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63">
                  <a:moveTo>
                    <a:pt x="340" y="62"/>
                  </a:moveTo>
                  <a:lnTo>
                    <a:pt x="30" y="62"/>
                  </a:ln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40" y="0"/>
                  </a:lnTo>
                  <a:lnTo>
                    <a:pt x="340" y="0"/>
                  </a:lnTo>
                  <a:cubicBezTo>
                    <a:pt x="358" y="0"/>
                    <a:pt x="371" y="14"/>
                    <a:pt x="371" y="31"/>
                  </a:cubicBezTo>
                  <a:lnTo>
                    <a:pt x="371" y="31"/>
                  </a:lnTo>
                  <a:cubicBezTo>
                    <a:pt x="371" y="48"/>
                    <a:pt x="358" y="62"/>
                    <a:pt x="340" y="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9" name="STROKE LINE">
              <a:extLst>
                <a:ext uri="{FF2B5EF4-FFF2-40B4-BE49-F238E27FC236}">
                  <a16:creationId xmlns:a16="http://schemas.microsoft.com/office/drawing/2014/main" id="{3BEADD8D-90A0-C247-B291-5921F751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6" y="7308606"/>
              <a:ext cx="76933" cy="296740"/>
            </a:xfrm>
            <a:custGeom>
              <a:avLst/>
              <a:gdLst>
                <a:gd name="T0" fmla="*/ 31 w 63"/>
                <a:gd name="T1" fmla="*/ 238 h 239"/>
                <a:gd name="T2" fmla="*/ 31 w 63"/>
                <a:gd name="T3" fmla="*/ 238 h 239"/>
                <a:gd name="T4" fmla="*/ 0 w 63"/>
                <a:gd name="T5" fmla="*/ 207 h 239"/>
                <a:gd name="T6" fmla="*/ 0 w 63"/>
                <a:gd name="T7" fmla="*/ 30 h 239"/>
                <a:gd name="T8" fmla="*/ 0 w 63"/>
                <a:gd name="T9" fmla="*/ 30 h 239"/>
                <a:gd name="T10" fmla="*/ 31 w 63"/>
                <a:gd name="T11" fmla="*/ 0 h 239"/>
                <a:gd name="T12" fmla="*/ 31 w 63"/>
                <a:gd name="T13" fmla="*/ 0 h 239"/>
                <a:gd name="T14" fmla="*/ 62 w 63"/>
                <a:gd name="T15" fmla="*/ 30 h 239"/>
                <a:gd name="T16" fmla="*/ 62 w 63"/>
                <a:gd name="T17" fmla="*/ 207 h 239"/>
                <a:gd name="T18" fmla="*/ 62 w 63"/>
                <a:gd name="T19" fmla="*/ 207 h 239"/>
                <a:gd name="T20" fmla="*/ 31 w 63"/>
                <a:gd name="T21" fmla="*/ 23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239">
                  <a:moveTo>
                    <a:pt x="31" y="238"/>
                  </a:moveTo>
                  <a:lnTo>
                    <a:pt x="31" y="238"/>
                  </a:lnTo>
                  <a:cubicBezTo>
                    <a:pt x="14" y="238"/>
                    <a:pt x="0" y="225"/>
                    <a:pt x="0" y="207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13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3"/>
                    <a:pt x="62" y="30"/>
                  </a:cubicBezTo>
                  <a:lnTo>
                    <a:pt x="62" y="207"/>
                  </a:lnTo>
                  <a:lnTo>
                    <a:pt x="62" y="207"/>
                  </a:lnTo>
                  <a:cubicBezTo>
                    <a:pt x="62" y="225"/>
                    <a:pt x="48" y="238"/>
                    <a:pt x="31" y="2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0" name="STROKE LINE">
              <a:extLst>
                <a:ext uri="{FF2B5EF4-FFF2-40B4-BE49-F238E27FC236}">
                  <a16:creationId xmlns:a16="http://schemas.microsoft.com/office/drawing/2014/main" id="{868919C2-57A5-A548-9267-26BE0D8D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6" y="7836144"/>
              <a:ext cx="76933" cy="862747"/>
            </a:xfrm>
            <a:custGeom>
              <a:avLst/>
              <a:gdLst>
                <a:gd name="T0" fmla="*/ 31 w 63"/>
                <a:gd name="T1" fmla="*/ 693 h 694"/>
                <a:gd name="T2" fmla="*/ 31 w 63"/>
                <a:gd name="T3" fmla="*/ 693 h 694"/>
                <a:gd name="T4" fmla="*/ 0 w 63"/>
                <a:gd name="T5" fmla="*/ 663 h 694"/>
                <a:gd name="T6" fmla="*/ 0 w 63"/>
                <a:gd name="T7" fmla="*/ 30 h 694"/>
                <a:gd name="T8" fmla="*/ 0 w 63"/>
                <a:gd name="T9" fmla="*/ 30 h 694"/>
                <a:gd name="T10" fmla="*/ 31 w 63"/>
                <a:gd name="T11" fmla="*/ 0 h 694"/>
                <a:gd name="T12" fmla="*/ 31 w 63"/>
                <a:gd name="T13" fmla="*/ 0 h 694"/>
                <a:gd name="T14" fmla="*/ 62 w 63"/>
                <a:gd name="T15" fmla="*/ 30 h 694"/>
                <a:gd name="T16" fmla="*/ 62 w 63"/>
                <a:gd name="T17" fmla="*/ 663 h 694"/>
                <a:gd name="T18" fmla="*/ 62 w 63"/>
                <a:gd name="T19" fmla="*/ 663 h 694"/>
                <a:gd name="T20" fmla="*/ 31 w 63"/>
                <a:gd name="T21" fmla="*/ 69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94">
                  <a:moveTo>
                    <a:pt x="31" y="693"/>
                  </a:moveTo>
                  <a:lnTo>
                    <a:pt x="31" y="693"/>
                  </a:lnTo>
                  <a:cubicBezTo>
                    <a:pt x="14" y="693"/>
                    <a:pt x="0" y="680"/>
                    <a:pt x="0" y="663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0"/>
                  </a:cubicBezTo>
                  <a:lnTo>
                    <a:pt x="62" y="663"/>
                  </a:lnTo>
                  <a:lnTo>
                    <a:pt x="62" y="663"/>
                  </a:lnTo>
                  <a:cubicBezTo>
                    <a:pt x="62" y="680"/>
                    <a:pt x="48" y="693"/>
                    <a:pt x="31" y="6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63" name="SAMESIDECORNER ROUNDRECT01">
            <a:extLst>
              <a:ext uri="{FF2B5EF4-FFF2-40B4-BE49-F238E27FC236}">
                <a16:creationId xmlns:a16="http://schemas.microsoft.com/office/drawing/2014/main" id="{9349F3F7-832F-E442-B3DA-4AA70CEEF019}"/>
              </a:ext>
            </a:extLst>
          </p:cNvPr>
          <p:cNvSpPr/>
          <p:nvPr/>
        </p:nvSpPr>
        <p:spPr>
          <a:xfrm rot="5400000">
            <a:off x="16473454" y="1256487"/>
            <a:ext cx="2402567" cy="72096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35" name="ROUND RECTANGLE 01">
            <a:extLst>
              <a:ext uri="{FF2B5EF4-FFF2-40B4-BE49-F238E27FC236}">
                <a16:creationId xmlns:a16="http://schemas.microsoft.com/office/drawing/2014/main" id="{EE754D94-4224-5942-84FC-E17F0B58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31" y="3407019"/>
            <a:ext cx="2033221" cy="2857500"/>
          </a:xfrm>
          <a:prstGeom prst="roundRect">
            <a:avLst>
              <a:gd name="adj" fmla="val 1563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6" name="ROUND RECTANGLE A 01">
            <a:extLst>
              <a:ext uri="{FF2B5EF4-FFF2-40B4-BE49-F238E27FC236}">
                <a16:creationId xmlns:a16="http://schemas.microsoft.com/office/drawing/2014/main" id="{DD16A38A-3B59-AC47-BFE7-618CDDD5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77" y="3582865"/>
            <a:ext cx="1681529" cy="2505808"/>
          </a:xfrm>
          <a:prstGeom prst="roundRect">
            <a:avLst>
              <a:gd name="adj" fmla="val 795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0" name="ICON 01">
            <a:extLst>
              <a:ext uri="{FF2B5EF4-FFF2-40B4-BE49-F238E27FC236}">
                <a16:creationId xmlns:a16="http://schemas.microsoft.com/office/drawing/2014/main" id="{9CB6AE75-5BF0-8245-8BD2-2F927AFF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812" y="4330212"/>
            <a:ext cx="839516" cy="1004378"/>
          </a:xfrm>
          <a:custGeom>
            <a:avLst/>
            <a:gdLst>
              <a:gd name="connsiteX0" fmla="*/ 419132 w 839516"/>
              <a:gd name="connsiteY0" fmla="*/ 417634 h 1004378"/>
              <a:gd name="connsiteX1" fmla="*/ 432870 w 839516"/>
              <a:gd name="connsiteY1" fmla="*/ 431262 h 1004378"/>
              <a:gd name="connsiteX2" fmla="*/ 432870 w 839516"/>
              <a:gd name="connsiteY2" fmla="*/ 464713 h 1004378"/>
              <a:gd name="connsiteX3" fmla="*/ 472834 w 839516"/>
              <a:gd name="connsiteY3" fmla="*/ 496925 h 1004378"/>
              <a:gd name="connsiteX4" fmla="*/ 462843 w 839516"/>
              <a:gd name="connsiteY4" fmla="*/ 513031 h 1004378"/>
              <a:gd name="connsiteX5" fmla="*/ 447857 w 839516"/>
              <a:gd name="connsiteY5" fmla="*/ 504358 h 1004378"/>
              <a:gd name="connsiteX6" fmla="*/ 421630 w 839516"/>
              <a:gd name="connsiteY6" fmla="*/ 489491 h 1004378"/>
              <a:gd name="connsiteX7" fmla="*/ 379168 w 839516"/>
              <a:gd name="connsiteY7" fmla="*/ 532853 h 1004378"/>
              <a:gd name="connsiteX8" fmla="*/ 419132 w 839516"/>
              <a:gd name="connsiteY8" fmla="*/ 574977 h 1004378"/>
              <a:gd name="connsiteX9" fmla="*/ 420381 w 839516"/>
              <a:gd name="connsiteY9" fmla="*/ 574977 h 1004378"/>
              <a:gd name="connsiteX10" fmla="*/ 487821 w 839516"/>
              <a:gd name="connsiteY10" fmla="*/ 644356 h 1004378"/>
              <a:gd name="connsiteX11" fmla="*/ 432870 w 839516"/>
              <a:gd name="connsiteY11" fmla="*/ 710018 h 1004378"/>
              <a:gd name="connsiteX12" fmla="*/ 432870 w 839516"/>
              <a:gd name="connsiteY12" fmla="*/ 744708 h 1004378"/>
              <a:gd name="connsiteX13" fmla="*/ 419132 w 839516"/>
              <a:gd name="connsiteY13" fmla="*/ 757097 h 1004378"/>
              <a:gd name="connsiteX14" fmla="*/ 406643 w 839516"/>
              <a:gd name="connsiteY14" fmla="*/ 744708 h 1004378"/>
              <a:gd name="connsiteX15" fmla="*/ 406643 w 839516"/>
              <a:gd name="connsiteY15" fmla="*/ 711257 h 1004378"/>
              <a:gd name="connsiteX16" fmla="*/ 365430 w 839516"/>
              <a:gd name="connsiteY16" fmla="*/ 696390 h 1004378"/>
              <a:gd name="connsiteX17" fmla="*/ 364181 w 839516"/>
              <a:gd name="connsiteY17" fmla="*/ 677807 h 1004378"/>
              <a:gd name="connsiteX18" fmla="*/ 382914 w 839516"/>
              <a:gd name="connsiteY18" fmla="*/ 676568 h 1004378"/>
              <a:gd name="connsiteX19" fmla="*/ 416634 w 839516"/>
              <a:gd name="connsiteY19" fmla="*/ 686479 h 1004378"/>
              <a:gd name="connsiteX20" fmla="*/ 460346 w 839516"/>
              <a:gd name="connsiteY20" fmla="*/ 644356 h 1004378"/>
              <a:gd name="connsiteX21" fmla="*/ 419132 w 839516"/>
              <a:gd name="connsiteY21" fmla="*/ 600994 h 1004378"/>
              <a:gd name="connsiteX22" fmla="*/ 416634 w 839516"/>
              <a:gd name="connsiteY22" fmla="*/ 600994 h 1004378"/>
              <a:gd name="connsiteX23" fmla="*/ 351692 w 839516"/>
              <a:gd name="connsiteY23" fmla="*/ 532853 h 1004378"/>
              <a:gd name="connsiteX24" fmla="*/ 406643 w 839516"/>
              <a:gd name="connsiteY24" fmla="*/ 465952 h 1004378"/>
              <a:gd name="connsiteX25" fmla="*/ 406643 w 839516"/>
              <a:gd name="connsiteY25" fmla="*/ 431262 h 1004378"/>
              <a:gd name="connsiteX26" fmla="*/ 419132 w 839516"/>
              <a:gd name="connsiteY26" fmla="*/ 417634 h 1004378"/>
              <a:gd name="connsiteX27" fmla="*/ 409423 w 839516"/>
              <a:gd name="connsiteY27" fmla="*/ 277700 h 1004378"/>
              <a:gd name="connsiteX28" fmla="*/ 213781 w 839516"/>
              <a:gd name="connsiteY28" fmla="*/ 359944 h 1004378"/>
              <a:gd name="connsiteX29" fmla="*/ 243688 w 839516"/>
              <a:gd name="connsiteY29" fmla="*/ 389851 h 1004378"/>
              <a:gd name="connsiteX30" fmla="*/ 243688 w 839516"/>
              <a:gd name="connsiteY30" fmla="*/ 408543 h 1004378"/>
              <a:gd name="connsiteX31" fmla="*/ 234965 w 839516"/>
              <a:gd name="connsiteY31" fmla="*/ 412281 h 1004378"/>
              <a:gd name="connsiteX32" fmla="*/ 224996 w 839516"/>
              <a:gd name="connsiteY32" fmla="*/ 408543 h 1004378"/>
              <a:gd name="connsiteX33" fmla="*/ 195090 w 839516"/>
              <a:gd name="connsiteY33" fmla="*/ 377390 h 1004378"/>
              <a:gd name="connsiteX34" fmla="*/ 114092 w 839516"/>
              <a:gd name="connsiteY34" fmla="*/ 574277 h 1004378"/>
              <a:gd name="connsiteX35" fmla="*/ 156460 w 839516"/>
              <a:gd name="connsiteY35" fmla="*/ 574277 h 1004378"/>
              <a:gd name="connsiteX36" fmla="*/ 170167 w 839516"/>
              <a:gd name="connsiteY36" fmla="*/ 586739 h 1004378"/>
              <a:gd name="connsiteX37" fmla="*/ 156460 w 839516"/>
              <a:gd name="connsiteY37" fmla="*/ 599200 h 1004378"/>
              <a:gd name="connsiteX38" fmla="*/ 114092 w 839516"/>
              <a:gd name="connsiteY38" fmla="*/ 599200 h 1004378"/>
              <a:gd name="connsiteX39" fmla="*/ 195090 w 839516"/>
              <a:gd name="connsiteY39" fmla="*/ 796087 h 1004378"/>
              <a:gd name="connsiteX40" fmla="*/ 224996 w 839516"/>
              <a:gd name="connsiteY40" fmla="*/ 766180 h 1004378"/>
              <a:gd name="connsiteX41" fmla="*/ 243688 w 839516"/>
              <a:gd name="connsiteY41" fmla="*/ 766180 h 1004378"/>
              <a:gd name="connsiteX42" fmla="*/ 243688 w 839516"/>
              <a:gd name="connsiteY42" fmla="*/ 783626 h 1004378"/>
              <a:gd name="connsiteX43" fmla="*/ 213781 w 839516"/>
              <a:gd name="connsiteY43" fmla="*/ 813533 h 1004378"/>
              <a:gd name="connsiteX44" fmla="*/ 409423 w 839516"/>
              <a:gd name="connsiteY44" fmla="*/ 895777 h 1004378"/>
              <a:gd name="connsiteX45" fmla="*/ 409423 w 839516"/>
              <a:gd name="connsiteY45" fmla="*/ 853408 h 1004378"/>
              <a:gd name="connsiteX46" fmla="*/ 421884 w 839516"/>
              <a:gd name="connsiteY46" fmla="*/ 839701 h 1004378"/>
              <a:gd name="connsiteX47" fmla="*/ 435591 w 839516"/>
              <a:gd name="connsiteY47" fmla="*/ 853408 h 1004378"/>
              <a:gd name="connsiteX48" fmla="*/ 435591 w 839516"/>
              <a:gd name="connsiteY48" fmla="*/ 895777 h 1004378"/>
              <a:gd name="connsiteX49" fmla="*/ 631232 w 839516"/>
              <a:gd name="connsiteY49" fmla="*/ 813533 h 1004378"/>
              <a:gd name="connsiteX50" fmla="*/ 601326 w 839516"/>
              <a:gd name="connsiteY50" fmla="*/ 783626 h 1004378"/>
              <a:gd name="connsiteX51" fmla="*/ 601326 w 839516"/>
              <a:gd name="connsiteY51" fmla="*/ 766180 h 1004378"/>
              <a:gd name="connsiteX52" fmla="*/ 620017 w 839516"/>
              <a:gd name="connsiteY52" fmla="*/ 766180 h 1004378"/>
              <a:gd name="connsiteX53" fmla="*/ 649924 w 839516"/>
              <a:gd name="connsiteY53" fmla="*/ 796087 h 1004378"/>
              <a:gd name="connsiteX54" fmla="*/ 730922 w 839516"/>
              <a:gd name="connsiteY54" fmla="*/ 599200 h 1004378"/>
              <a:gd name="connsiteX55" fmla="*/ 687308 w 839516"/>
              <a:gd name="connsiteY55" fmla="*/ 599200 h 1004378"/>
              <a:gd name="connsiteX56" fmla="*/ 674847 w 839516"/>
              <a:gd name="connsiteY56" fmla="*/ 586739 h 1004378"/>
              <a:gd name="connsiteX57" fmla="*/ 687308 w 839516"/>
              <a:gd name="connsiteY57" fmla="*/ 574277 h 1004378"/>
              <a:gd name="connsiteX58" fmla="*/ 730922 w 839516"/>
              <a:gd name="connsiteY58" fmla="*/ 574277 h 1004378"/>
              <a:gd name="connsiteX59" fmla="*/ 649924 w 839516"/>
              <a:gd name="connsiteY59" fmla="*/ 377390 h 1004378"/>
              <a:gd name="connsiteX60" fmla="*/ 620017 w 839516"/>
              <a:gd name="connsiteY60" fmla="*/ 408543 h 1004378"/>
              <a:gd name="connsiteX61" fmla="*/ 610048 w 839516"/>
              <a:gd name="connsiteY61" fmla="*/ 412281 h 1004378"/>
              <a:gd name="connsiteX62" fmla="*/ 601326 w 839516"/>
              <a:gd name="connsiteY62" fmla="*/ 408543 h 1004378"/>
              <a:gd name="connsiteX63" fmla="*/ 601326 w 839516"/>
              <a:gd name="connsiteY63" fmla="*/ 389851 h 1004378"/>
              <a:gd name="connsiteX64" fmla="*/ 631232 w 839516"/>
              <a:gd name="connsiteY64" fmla="*/ 359944 h 1004378"/>
              <a:gd name="connsiteX65" fmla="*/ 435591 w 839516"/>
              <a:gd name="connsiteY65" fmla="*/ 277700 h 1004378"/>
              <a:gd name="connsiteX66" fmla="*/ 435591 w 839516"/>
              <a:gd name="connsiteY66" fmla="*/ 278946 h 1004378"/>
              <a:gd name="connsiteX67" fmla="*/ 435591 w 839516"/>
              <a:gd name="connsiteY67" fmla="*/ 320068 h 1004378"/>
              <a:gd name="connsiteX68" fmla="*/ 421884 w 839516"/>
              <a:gd name="connsiteY68" fmla="*/ 333776 h 1004378"/>
              <a:gd name="connsiteX69" fmla="*/ 409423 w 839516"/>
              <a:gd name="connsiteY69" fmla="*/ 320068 h 1004378"/>
              <a:gd name="connsiteX70" fmla="*/ 409423 w 839516"/>
              <a:gd name="connsiteY70" fmla="*/ 278946 h 1004378"/>
              <a:gd name="connsiteX71" fmla="*/ 421884 w 839516"/>
              <a:gd name="connsiteY71" fmla="*/ 252778 h 1004378"/>
              <a:gd name="connsiteX72" fmla="*/ 757091 w 839516"/>
              <a:gd name="connsiteY72" fmla="*/ 586739 h 1004378"/>
              <a:gd name="connsiteX73" fmla="*/ 421884 w 839516"/>
              <a:gd name="connsiteY73" fmla="*/ 921945 h 1004378"/>
              <a:gd name="connsiteX74" fmla="*/ 87923 w 839516"/>
              <a:gd name="connsiteY74" fmla="*/ 586739 h 1004378"/>
              <a:gd name="connsiteX75" fmla="*/ 421884 w 839516"/>
              <a:gd name="connsiteY75" fmla="*/ 252778 h 1004378"/>
              <a:gd name="connsiteX76" fmla="*/ 730990 w 839516"/>
              <a:gd name="connsiteY76" fmla="*/ 235226 h 1004378"/>
              <a:gd name="connsiteX77" fmla="*/ 696062 w 839516"/>
              <a:gd name="connsiteY77" fmla="*/ 271319 h 1004378"/>
              <a:gd name="connsiteX78" fmla="*/ 699804 w 839516"/>
              <a:gd name="connsiteY78" fmla="*/ 275052 h 1004378"/>
              <a:gd name="connsiteX79" fmla="*/ 706041 w 839516"/>
              <a:gd name="connsiteY79" fmla="*/ 281275 h 1004378"/>
              <a:gd name="connsiteX80" fmla="*/ 724753 w 839516"/>
              <a:gd name="connsiteY80" fmla="*/ 298699 h 1004378"/>
              <a:gd name="connsiteX81" fmla="*/ 732237 w 839516"/>
              <a:gd name="connsiteY81" fmla="*/ 306167 h 1004378"/>
              <a:gd name="connsiteX82" fmla="*/ 735980 w 839516"/>
              <a:gd name="connsiteY82" fmla="*/ 312390 h 1004378"/>
              <a:gd name="connsiteX83" fmla="*/ 772155 w 839516"/>
              <a:gd name="connsiteY83" fmla="*/ 276297 h 1004378"/>
              <a:gd name="connsiteX84" fmla="*/ 109773 w 839516"/>
              <a:gd name="connsiteY84" fmla="*/ 231492 h 1004378"/>
              <a:gd name="connsiteX85" fmla="*/ 88310 w 839516"/>
              <a:gd name="connsiteY85" fmla="*/ 252257 h 1004378"/>
              <a:gd name="connsiteX86" fmla="*/ 68608 w 839516"/>
              <a:gd name="connsiteY86" fmla="*/ 271319 h 1004378"/>
              <a:gd name="connsiteX87" fmla="*/ 106031 w 839516"/>
              <a:gd name="connsiteY87" fmla="*/ 308656 h 1004378"/>
              <a:gd name="connsiteX88" fmla="*/ 133474 w 839516"/>
              <a:gd name="connsiteY88" fmla="*/ 281275 h 1004378"/>
              <a:gd name="connsiteX89" fmla="*/ 140959 w 839516"/>
              <a:gd name="connsiteY89" fmla="*/ 273808 h 1004378"/>
              <a:gd name="connsiteX90" fmla="*/ 147196 w 839516"/>
              <a:gd name="connsiteY90" fmla="*/ 267585 h 1004378"/>
              <a:gd name="connsiteX91" fmla="*/ 762175 w 839516"/>
              <a:gd name="connsiteY91" fmla="*/ 205356 h 1004378"/>
              <a:gd name="connsiteX92" fmla="*/ 749701 w 839516"/>
              <a:gd name="connsiteY92" fmla="*/ 216557 h 1004378"/>
              <a:gd name="connsiteX93" fmla="*/ 790866 w 839516"/>
              <a:gd name="connsiteY93" fmla="*/ 257628 h 1004378"/>
              <a:gd name="connsiteX94" fmla="*/ 803340 w 839516"/>
              <a:gd name="connsiteY94" fmla="*/ 246427 h 1004378"/>
              <a:gd name="connsiteX95" fmla="*/ 803340 w 839516"/>
              <a:gd name="connsiteY95" fmla="*/ 233981 h 1004378"/>
              <a:gd name="connsiteX96" fmla="*/ 773402 w 839516"/>
              <a:gd name="connsiteY96" fmla="*/ 205356 h 1004378"/>
              <a:gd name="connsiteX97" fmla="*/ 762175 w 839516"/>
              <a:gd name="connsiteY97" fmla="*/ 205356 h 1004378"/>
              <a:gd name="connsiteX98" fmla="*/ 78588 w 839516"/>
              <a:gd name="connsiteY98" fmla="*/ 202867 h 1004378"/>
              <a:gd name="connsiteX99" fmla="*/ 72351 w 839516"/>
              <a:gd name="connsiteY99" fmla="*/ 205356 h 1004378"/>
              <a:gd name="connsiteX100" fmla="*/ 43660 w 839516"/>
              <a:gd name="connsiteY100" fmla="*/ 233981 h 1004378"/>
              <a:gd name="connsiteX101" fmla="*/ 41165 w 839516"/>
              <a:gd name="connsiteY101" fmla="*/ 240204 h 1004378"/>
              <a:gd name="connsiteX102" fmla="*/ 43660 w 839516"/>
              <a:gd name="connsiteY102" fmla="*/ 246427 h 1004378"/>
              <a:gd name="connsiteX103" fmla="*/ 51144 w 839516"/>
              <a:gd name="connsiteY103" fmla="*/ 253894 h 1004378"/>
              <a:gd name="connsiteX104" fmla="*/ 62860 w 839516"/>
              <a:gd name="connsiteY104" fmla="*/ 241840 h 1004378"/>
              <a:gd name="connsiteX105" fmla="*/ 91062 w 839516"/>
              <a:gd name="connsiteY105" fmla="*/ 212823 h 1004378"/>
              <a:gd name="connsiteX106" fmla="*/ 83577 w 839516"/>
              <a:gd name="connsiteY106" fmla="*/ 205356 h 1004378"/>
              <a:gd name="connsiteX107" fmla="*/ 78588 w 839516"/>
              <a:gd name="connsiteY107" fmla="*/ 202867 h 1004378"/>
              <a:gd name="connsiteX108" fmla="*/ 397928 w 839516"/>
              <a:gd name="connsiteY108" fmla="*/ 195399 h 1004378"/>
              <a:gd name="connsiteX109" fmla="*/ 170897 w 839516"/>
              <a:gd name="connsiteY109" fmla="*/ 283764 h 1004378"/>
              <a:gd name="connsiteX110" fmla="*/ 167155 w 839516"/>
              <a:gd name="connsiteY110" fmla="*/ 285009 h 1004378"/>
              <a:gd name="connsiteX111" fmla="*/ 154680 w 839516"/>
              <a:gd name="connsiteY111" fmla="*/ 296210 h 1004378"/>
              <a:gd name="connsiteX112" fmla="*/ 26196 w 839516"/>
              <a:gd name="connsiteY112" fmla="*/ 586198 h 1004378"/>
              <a:gd name="connsiteX113" fmla="*/ 419134 w 839516"/>
              <a:gd name="connsiteY113" fmla="*/ 978241 h 1004378"/>
              <a:gd name="connsiteX114" fmla="*/ 813320 w 839516"/>
              <a:gd name="connsiteY114" fmla="*/ 586198 h 1004378"/>
              <a:gd name="connsiteX115" fmla="*/ 440340 w 839516"/>
              <a:gd name="connsiteY115" fmla="*/ 195399 h 1004378"/>
              <a:gd name="connsiteX116" fmla="*/ 397928 w 839516"/>
              <a:gd name="connsiteY116" fmla="*/ 195399 h 1004378"/>
              <a:gd name="connsiteX117" fmla="*/ 411650 w 839516"/>
              <a:gd name="connsiteY117" fmla="*/ 110768 h 1004378"/>
              <a:gd name="connsiteX118" fmla="*/ 411650 w 839516"/>
              <a:gd name="connsiteY118" fmla="*/ 168018 h 1004378"/>
              <a:gd name="connsiteX119" fmla="*/ 419134 w 839516"/>
              <a:gd name="connsiteY119" fmla="*/ 168018 h 1004378"/>
              <a:gd name="connsiteX120" fmla="*/ 427866 w 839516"/>
              <a:gd name="connsiteY120" fmla="*/ 168018 h 1004378"/>
              <a:gd name="connsiteX121" fmla="*/ 427866 w 839516"/>
              <a:gd name="connsiteY121" fmla="*/ 110768 h 1004378"/>
              <a:gd name="connsiteX122" fmla="*/ 475268 w 839516"/>
              <a:gd name="connsiteY122" fmla="*/ 26136 h 1004378"/>
              <a:gd name="connsiteX123" fmla="*/ 475268 w 839516"/>
              <a:gd name="connsiteY123" fmla="*/ 83387 h 1004378"/>
              <a:gd name="connsiteX124" fmla="*/ 506454 w 839516"/>
              <a:gd name="connsiteY124" fmla="*/ 83387 h 1004378"/>
              <a:gd name="connsiteX125" fmla="*/ 532650 w 839516"/>
              <a:gd name="connsiteY125" fmla="*/ 58495 h 1004378"/>
              <a:gd name="connsiteX126" fmla="*/ 532650 w 839516"/>
              <a:gd name="connsiteY126" fmla="*/ 52272 h 1004378"/>
              <a:gd name="connsiteX127" fmla="*/ 506454 w 839516"/>
              <a:gd name="connsiteY127" fmla="*/ 26136 h 1004378"/>
              <a:gd name="connsiteX128" fmla="*/ 390443 w 839516"/>
              <a:gd name="connsiteY128" fmla="*/ 26136 h 1004378"/>
              <a:gd name="connsiteX129" fmla="*/ 390443 w 839516"/>
              <a:gd name="connsiteY129" fmla="*/ 83387 h 1004378"/>
              <a:gd name="connsiteX130" fmla="*/ 411650 w 839516"/>
              <a:gd name="connsiteY130" fmla="*/ 83387 h 1004378"/>
              <a:gd name="connsiteX131" fmla="*/ 427866 w 839516"/>
              <a:gd name="connsiteY131" fmla="*/ 83387 h 1004378"/>
              <a:gd name="connsiteX132" fmla="*/ 447825 w 839516"/>
              <a:gd name="connsiteY132" fmla="*/ 83387 h 1004378"/>
              <a:gd name="connsiteX133" fmla="*/ 447825 w 839516"/>
              <a:gd name="connsiteY133" fmla="*/ 26136 h 1004378"/>
              <a:gd name="connsiteX134" fmla="*/ 333062 w 839516"/>
              <a:gd name="connsiteY134" fmla="*/ 26136 h 1004378"/>
              <a:gd name="connsiteX135" fmla="*/ 305619 w 839516"/>
              <a:gd name="connsiteY135" fmla="*/ 52272 h 1004378"/>
              <a:gd name="connsiteX136" fmla="*/ 305619 w 839516"/>
              <a:gd name="connsiteY136" fmla="*/ 58495 h 1004378"/>
              <a:gd name="connsiteX137" fmla="*/ 333062 w 839516"/>
              <a:gd name="connsiteY137" fmla="*/ 83387 h 1004378"/>
              <a:gd name="connsiteX138" fmla="*/ 364247 w 839516"/>
              <a:gd name="connsiteY138" fmla="*/ 83387 h 1004378"/>
              <a:gd name="connsiteX139" fmla="*/ 364247 w 839516"/>
              <a:gd name="connsiteY139" fmla="*/ 26136 h 1004378"/>
              <a:gd name="connsiteX140" fmla="*/ 333062 w 839516"/>
              <a:gd name="connsiteY140" fmla="*/ 0 h 1004378"/>
              <a:gd name="connsiteX141" fmla="*/ 506454 w 839516"/>
              <a:gd name="connsiteY141" fmla="*/ 0 h 1004378"/>
              <a:gd name="connsiteX142" fmla="*/ 558845 w 839516"/>
              <a:gd name="connsiteY142" fmla="*/ 52272 h 1004378"/>
              <a:gd name="connsiteX143" fmla="*/ 558845 w 839516"/>
              <a:gd name="connsiteY143" fmla="*/ 58495 h 1004378"/>
              <a:gd name="connsiteX144" fmla="*/ 506454 w 839516"/>
              <a:gd name="connsiteY144" fmla="*/ 110768 h 1004378"/>
              <a:gd name="connsiteX145" fmla="*/ 454062 w 839516"/>
              <a:gd name="connsiteY145" fmla="*/ 110768 h 1004378"/>
              <a:gd name="connsiteX146" fmla="*/ 454062 w 839516"/>
              <a:gd name="connsiteY146" fmla="*/ 169263 h 1004378"/>
              <a:gd name="connsiteX147" fmla="*/ 674856 w 839516"/>
              <a:gd name="connsiteY147" fmla="*/ 255139 h 1004378"/>
              <a:gd name="connsiteX148" fmla="*/ 743464 w 839516"/>
              <a:gd name="connsiteY148" fmla="*/ 186687 h 1004378"/>
              <a:gd name="connsiteX149" fmla="*/ 792114 w 839516"/>
              <a:gd name="connsiteY149" fmla="*/ 186687 h 1004378"/>
              <a:gd name="connsiteX150" fmla="*/ 820804 w 839516"/>
              <a:gd name="connsiteY150" fmla="*/ 216557 h 1004378"/>
              <a:gd name="connsiteX151" fmla="*/ 820804 w 839516"/>
              <a:gd name="connsiteY151" fmla="*/ 263851 h 1004378"/>
              <a:gd name="connsiteX152" fmla="*/ 800846 w 839516"/>
              <a:gd name="connsiteY152" fmla="*/ 285009 h 1004378"/>
              <a:gd name="connsiteX153" fmla="*/ 798351 w 839516"/>
              <a:gd name="connsiteY153" fmla="*/ 286254 h 1004378"/>
              <a:gd name="connsiteX154" fmla="*/ 752196 w 839516"/>
              <a:gd name="connsiteY154" fmla="*/ 332303 h 1004378"/>
              <a:gd name="connsiteX155" fmla="*/ 839516 w 839516"/>
              <a:gd name="connsiteY155" fmla="*/ 586198 h 1004378"/>
              <a:gd name="connsiteX156" fmla="*/ 419134 w 839516"/>
              <a:gd name="connsiteY156" fmla="*/ 1004378 h 1004378"/>
              <a:gd name="connsiteX157" fmla="*/ 0 w 839516"/>
              <a:gd name="connsiteY157" fmla="*/ 586198 h 1004378"/>
              <a:gd name="connsiteX158" fmla="*/ 88567 w 839516"/>
              <a:gd name="connsiteY158" fmla="*/ 328569 h 1004378"/>
              <a:gd name="connsiteX159" fmla="*/ 23701 w 839516"/>
              <a:gd name="connsiteY159" fmla="*/ 263851 h 1004378"/>
              <a:gd name="connsiteX160" fmla="*/ 13722 w 839516"/>
              <a:gd name="connsiteY160" fmla="*/ 240204 h 1004378"/>
              <a:gd name="connsiteX161" fmla="*/ 23701 w 839516"/>
              <a:gd name="connsiteY161" fmla="*/ 216557 h 1004378"/>
              <a:gd name="connsiteX162" fmla="*/ 53639 w 839516"/>
              <a:gd name="connsiteY162" fmla="*/ 186687 h 1004378"/>
              <a:gd name="connsiteX163" fmla="*/ 102289 w 839516"/>
              <a:gd name="connsiteY163" fmla="*/ 186687 h 1004378"/>
              <a:gd name="connsiteX164" fmla="*/ 167155 w 839516"/>
              <a:gd name="connsiteY164" fmla="*/ 252650 h 1004378"/>
              <a:gd name="connsiteX165" fmla="*/ 384206 w 839516"/>
              <a:gd name="connsiteY165" fmla="*/ 169263 h 1004378"/>
              <a:gd name="connsiteX166" fmla="*/ 384206 w 839516"/>
              <a:gd name="connsiteY166" fmla="*/ 110768 h 1004378"/>
              <a:gd name="connsiteX167" fmla="*/ 333062 w 839516"/>
              <a:gd name="connsiteY167" fmla="*/ 110768 h 1004378"/>
              <a:gd name="connsiteX168" fmla="*/ 280670 w 839516"/>
              <a:gd name="connsiteY168" fmla="*/ 58495 h 1004378"/>
              <a:gd name="connsiteX169" fmla="*/ 280670 w 839516"/>
              <a:gd name="connsiteY169" fmla="*/ 52272 h 1004378"/>
              <a:gd name="connsiteX170" fmla="*/ 333062 w 839516"/>
              <a:gd name="connsiteY170" fmla="*/ 0 h 10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839516" h="1004378">
                <a:moveTo>
                  <a:pt x="419132" y="417634"/>
                </a:moveTo>
                <a:cubicBezTo>
                  <a:pt x="426625" y="417634"/>
                  <a:pt x="432870" y="423829"/>
                  <a:pt x="432870" y="431262"/>
                </a:cubicBezTo>
                <a:lnTo>
                  <a:pt x="432870" y="464713"/>
                </a:lnTo>
                <a:cubicBezTo>
                  <a:pt x="447857" y="468430"/>
                  <a:pt x="466590" y="475863"/>
                  <a:pt x="472834" y="496925"/>
                </a:cubicBezTo>
                <a:cubicBezTo>
                  <a:pt x="474083" y="504358"/>
                  <a:pt x="470337" y="511792"/>
                  <a:pt x="462843" y="513031"/>
                </a:cubicBezTo>
                <a:cubicBezTo>
                  <a:pt x="456599" y="515509"/>
                  <a:pt x="449105" y="511792"/>
                  <a:pt x="447857" y="504358"/>
                </a:cubicBezTo>
                <a:cubicBezTo>
                  <a:pt x="442861" y="489491"/>
                  <a:pt x="422879" y="489491"/>
                  <a:pt x="421630" y="489491"/>
                </a:cubicBezTo>
                <a:cubicBezTo>
                  <a:pt x="397901" y="489491"/>
                  <a:pt x="379168" y="509314"/>
                  <a:pt x="379168" y="532853"/>
                </a:cubicBezTo>
                <a:cubicBezTo>
                  <a:pt x="379168" y="555154"/>
                  <a:pt x="396652" y="573738"/>
                  <a:pt x="419132" y="574977"/>
                </a:cubicBezTo>
                <a:lnTo>
                  <a:pt x="420381" y="574977"/>
                </a:lnTo>
                <a:cubicBezTo>
                  <a:pt x="457848" y="576216"/>
                  <a:pt x="487821" y="605950"/>
                  <a:pt x="487821" y="644356"/>
                </a:cubicBezTo>
                <a:cubicBezTo>
                  <a:pt x="487821" y="676568"/>
                  <a:pt x="462843" y="703824"/>
                  <a:pt x="432870" y="710018"/>
                </a:cubicBezTo>
                <a:lnTo>
                  <a:pt x="432870" y="744708"/>
                </a:lnTo>
                <a:cubicBezTo>
                  <a:pt x="432870" y="752142"/>
                  <a:pt x="426625" y="757097"/>
                  <a:pt x="419132" y="757097"/>
                </a:cubicBezTo>
                <a:cubicBezTo>
                  <a:pt x="411639" y="757097"/>
                  <a:pt x="406643" y="752142"/>
                  <a:pt x="406643" y="744708"/>
                </a:cubicBezTo>
                <a:lnTo>
                  <a:pt x="406643" y="711257"/>
                </a:lnTo>
                <a:cubicBezTo>
                  <a:pt x="395403" y="711257"/>
                  <a:pt x="377919" y="707541"/>
                  <a:pt x="365430" y="696390"/>
                </a:cubicBezTo>
                <a:cubicBezTo>
                  <a:pt x="359185" y="691435"/>
                  <a:pt x="359185" y="684001"/>
                  <a:pt x="364181" y="677807"/>
                </a:cubicBezTo>
                <a:cubicBezTo>
                  <a:pt x="369176" y="672851"/>
                  <a:pt x="376670" y="671612"/>
                  <a:pt x="382914" y="676568"/>
                </a:cubicBezTo>
                <a:cubicBezTo>
                  <a:pt x="392905" y="685240"/>
                  <a:pt x="410390" y="686479"/>
                  <a:pt x="416634" y="686479"/>
                </a:cubicBezTo>
                <a:cubicBezTo>
                  <a:pt x="441612" y="686479"/>
                  <a:pt x="460346" y="667895"/>
                  <a:pt x="460346" y="644356"/>
                </a:cubicBezTo>
                <a:cubicBezTo>
                  <a:pt x="460346" y="620817"/>
                  <a:pt x="441612" y="602233"/>
                  <a:pt x="419132" y="600994"/>
                </a:cubicBezTo>
                <a:lnTo>
                  <a:pt x="416634" y="600994"/>
                </a:lnTo>
                <a:cubicBezTo>
                  <a:pt x="381665" y="598516"/>
                  <a:pt x="351692" y="570021"/>
                  <a:pt x="351692" y="532853"/>
                </a:cubicBezTo>
                <a:cubicBezTo>
                  <a:pt x="351692" y="499403"/>
                  <a:pt x="375421" y="472147"/>
                  <a:pt x="406643" y="465952"/>
                </a:cubicBezTo>
                <a:lnTo>
                  <a:pt x="406643" y="431262"/>
                </a:lnTo>
                <a:cubicBezTo>
                  <a:pt x="406643" y="423829"/>
                  <a:pt x="411639" y="417634"/>
                  <a:pt x="419132" y="417634"/>
                </a:cubicBezTo>
                <a:close/>
                <a:moveTo>
                  <a:pt x="409423" y="277700"/>
                </a:moveTo>
                <a:cubicBezTo>
                  <a:pt x="334655" y="281439"/>
                  <a:pt x="266119" y="311345"/>
                  <a:pt x="213781" y="359944"/>
                </a:cubicBezTo>
                <a:lnTo>
                  <a:pt x="243688" y="389851"/>
                </a:lnTo>
                <a:cubicBezTo>
                  <a:pt x="248673" y="394836"/>
                  <a:pt x="248673" y="403558"/>
                  <a:pt x="243688" y="408543"/>
                </a:cubicBezTo>
                <a:cubicBezTo>
                  <a:pt x="241196" y="411035"/>
                  <a:pt x="237458" y="412281"/>
                  <a:pt x="234965" y="412281"/>
                </a:cubicBezTo>
                <a:cubicBezTo>
                  <a:pt x="231227" y="412281"/>
                  <a:pt x="227489" y="411035"/>
                  <a:pt x="224996" y="408543"/>
                </a:cubicBezTo>
                <a:lnTo>
                  <a:pt x="195090" y="377390"/>
                </a:lnTo>
                <a:cubicBezTo>
                  <a:pt x="147737" y="429727"/>
                  <a:pt x="116584" y="498264"/>
                  <a:pt x="114092" y="574277"/>
                </a:cubicBezTo>
                <a:lnTo>
                  <a:pt x="156460" y="574277"/>
                </a:lnTo>
                <a:cubicBezTo>
                  <a:pt x="163936" y="574277"/>
                  <a:pt x="170167" y="579262"/>
                  <a:pt x="170167" y="586739"/>
                </a:cubicBezTo>
                <a:cubicBezTo>
                  <a:pt x="170167" y="594215"/>
                  <a:pt x="163936" y="599200"/>
                  <a:pt x="156460" y="599200"/>
                </a:cubicBezTo>
                <a:lnTo>
                  <a:pt x="114092" y="599200"/>
                </a:lnTo>
                <a:cubicBezTo>
                  <a:pt x="116584" y="675213"/>
                  <a:pt x="147737" y="743750"/>
                  <a:pt x="195090" y="796087"/>
                </a:cubicBezTo>
                <a:lnTo>
                  <a:pt x="224996" y="766180"/>
                </a:lnTo>
                <a:cubicBezTo>
                  <a:pt x="229981" y="761196"/>
                  <a:pt x="238704" y="761196"/>
                  <a:pt x="243688" y="766180"/>
                </a:cubicBezTo>
                <a:cubicBezTo>
                  <a:pt x="248673" y="769918"/>
                  <a:pt x="248673" y="778641"/>
                  <a:pt x="243688" y="783626"/>
                </a:cubicBezTo>
                <a:lnTo>
                  <a:pt x="213781" y="813533"/>
                </a:lnTo>
                <a:cubicBezTo>
                  <a:pt x="266119" y="862131"/>
                  <a:pt x="334655" y="892038"/>
                  <a:pt x="409423" y="895777"/>
                </a:cubicBezTo>
                <a:lnTo>
                  <a:pt x="409423" y="853408"/>
                </a:lnTo>
                <a:cubicBezTo>
                  <a:pt x="409423" y="844686"/>
                  <a:pt x="414407" y="839701"/>
                  <a:pt x="421884" y="839701"/>
                </a:cubicBezTo>
                <a:cubicBezTo>
                  <a:pt x="429361" y="839701"/>
                  <a:pt x="435591" y="844686"/>
                  <a:pt x="435591" y="853408"/>
                </a:cubicBezTo>
                <a:lnTo>
                  <a:pt x="435591" y="895777"/>
                </a:lnTo>
                <a:cubicBezTo>
                  <a:pt x="510359" y="892038"/>
                  <a:pt x="578895" y="862131"/>
                  <a:pt x="631232" y="813533"/>
                </a:cubicBezTo>
                <a:lnTo>
                  <a:pt x="601326" y="783626"/>
                </a:lnTo>
                <a:cubicBezTo>
                  <a:pt x="595095" y="778641"/>
                  <a:pt x="595095" y="769918"/>
                  <a:pt x="601326" y="766180"/>
                </a:cubicBezTo>
                <a:cubicBezTo>
                  <a:pt x="606310" y="761196"/>
                  <a:pt x="615033" y="761196"/>
                  <a:pt x="620017" y="766180"/>
                </a:cubicBezTo>
                <a:lnTo>
                  <a:pt x="649924" y="796087"/>
                </a:lnTo>
                <a:cubicBezTo>
                  <a:pt x="697277" y="743750"/>
                  <a:pt x="727184" y="675213"/>
                  <a:pt x="730922" y="599200"/>
                </a:cubicBezTo>
                <a:lnTo>
                  <a:pt x="687308" y="599200"/>
                </a:lnTo>
                <a:cubicBezTo>
                  <a:pt x="681077" y="599200"/>
                  <a:pt x="674847" y="594215"/>
                  <a:pt x="674847" y="586739"/>
                </a:cubicBezTo>
                <a:cubicBezTo>
                  <a:pt x="674847" y="579262"/>
                  <a:pt x="681077" y="574277"/>
                  <a:pt x="687308" y="574277"/>
                </a:cubicBezTo>
                <a:lnTo>
                  <a:pt x="730922" y="574277"/>
                </a:lnTo>
                <a:cubicBezTo>
                  <a:pt x="727184" y="498264"/>
                  <a:pt x="697277" y="429727"/>
                  <a:pt x="649924" y="377390"/>
                </a:cubicBezTo>
                <a:lnTo>
                  <a:pt x="620017" y="408543"/>
                </a:lnTo>
                <a:cubicBezTo>
                  <a:pt x="617525" y="411035"/>
                  <a:pt x="613787" y="412281"/>
                  <a:pt x="610048" y="412281"/>
                </a:cubicBezTo>
                <a:cubicBezTo>
                  <a:pt x="607556" y="412281"/>
                  <a:pt x="603818" y="411035"/>
                  <a:pt x="601326" y="408543"/>
                </a:cubicBezTo>
                <a:cubicBezTo>
                  <a:pt x="595095" y="403558"/>
                  <a:pt x="595095" y="394836"/>
                  <a:pt x="601326" y="389851"/>
                </a:cubicBezTo>
                <a:lnTo>
                  <a:pt x="631232" y="359944"/>
                </a:lnTo>
                <a:cubicBezTo>
                  <a:pt x="578895" y="311345"/>
                  <a:pt x="510359" y="281439"/>
                  <a:pt x="435591" y="277700"/>
                </a:cubicBezTo>
                <a:lnTo>
                  <a:pt x="435591" y="278946"/>
                </a:lnTo>
                <a:lnTo>
                  <a:pt x="435591" y="320068"/>
                </a:lnTo>
                <a:cubicBezTo>
                  <a:pt x="435591" y="328791"/>
                  <a:pt x="429361" y="333776"/>
                  <a:pt x="421884" y="333776"/>
                </a:cubicBezTo>
                <a:cubicBezTo>
                  <a:pt x="414407" y="333776"/>
                  <a:pt x="409423" y="328791"/>
                  <a:pt x="409423" y="320068"/>
                </a:cubicBezTo>
                <a:lnTo>
                  <a:pt x="409423" y="278946"/>
                </a:lnTo>
                <a:close/>
                <a:moveTo>
                  <a:pt x="421884" y="252778"/>
                </a:moveTo>
                <a:cubicBezTo>
                  <a:pt x="607556" y="252778"/>
                  <a:pt x="757091" y="402312"/>
                  <a:pt x="757091" y="586739"/>
                </a:cubicBezTo>
                <a:cubicBezTo>
                  <a:pt x="757091" y="771164"/>
                  <a:pt x="607556" y="921945"/>
                  <a:pt x="421884" y="921945"/>
                </a:cubicBezTo>
                <a:cubicBezTo>
                  <a:pt x="237458" y="921945"/>
                  <a:pt x="87923" y="771164"/>
                  <a:pt x="87923" y="586739"/>
                </a:cubicBezTo>
                <a:cubicBezTo>
                  <a:pt x="87923" y="402312"/>
                  <a:pt x="237458" y="252778"/>
                  <a:pt x="421884" y="252778"/>
                </a:cubicBezTo>
                <a:close/>
                <a:moveTo>
                  <a:pt x="730990" y="235226"/>
                </a:moveTo>
                <a:lnTo>
                  <a:pt x="696062" y="271319"/>
                </a:lnTo>
                <a:cubicBezTo>
                  <a:pt x="697309" y="272563"/>
                  <a:pt x="698557" y="273808"/>
                  <a:pt x="699804" y="275052"/>
                </a:cubicBezTo>
                <a:cubicBezTo>
                  <a:pt x="702299" y="277541"/>
                  <a:pt x="704794" y="280031"/>
                  <a:pt x="706041" y="281275"/>
                </a:cubicBezTo>
                <a:cubicBezTo>
                  <a:pt x="712278" y="287498"/>
                  <a:pt x="718516" y="293721"/>
                  <a:pt x="724753" y="298699"/>
                </a:cubicBezTo>
                <a:cubicBezTo>
                  <a:pt x="726000" y="302433"/>
                  <a:pt x="729742" y="304922"/>
                  <a:pt x="732237" y="306167"/>
                </a:cubicBezTo>
                <a:cubicBezTo>
                  <a:pt x="733485" y="309901"/>
                  <a:pt x="734732" y="311145"/>
                  <a:pt x="735980" y="312390"/>
                </a:cubicBezTo>
                <a:lnTo>
                  <a:pt x="772155" y="276297"/>
                </a:lnTo>
                <a:close/>
                <a:moveTo>
                  <a:pt x="109773" y="231492"/>
                </a:moveTo>
                <a:lnTo>
                  <a:pt x="88310" y="252257"/>
                </a:lnTo>
                <a:lnTo>
                  <a:pt x="68608" y="271319"/>
                </a:lnTo>
                <a:lnTo>
                  <a:pt x="106031" y="308656"/>
                </a:lnTo>
                <a:cubicBezTo>
                  <a:pt x="113515" y="298699"/>
                  <a:pt x="123495" y="289987"/>
                  <a:pt x="133474" y="281275"/>
                </a:cubicBezTo>
                <a:cubicBezTo>
                  <a:pt x="135969" y="278786"/>
                  <a:pt x="138464" y="275052"/>
                  <a:pt x="140959" y="273808"/>
                </a:cubicBezTo>
                <a:cubicBezTo>
                  <a:pt x="143454" y="271319"/>
                  <a:pt x="145948" y="270074"/>
                  <a:pt x="147196" y="267585"/>
                </a:cubicBezTo>
                <a:close/>
                <a:moveTo>
                  <a:pt x="762175" y="205356"/>
                </a:moveTo>
                <a:lnTo>
                  <a:pt x="749701" y="216557"/>
                </a:lnTo>
                <a:lnTo>
                  <a:pt x="790866" y="257628"/>
                </a:lnTo>
                <a:lnTo>
                  <a:pt x="803340" y="246427"/>
                </a:lnTo>
                <a:cubicBezTo>
                  <a:pt x="805835" y="242693"/>
                  <a:pt x="805835" y="237715"/>
                  <a:pt x="803340" y="233981"/>
                </a:cubicBezTo>
                <a:lnTo>
                  <a:pt x="773402" y="205356"/>
                </a:lnTo>
                <a:cubicBezTo>
                  <a:pt x="769660" y="201622"/>
                  <a:pt x="765918" y="201622"/>
                  <a:pt x="762175" y="205356"/>
                </a:cubicBezTo>
                <a:close/>
                <a:moveTo>
                  <a:pt x="78588" y="202867"/>
                </a:moveTo>
                <a:cubicBezTo>
                  <a:pt x="76093" y="202867"/>
                  <a:pt x="73598" y="202867"/>
                  <a:pt x="72351" y="205356"/>
                </a:cubicBezTo>
                <a:lnTo>
                  <a:pt x="43660" y="233981"/>
                </a:lnTo>
                <a:cubicBezTo>
                  <a:pt x="41165" y="236470"/>
                  <a:pt x="41165" y="237715"/>
                  <a:pt x="41165" y="240204"/>
                </a:cubicBezTo>
                <a:cubicBezTo>
                  <a:pt x="41165" y="241449"/>
                  <a:pt x="41165" y="245182"/>
                  <a:pt x="43660" y="246427"/>
                </a:cubicBezTo>
                <a:lnTo>
                  <a:pt x="51144" y="253894"/>
                </a:lnTo>
                <a:lnTo>
                  <a:pt x="62860" y="241840"/>
                </a:lnTo>
                <a:lnTo>
                  <a:pt x="91062" y="212823"/>
                </a:lnTo>
                <a:lnTo>
                  <a:pt x="83577" y="205356"/>
                </a:lnTo>
                <a:cubicBezTo>
                  <a:pt x="82330" y="202867"/>
                  <a:pt x="79835" y="202867"/>
                  <a:pt x="78588" y="202867"/>
                </a:cubicBezTo>
                <a:close/>
                <a:moveTo>
                  <a:pt x="397928" y="195399"/>
                </a:moveTo>
                <a:cubicBezTo>
                  <a:pt x="311856" y="199133"/>
                  <a:pt x="233268" y="231492"/>
                  <a:pt x="170897" y="283764"/>
                </a:cubicBezTo>
                <a:cubicBezTo>
                  <a:pt x="169650" y="283764"/>
                  <a:pt x="168402" y="285009"/>
                  <a:pt x="167155" y="285009"/>
                </a:cubicBezTo>
                <a:cubicBezTo>
                  <a:pt x="163412" y="288743"/>
                  <a:pt x="159670" y="292476"/>
                  <a:pt x="154680" y="296210"/>
                </a:cubicBezTo>
                <a:cubicBezTo>
                  <a:pt x="76093" y="368396"/>
                  <a:pt x="26196" y="471697"/>
                  <a:pt x="26196" y="586198"/>
                </a:cubicBezTo>
                <a:cubicBezTo>
                  <a:pt x="26196" y="802755"/>
                  <a:pt x="202082" y="978241"/>
                  <a:pt x="419134" y="978241"/>
                </a:cubicBezTo>
                <a:cubicBezTo>
                  <a:pt x="636186" y="978241"/>
                  <a:pt x="813320" y="802755"/>
                  <a:pt x="813320" y="586198"/>
                </a:cubicBezTo>
                <a:cubicBezTo>
                  <a:pt x="813320" y="377108"/>
                  <a:pt x="647412" y="205356"/>
                  <a:pt x="440340" y="195399"/>
                </a:cubicBezTo>
                <a:cubicBezTo>
                  <a:pt x="426619" y="194155"/>
                  <a:pt x="411650" y="194155"/>
                  <a:pt x="397928" y="195399"/>
                </a:cubicBezTo>
                <a:close/>
                <a:moveTo>
                  <a:pt x="411650" y="110768"/>
                </a:moveTo>
                <a:lnTo>
                  <a:pt x="411650" y="168018"/>
                </a:lnTo>
                <a:cubicBezTo>
                  <a:pt x="414144" y="168018"/>
                  <a:pt x="416639" y="168018"/>
                  <a:pt x="419134" y="168018"/>
                </a:cubicBezTo>
                <a:cubicBezTo>
                  <a:pt x="422876" y="168018"/>
                  <a:pt x="425371" y="168018"/>
                  <a:pt x="427866" y="168018"/>
                </a:cubicBezTo>
                <a:lnTo>
                  <a:pt x="427866" y="110768"/>
                </a:lnTo>
                <a:close/>
                <a:moveTo>
                  <a:pt x="475268" y="26136"/>
                </a:moveTo>
                <a:lnTo>
                  <a:pt x="475268" y="83387"/>
                </a:lnTo>
                <a:lnTo>
                  <a:pt x="506454" y="83387"/>
                </a:lnTo>
                <a:cubicBezTo>
                  <a:pt x="520175" y="83387"/>
                  <a:pt x="532650" y="72185"/>
                  <a:pt x="532650" y="58495"/>
                </a:cubicBezTo>
                <a:lnTo>
                  <a:pt x="532650" y="52272"/>
                </a:lnTo>
                <a:cubicBezTo>
                  <a:pt x="532650" y="38582"/>
                  <a:pt x="520175" y="26136"/>
                  <a:pt x="506454" y="26136"/>
                </a:cubicBezTo>
                <a:close/>
                <a:moveTo>
                  <a:pt x="390443" y="26136"/>
                </a:moveTo>
                <a:lnTo>
                  <a:pt x="390443" y="83387"/>
                </a:lnTo>
                <a:lnTo>
                  <a:pt x="411650" y="83387"/>
                </a:lnTo>
                <a:lnTo>
                  <a:pt x="427866" y="83387"/>
                </a:lnTo>
                <a:lnTo>
                  <a:pt x="447825" y="83387"/>
                </a:lnTo>
                <a:lnTo>
                  <a:pt x="447825" y="26136"/>
                </a:lnTo>
                <a:close/>
                <a:moveTo>
                  <a:pt x="333062" y="26136"/>
                </a:moveTo>
                <a:cubicBezTo>
                  <a:pt x="318093" y="26136"/>
                  <a:pt x="305619" y="38582"/>
                  <a:pt x="305619" y="52272"/>
                </a:cubicBezTo>
                <a:lnTo>
                  <a:pt x="305619" y="58495"/>
                </a:lnTo>
                <a:cubicBezTo>
                  <a:pt x="305619" y="72185"/>
                  <a:pt x="318093" y="83387"/>
                  <a:pt x="333062" y="83387"/>
                </a:cubicBezTo>
                <a:lnTo>
                  <a:pt x="364247" y="83387"/>
                </a:lnTo>
                <a:lnTo>
                  <a:pt x="364247" y="26136"/>
                </a:lnTo>
                <a:close/>
                <a:moveTo>
                  <a:pt x="333062" y="0"/>
                </a:moveTo>
                <a:lnTo>
                  <a:pt x="506454" y="0"/>
                </a:lnTo>
                <a:cubicBezTo>
                  <a:pt x="535144" y="0"/>
                  <a:pt x="558845" y="23647"/>
                  <a:pt x="558845" y="52272"/>
                </a:cubicBezTo>
                <a:lnTo>
                  <a:pt x="558845" y="58495"/>
                </a:lnTo>
                <a:cubicBezTo>
                  <a:pt x="558845" y="87120"/>
                  <a:pt x="535144" y="110768"/>
                  <a:pt x="506454" y="110768"/>
                </a:cubicBezTo>
                <a:lnTo>
                  <a:pt x="454062" y="110768"/>
                </a:lnTo>
                <a:lnTo>
                  <a:pt x="454062" y="169263"/>
                </a:lnTo>
                <a:cubicBezTo>
                  <a:pt x="536392" y="175486"/>
                  <a:pt x="612485" y="206600"/>
                  <a:pt x="674856" y="255139"/>
                </a:cubicBezTo>
                <a:lnTo>
                  <a:pt x="743464" y="186687"/>
                </a:lnTo>
                <a:cubicBezTo>
                  <a:pt x="757186" y="172997"/>
                  <a:pt x="778392" y="172997"/>
                  <a:pt x="792114" y="186687"/>
                </a:cubicBezTo>
                <a:lnTo>
                  <a:pt x="820804" y="216557"/>
                </a:lnTo>
                <a:cubicBezTo>
                  <a:pt x="834526" y="229003"/>
                  <a:pt x="834526" y="250161"/>
                  <a:pt x="820804" y="263851"/>
                </a:cubicBezTo>
                <a:lnTo>
                  <a:pt x="800846" y="285009"/>
                </a:lnTo>
                <a:cubicBezTo>
                  <a:pt x="799598" y="286254"/>
                  <a:pt x="799598" y="286254"/>
                  <a:pt x="798351" y="286254"/>
                </a:cubicBezTo>
                <a:lnTo>
                  <a:pt x="752196" y="332303"/>
                </a:lnTo>
                <a:cubicBezTo>
                  <a:pt x="807083" y="403244"/>
                  <a:pt x="839516" y="490365"/>
                  <a:pt x="839516" y="586198"/>
                </a:cubicBezTo>
                <a:cubicBezTo>
                  <a:pt x="839516" y="816446"/>
                  <a:pt x="651155" y="1004378"/>
                  <a:pt x="419134" y="1004378"/>
                </a:cubicBezTo>
                <a:cubicBezTo>
                  <a:pt x="188361" y="1004378"/>
                  <a:pt x="0" y="816446"/>
                  <a:pt x="0" y="586198"/>
                </a:cubicBezTo>
                <a:cubicBezTo>
                  <a:pt x="0" y="489121"/>
                  <a:pt x="32433" y="399510"/>
                  <a:pt x="88567" y="328569"/>
                </a:cubicBezTo>
                <a:lnTo>
                  <a:pt x="23701" y="263851"/>
                </a:lnTo>
                <a:cubicBezTo>
                  <a:pt x="17464" y="257628"/>
                  <a:pt x="13722" y="248916"/>
                  <a:pt x="13722" y="240204"/>
                </a:cubicBezTo>
                <a:cubicBezTo>
                  <a:pt x="13722" y="231492"/>
                  <a:pt x="17464" y="222780"/>
                  <a:pt x="23701" y="216557"/>
                </a:cubicBezTo>
                <a:lnTo>
                  <a:pt x="53639" y="186687"/>
                </a:lnTo>
                <a:cubicBezTo>
                  <a:pt x="67361" y="172997"/>
                  <a:pt x="88567" y="172997"/>
                  <a:pt x="102289" y="186687"/>
                </a:cubicBezTo>
                <a:lnTo>
                  <a:pt x="167155" y="252650"/>
                </a:lnTo>
                <a:cubicBezTo>
                  <a:pt x="229526" y="205356"/>
                  <a:pt x="304371" y="175486"/>
                  <a:pt x="384206" y="169263"/>
                </a:cubicBezTo>
                <a:lnTo>
                  <a:pt x="384206" y="110768"/>
                </a:lnTo>
                <a:lnTo>
                  <a:pt x="333062" y="110768"/>
                </a:lnTo>
                <a:cubicBezTo>
                  <a:pt x="304371" y="110768"/>
                  <a:pt x="280670" y="87120"/>
                  <a:pt x="280670" y="58495"/>
                </a:cubicBezTo>
                <a:lnTo>
                  <a:pt x="280670" y="52272"/>
                </a:lnTo>
                <a:cubicBezTo>
                  <a:pt x="280670" y="23647"/>
                  <a:pt x="304371" y="0"/>
                  <a:pt x="333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A5B79584-23FD-3740-A5B2-E22DE263D58B}"/>
              </a:ext>
            </a:extLst>
          </p:cNvPr>
          <p:cNvSpPr txBox="1"/>
          <p:nvPr/>
        </p:nvSpPr>
        <p:spPr>
          <a:xfrm>
            <a:off x="14710628" y="3969327"/>
            <a:ext cx="59662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791F31A2-EF12-B344-9F75-F18E0514CFBB}"/>
              </a:ext>
            </a:extLst>
          </p:cNvPr>
          <p:cNvSpPr txBox="1"/>
          <p:nvPr/>
        </p:nvSpPr>
        <p:spPr>
          <a:xfrm>
            <a:off x="14722059" y="4642731"/>
            <a:ext cx="596624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6" name="LINE 01">
            <a:extLst>
              <a:ext uri="{FF2B5EF4-FFF2-40B4-BE49-F238E27FC236}">
                <a16:creationId xmlns:a16="http://schemas.microsoft.com/office/drawing/2014/main" id="{B3D73DBE-D73D-D043-9BBF-F970964E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873" y="4835769"/>
            <a:ext cx="582490" cy="1873862"/>
          </a:xfrm>
          <a:custGeom>
            <a:avLst/>
            <a:gdLst>
              <a:gd name="T0" fmla="*/ 0 w 468"/>
              <a:gd name="T1" fmla="*/ 0 h 1502"/>
              <a:gd name="T2" fmla="*/ 311 w 468"/>
              <a:gd name="T3" fmla="*/ 0 h 1502"/>
              <a:gd name="T4" fmla="*/ 311 w 468"/>
              <a:gd name="T5" fmla="*/ 0 h 1502"/>
              <a:gd name="T6" fmla="*/ 467 w 468"/>
              <a:gd name="T7" fmla="*/ 155 h 1502"/>
              <a:gd name="T8" fmla="*/ 467 w 468"/>
              <a:gd name="T9" fmla="*/ 150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1502">
                <a:moveTo>
                  <a:pt x="0" y="0"/>
                </a:moveTo>
                <a:lnTo>
                  <a:pt x="311" y="0"/>
                </a:lnTo>
                <a:lnTo>
                  <a:pt x="311" y="0"/>
                </a:lnTo>
                <a:cubicBezTo>
                  <a:pt x="397" y="0"/>
                  <a:pt x="467" y="70"/>
                  <a:pt x="467" y="155"/>
                </a:cubicBezTo>
                <a:lnTo>
                  <a:pt x="467" y="1501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1" name="SAMESIDECORNER ROUNDRECT02">
            <a:extLst>
              <a:ext uri="{FF2B5EF4-FFF2-40B4-BE49-F238E27FC236}">
                <a16:creationId xmlns:a16="http://schemas.microsoft.com/office/drawing/2014/main" id="{DD2FFB69-0110-F649-B482-8C8274B33E27}"/>
              </a:ext>
            </a:extLst>
          </p:cNvPr>
          <p:cNvSpPr/>
          <p:nvPr/>
        </p:nvSpPr>
        <p:spPr>
          <a:xfrm rot="16200000">
            <a:off x="16170095" y="4524124"/>
            <a:ext cx="2434370" cy="72096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40" name="ROUND RECTANGLE 02">
            <a:extLst>
              <a:ext uri="{FF2B5EF4-FFF2-40B4-BE49-F238E27FC236}">
                <a16:creationId xmlns:a16="http://schemas.microsoft.com/office/drawing/2014/main" id="{14856DB8-F47D-EF43-A897-75C1EB5E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258" y="6704135"/>
            <a:ext cx="2033221" cy="2857500"/>
          </a:xfrm>
          <a:prstGeom prst="roundRect">
            <a:avLst>
              <a:gd name="adj" fmla="val 1598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1" name="ROUND RECTANGLE A 02">
            <a:extLst>
              <a:ext uri="{FF2B5EF4-FFF2-40B4-BE49-F238E27FC236}">
                <a16:creationId xmlns:a16="http://schemas.microsoft.com/office/drawing/2014/main" id="{9CD6ED9A-AB12-2241-8D75-6262512E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9601" y="6879981"/>
            <a:ext cx="1681529" cy="2505808"/>
          </a:xfrm>
          <a:prstGeom prst="roundRect">
            <a:avLst>
              <a:gd name="adj" fmla="val 961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9" name="ICON 02">
            <a:extLst>
              <a:ext uri="{FF2B5EF4-FFF2-40B4-BE49-F238E27FC236}">
                <a16:creationId xmlns:a16="http://schemas.microsoft.com/office/drawing/2014/main" id="{CC67129D-18D2-F846-A933-7962E17C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3623" y="7660297"/>
            <a:ext cx="581244" cy="949424"/>
          </a:xfrm>
          <a:custGeom>
            <a:avLst/>
            <a:gdLst>
              <a:gd name="connsiteX0" fmla="*/ 416952 w 581244"/>
              <a:gd name="connsiteY0" fmla="*/ 773743 h 949424"/>
              <a:gd name="connsiteX1" fmla="*/ 405750 w 581244"/>
              <a:gd name="connsiteY1" fmla="*/ 786203 h 949424"/>
              <a:gd name="connsiteX2" fmla="*/ 405750 w 581244"/>
              <a:gd name="connsiteY2" fmla="*/ 844763 h 949424"/>
              <a:gd name="connsiteX3" fmla="*/ 477940 w 581244"/>
              <a:gd name="connsiteY3" fmla="*/ 773743 h 949424"/>
              <a:gd name="connsiteX4" fmla="*/ 134504 w 581244"/>
              <a:gd name="connsiteY4" fmla="*/ 714375 h 949424"/>
              <a:gd name="connsiteX5" fmla="*/ 294120 w 581244"/>
              <a:gd name="connsiteY5" fmla="*/ 714375 h 949424"/>
              <a:gd name="connsiteX6" fmla="*/ 306494 w 581244"/>
              <a:gd name="connsiteY6" fmla="*/ 726865 h 949424"/>
              <a:gd name="connsiteX7" fmla="*/ 294120 w 581244"/>
              <a:gd name="connsiteY7" fmla="*/ 740604 h 949424"/>
              <a:gd name="connsiteX8" fmla="*/ 134504 w 581244"/>
              <a:gd name="connsiteY8" fmla="*/ 740604 h 949424"/>
              <a:gd name="connsiteX9" fmla="*/ 120894 w 581244"/>
              <a:gd name="connsiteY9" fmla="*/ 726865 h 949424"/>
              <a:gd name="connsiteX10" fmla="*/ 134504 w 581244"/>
              <a:gd name="connsiteY10" fmla="*/ 714375 h 949424"/>
              <a:gd name="connsiteX11" fmla="*/ 134710 w 581244"/>
              <a:gd name="connsiteY11" fmla="*/ 659423 h 949424"/>
              <a:gd name="connsiteX12" fmla="*/ 369590 w 581244"/>
              <a:gd name="connsiteY12" fmla="*/ 659423 h 949424"/>
              <a:gd name="connsiteX13" fmla="*/ 383406 w 581244"/>
              <a:gd name="connsiteY13" fmla="*/ 671913 h 949424"/>
              <a:gd name="connsiteX14" fmla="*/ 369590 w 581244"/>
              <a:gd name="connsiteY14" fmla="*/ 685652 h 949424"/>
              <a:gd name="connsiteX15" fmla="*/ 134710 w 581244"/>
              <a:gd name="connsiteY15" fmla="*/ 685652 h 949424"/>
              <a:gd name="connsiteX16" fmla="*/ 120894 w 581244"/>
              <a:gd name="connsiteY16" fmla="*/ 671913 h 949424"/>
              <a:gd name="connsiteX17" fmla="*/ 134710 w 581244"/>
              <a:gd name="connsiteY17" fmla="*/ 659423 h 949424"/>
              <a:gd name="connsiteX18" fmla="*/ 306358 w 581244"/>
              <a:gd name="connsiteY18" fmla="*/ 274486 h 949424"/>
              <a:gd name="connsiteX19" fmla="*/ 306358 w 581244"/>
              <a:gd name="connsiteY19" fmla="*/ 415437 h 949424"/>
              <a:gd name="connsiteX20" fmla="*/ 405272 w 581244"/>
              <a:gd name="connsiteY20" fmla="*/ 514350 h 949424"/>
              <a:gd name="connsiteX21" fmla="*/ 439892 w 581244"/>
              <a:gd name="connsiteY21" fmla="*/ 420383 h 949424"/>
              <a:gd name="connsiteX22" fmla="*/ 306358 w 581244"/>
              <a:gd name="connsiteY22" fmla="*/ 274486 h 949424"/>
              <a:gd name="connsiteX23" fmla="*/ 280392 w 581244"/>
              <a:gd name="connsiteY23" fmla="*/ 274486 h 949424"/>
              <a:gd name="connsiteX24" fmla="*/ 146858 w 581244"/>
              <a:gd name="connsiteY24" fmla="*/ 420383 h 949424"/>
              <a:gd name="connsiteX25" fmla="*/ 293994 w 581244"/>
              <a:gd name="connsiteY25" fmla="*/ 566279 h 949424"/>
              <a:gd name="connsiteX26" fmla="*/ 387962 w 581244"/>
              <a:gd name="connsiteY26" fmla="*/ 531660 h 949424"/>
              <a:gd name="connsiteX27" fmla="*/ 280392 w 581244"/>
              <a:gd name="connsiteY27" fmla="*/ 425328 h 949424"/>
              <a:gd name="connsiteX28" fmla="*/ 293994 w 581244"/>
              <a:gd name="connsiteY28" fmla="*/ 247285 h 949424"/>
              <a:gd name="connsiteX29" fmla="*/ 465856 w 581244"/>
              <a:gd name="connsiteY29" fmla="*/ 420383 h 949424"/>
              <a:gd name="connsiteX30" fmla="*/ 415164 w 581244"/>
              <a:gd name="connsiteY30" fmla="*/ 541551 h 949424"/>
              <a:gd name="connsiteX31" fmla="*/ 293994 w 581244"/>
              <a:gd name="connsiteY31" fmla="*/ 592244 h 949424"/>
              <a:gd name="connsiteX32" fmla="*/ 120894 w 581244"/>
              <a:gd name="connsiteY32" fmla="*/ 420383 h 949424"/>
              <a:gd name="connsiteX33" fmla="*/ 293994 w 581244"/>
              <a:gd name="connsiteY33" fmla="*/ 247285 h 949424"/>
              <a:gd name="connsiteX34" fmla="*/ 104548 w 581244"/>
              <a:gd name="connsiteY34" fmla="*/ 165713 h 949424"/>
              <a:gd name="connsiteX35" fmla="*/ 84634 w 581244"/>
              <a:gd name="connsiteY35" fmla="*/ 185648 h 949424"/>
              <a:gd name="connsiteX36" fmla="*/ 84634 w 581244"/>
              <a:gd name="connsiteY36" fmla="*/ 843517 h 949424"/>
              <a:gd name="connsiteX37" fmla="*/ 104548 w 581244"/>
              <a:gd name="connsiteY37" fmla="*/ 863453 h 949424"/>
              <a:gd name="connsiteX38" fmla="*/ 379614 w 581244"/>
              <a:gd name="connsiteY38" fmla="*/ 863453 h 949424"/>
              <a:gd name="connsiteX39" fmla="*/ 379614 w 581244"/>
              <a:gd name="connsiteY39" fmla="*/ 786203 h 949424"/>
              <a:gd name="connsiteX40" fmla="*/ 416952 w 581244"/>
              <a:gd name="connsiteY40" fmla="*/ 747578 h 949424"/>
              <a:gd name="connsiteX41" fmla="*/ 496610 w 581244"/>
              <a:gd name="connsiteY41" fmla="*/ 747578 h 949424"/>
              <a:gd name="connsiteX42" fmla="*/ 496610 w 581244"/>
              <a:gd name="connsiteY42" fmla="*/ 185648 h 949424"/>
              <a:gd name="connsiteX43" fmla="*/ 476694 w 581244"/>
              <a:gd name="connsiteY43" fmla="*/ 165713 h 949424"/>
              <a:gd name="connsiteX44" fmla="*/ 446824 w 581244"/>
              <a:gd name="connsiteY44" fmla="*/ 165713 h 949424"/>
              <a:gd name="connsiteX45" fmla="*/ 441846 w 581244"/>
              <a:gd name="connsiteY45" fmla="*/ 176927 h 949424"/>
              <a:gd name="connsiteX46" fmla="*/ 419442 w 581244"/>
              <a:gd name="connsiteY46" fmla="*/ 189386 h 949424"/>
              <a:gd name="connsiteX47" fmla="*/ 161802 w 581244"/>
              <a:gd name="connsiteY47" fmla="*/ 189386 h 949424"/>
              <a:gd name="connsiteX48" fmla="*/ 138154 w 581244"/>
              <a:gd name="connsiteY48" fmla="*/ 176927 h 949424"/>
              <a:gd name="connsiteX49" fmla="*/ 134420 w 581244"/>
              <a:gd name="connsiteY49" fmla="*/ 165713 h 949424"/>
              <a:gd name="connsiteX50" fmla="*/ 171758 w 581244"/>
              <a:gd name="connsiteY50" fmla="*/ 133318 h 949424"/>
              <a:gd name="connsiteX51" fmla="*/ 159312 w 581244"/>
              <a:gd name="connsiteY51" fmla="*/ 160729 h 949424"/>
              <a:gd name="connsiteX52" fmla="*/ 160558 w 581244"/>
              <a:gd name="connsiteY52" fmla="*/ 163221 h 949424"/>
              <a:gd name="connsiteX53" fmla="*/ 161802 w 581244"/>
              <a:gd name="connsiteY53" fmla="*/ 163221 h 949424"/>
              <a:gd name="connsiteX54" fmla="*/ 419442 w 581244"/>
              <a:gd name="connsiteY54" fmla="*/ 163221 h 949424"/>
              <a:gd name="connsiteX55" fmla="*/ 420686 w 581244"/>
              <a:gd name="connsiteY55" fmla="*/ 163221 h 949424"/>
              <a:gd name="connsiteX56" fmla="*/ 420686 w 581244"/>
              <a:gd name="connsiteY56" fmla="*/ 160729 h 949424"/>
              <a:gd name="connsiteX57" fmla="*/ 410730 w 581244"/>
              <a:gd name="connsiteY57" fmla="*/ 133318 h 949424"/>
              <a:gd name="connsiteX58" fmla="*/ 59742 w 581244"/>
              <a:gd name="connsiteY58" fmla="*/ 105907 h 949424"/>
              <a:gd name="connsiteX59" fmla="*/ 26136 w 581244"/>
              <a:gd name="connsiteY59" fmla="*/ 139548 h 949424"/>
              <a:gd name="connsiteX60" fmla="*/ 26136 w 581244"/>
              <a:gd name="connsiteY60" fmla="*/ 889618 h 949424"/>
              <a:gd name="connsiteX61" fmla="*/ 59742 w 581244"/>
              <a:gd name="connsiteY61" fmla="*/ 923259 h 949424"/>
              <a:gd name="connsiteX62" fmla="*/ 522746 w 581244"/>
              <a:gd name="connsiteY62" fmla="*/ 923259 h 949424"/>
              <a:gd name="connsiteX63" fmla="*/ 555108 w 581244"/>
              <a:gd name="connsiteY63" fmla="*/ 889618 h 949424"/>
              <a:gd name="connsiteX64" fmla="*/ 555108 w 581244"/>
              <a:gd name="connsiteY64" fmla="*/ 139548 h 949424"/>
              <a:gd name="connsiteX65" fmla="*/ 522746 w 581244"/>
              <a:gd name="connsiteY65" fmla="*/ 105907 h 949424"/>
              <a:gd name="connsiteX66" fmla="*/ 426910 w 581244"/>
              <a:gd name="connsiteY66" fmla="*/ 105907 h 949424"/>
              <a:gd name="connsiteX67" fmla="*/ 440600 w 581244"/>
              <a:gd name="connsiteY67" fmla="*/ 140794 h 949424"/>
              <a:gd name="connsiteX68" fmla="*/ 476694 w 581244"/>
              <a:gd name="connsiteY68" fmla="*/ 140794 h 949424"/>
              <a:gd name="connsiteX69" fmla="*/ 522746 w 581244"/>
              <a:gd name="connsiteY69" fmla="*/ 185648 h 949424"/>
              <a:gd name="connsiteX70" fmla="*/ 522746 w 581244"/>
              <a:gd name="connsiteY70" fmla="*/ 747578 h 949424"/>
              <a:gd name="connsiteX71" fmla="*/ 522746 w 581244"/>
              <a:gd name="connsiteY71" fmla="*/ 838533 h 949424"/>
              <a:gd name="connsiteX72" fmla="*/ 506566 w 581244"/>
              <a:gd name="connsiteY72" fmla="*/ 874666 h 949424"/>
              <a:gd name="connsiteX73" fmla="*/ 470472 w 581244"/>
              <a:gd name="connsiteY73" fmla="*/ 889618 h 949424"/>
              <a:gd name="connsiteX74" fmla="*/ 469228 w 581244"/>
              <a:gd name="connsiteY74" fmla="*/ 889618 h 949424"/>
              <a:gd name="connsiteX75" fmla="*/ 379614 w 581244"/>
              <a:gd name="connsiteY75" fmla="*/ 889618 h 949424"/>
              <a:gd name="connsiteX76" fmla="*/ 104548 w 581244"/>
              <a:gd name="connsiteY76" fmla="*/ 889618 h 949424"/>
              <a:gd name="connsiteX77" fmla="*/ 58496 w 581244"/>
              <a:gd name="connsiteY77" fmla="*/ 843517 h 949424"/>
              <a:gd name="connsiteX78" fmla="*/ 58496 w 581244"/>
              <a:gd name="connsiteY78" fmla="*/ 185648 h 949424"/>
              <a:gd name="connsiteX79" fmla="*/ 104548 w 581244"/>
              <a:gd name="connsiteY79" fmla="*/ 140794 h 949424"/>
              <a:gd name="connsiteX80" fmla="*/ 140642 w 581244"/>
              <a:gd name="connsiteY80" fmla="*/ 140794 h 949424"/>
              <a:gd name="connsiteX81" fmla="*/ 154334 w 581244"/>
              <a:gd name="connsiteY81" fmla="*/ 105907 h 949424"/>
              <a:gd name="connsiteX82" fmla="*/ 297400 w 581244"/>
              <a:gd name="connsiteY82" fmla="*/ 49459 h 949424"/>
              <a:gd name="connsiteX83" fmla="*/ 311908 w 581244"/>
              <a:gd name="connsiteY83" fmla="*/ 63966 h 949424"/>
              <a:gd name="connsiteX84" fmla="*/ 297400 w 581244"/>
              <a:gd name="connsiteY84" fmla="*/ 81111 h 949424"/>
              <a:gd name="connsiteX85" fmla="*/ 280256 w 581244"/>
              <a:gd name="connsiteY85" fmla="*/ 63966 h 949424"/>
              <a:gd name="connsiteX86" fmla="*/ 297400 w 581244"/>
              <a:gd name="connsiteY86" fmla="*/ 49459 h 949424"/>
              <a:gd name="connsiteX87" fmla="*/ 182960 w 581244"/>
              <a:gd name="connsiteY87" fmla="*/ 26165 h 949424"/>
              <a:gd name="connsiteX88" fmla="*/ 184206 w 581244"/>
              <a:gd name="connsiteY88" fmla="*/ 107153 h 949424"/>
              <a:gd name="connsiteX89" fmla="*/ 397038 w 581244"/>
              <a:gd name="connsiteY89" fmla="*/ 107153 h 949424"/>
              <a:gd name="connsiteX90" fmla="*/ 397038 w 581244"/>
              <a:gd name="connsiteY90" fmla="*/ 26165 h 949424"/>
              <a:gd name="connsiteX91" fmla="*/ 182960 w 581244"/>
              <a:gd name="connsiteY91" fmla="*/ 0 h 949424"/>
              <a:gd name="connsiteX92" fmla="*/ 398282 w 581244"/>
              <a:gd name="connsiteY92" fmla="*/ 0 h 949424"/>
              <a:gd name="connsiteX93" fmla="*/ 424420 w 581244"/>
              <a:gd name="connsiteY93" fmla="*/ 26165 h 949424"/>
              <a:gd name="connsiteX94" fmla="*/ 424420 w 581244"/>
              <a:gd name="connsiteY94" fmla="*/ 79741 h 949424"/>
              <a:gd name="connsiteX95" fmla="*/ 522746 w 581244"/>
              <a:gd name="connsiteY95" fmla="*/ 79741 h 949424"/>
              <a:gd name="connsiteX96" fmla="*/ 581244 w 581244"/>
              <a:gd name="connsiteY96" fmla="*/ 139548 h 949424"/>
              <a:gd name="connsiteX97" fmla="*/ 581244 w 581244"/>
              <a:gd name="connsiteY97" fmla="*/ 889618 h 949424"/>
              <a:gd name="connsiteX98" fmla="*/ 522746 w 581244"/>
              <a:gd name="connsiteY98" fmla="*/ 949424 h 949424"/>
              <a:gd name="connsiteX99" fmla="*/ 59742 w 581244"/>
              <a:gd name="connsiteY99" fmla="*/ 949424 h 949424"/>
              <a:gd name="connsiteX100" fmla="*/ 0 w 581244"/>
              <a:gd name="connsiteY100" fmla="*/ 889618 h 949424"/>
              <a:gd name="connsiteX101" fmla="*/ 0 w 581244"/>
              <a:gd name="connsiteY101" fmla="*/ 139548 h 949424"/>
              <a:gd name="connsiteX102" fmla="*/ 59742 w 581244"/>
              <a:gd name="connsiteY102" fmla="*/ 79741 h 949424"/>
              <a:gd name="connsiteX103" fmla="*/ 156824 w 581244"/>
              <a:gd name="connsiteY103" fmla="*/ 79741 h 949424"/>
              <a:gd name="connsiteX104" fmla="*/ 156824 w 581244"/>
              <a:gd name="connsiteY104" fmla="*/ 26165 h 949424"/>
              <a:gd name="connsiteX105" fmla="*/ 182960 w 581244"/>
              <a:gd name="connsiteY105" fmla="*/ 0 h 9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81244" h="949424">
                <a:moveTo>
                  <a:pt x="416952" y="773743"/>
                </a:moveTo>
                <a:cubicBezTo>
                  <a:pt x="410730" y="773743"/>
                  <a:pt x="405750" y="778727"/>
                  <a:pt x="405750" y="786203"/>
                </a:cubicBezTo>
                <a:lnTo>
                  <a:pt x="405750" y="844763"/>
                </a:lnTo>
                <a:lnTo>
                  <a:pt x="477940" y="773743"/>
                </a:lnTo>
                <a:close/>
                <a:moveTo>
                  <a:pt x="134504" y="714375"/>
                </a:moveTo>
                <a:lnTo>
                  <a:pt x="294120" y="714375"/>
                </a:lnTo>
                <a:cubicBezTo>
                  <a:pt x="300308" y="714375"/>
                  <a:pt x="306494" y="719371"/>
                  <a:pt x="306494" y="726865"/>
                </a:cubicBezTo>
                <a:cubicBezTo>
                  <a:pt x="306494" y="734359"/>
                  <a:pt x="300308" y="740604"/>
                  <a:pt x="294120" y="740604"/>
                </a:cubicBezTo>
                <a:lnTo>
                  <a:pt x="134504" y="740604"/>
                </a:lnTo>
                <a:cubicBezTo>
                  <a:pt x="127080" y="740604"/>
                  <a:pt x="120894" y="734359"/>
                  <a:pt x="120894" y="726865"/>
                </a:cubicBezTo>
                <a:cubicBezTo>
                  <a:pt x="120894" y="719371"/>
                  <a:pt x="127080" y="714375"/>
                  <a:pt x="134504" y="714375"/>
                </a:cubicBezTo>
                <a:close/>
                <a:moveTo>
                  <a:pt x="134710" y="659423"/>
                </a:moveTo>
                <a:lnTo>
                  <a:pt x="369590" y="659423"/>
                </a:lnTo>
                <a:cubicBezTo>
                  <a:pt x="377126" y="659423"/>
                  <a:pt x="383406" y="664419"/>
                  <a:pt x="383406" y="671913"/>
                </a:cubicBezTo>
                <a:cubicBezTo>
                  <a:pt x="383406" y="679407"/>
                  <a:pt x="377126" y="685652"/>
                  <a:pt x="369590" y="685652"/>
                </a:cubicBezTo>
                <a:lnTo>
                  <a:pt x="134710" y="685652"/>
                </a:lnTo>
                <a:cubicBezTo>
                  <a:pt x="127174" y="685652"/>
                  <a:pt x="120894" y="679407"/>
                  <a:pt x="120894" y="671913"/>
                </a:cubicBezTo>
                <a:cubicBezTo>
                  <a:pt x="120894" y="664419"/>
                  <a:pt x="127174" y="659423"/>
                  <a:pt x="134710" y="659423"/>
                </a:cubicBezTo>
                <a:close/>
                <a:moveTo>
                  <a:pt x="306358" y="274486"/>
                </a:moveTo>
                <a:lnTo>
                  <a:pt x="306358" y="415437"/>
                </a:lnTo>
                <a:lnTo>
                  <a:pt x="405272" y="514350"/>
                </a:lnTo>
                <a:cubicBezTo>
                  <a:pt x="426290" y="488385"/>
                  <a:pt x="439892" y="456239"/>
                  <a:pt x="439892" y="420383"/>
                </a:cubicBezTo>
                <a:cubicBezTo>
                  <a:pt x="439892" y="343725"/>
                  <a:pt x="381780" y="280668"/>
                  <a:pt x="306358" y="274486"/>
                </a:cubicBezTo>
                <a:close/>
                <a:moveTo>
                  <a:pt x="280392" y="274486"/>
                </a:moveTo>
                <a:cubicBezTo>
                  <a:pt x="206208" y="280668"/>
                  <a:pt x="146858" y="343725"/>
                  <a:pt x="146858" y="420383"/>
                </a:cubicBezTo>
                <a:cubicBezTo>
                  <a:pt x="146858" y="500749"/>
                  <a:pt x="212390" y="566279"/>
                  <a:pt x="293994" y="566279"/>
                </a:cubicBezTo>
                <a:cubicBezTo>
                  <a:pt x="329850" y="566279"/>
                  <a:pt x="361996" y="553915"/>
                  <a:pt x="387962" y="531660"/>
                </a:cubicBezTo>
                <a:lnTo>
                  <a:pt x="280392" y="425328"/>
                </a:lnTo>
                <a:close/>
                <a:moveTo>
                  <a:pt x="293994" y="247285"/>
                </a:moveTo>
                <a:cubicBezTo>
                  <a:pt x="389198" y="247285"/>
                  <a:pt x="465856" y="325179"/>
                  <a:pt x="465856" y="420383"/>
                </a:cubicBezTo>
                <a:cubicBezTo>
                  <a:pt x="465856" y="467366"/>
                  <a:pt x="446074" y="510641"/>
                  <a:pt x="415164" y="541551"/>
                </a:cubicBezTo>
                <a:cubicBezTo>
                  <a:pt x="384252" y="572461"/>
                  <a:pt x="340978" y="592244"/>
                  <a:pt x="293994" y="592244"/>
                </a:cubicBezTo>
                <a:cubicBezTo>
                  <a:pt x="198788" y="592244"/>
                  <a:pt x="120894" y="515586"/>
                  <a:pt x="120894" y="420383"/>
                </a:cubicBezTo>
                <a:cubicBezTo>
                  <a:pt x="120894" y="325179"/>
                  <a:pt x="198788" y="247285"/>
                  <a:pt x="293994" y="247285"/>
                </a:cubicBezTo>
                <a:close/>
                <a:moveTo>
                  <a:pt x="104548" y="165713"/>
                </a:moveTo>
                <a:cubicBezTo>
                  <a:pt x="93346" y="165713"/>
                  <a:pt x="84634" y="175681"/>
                  <a:pt x="84634" y="185648"/>
                </a:cubicBezTo>
                <a:lnTo>
                  <a:pt x="84634" y="843517"/>
                </a:lnTo>
                <a:cubicBezTo>
                  <a:pt x="84634" y="853485"/>
                  <a:pt x="93346" y="863453"/>
                  <a:pt x="104548" y="863453"/>
                </a:cubicBezTo>
                <a:lnTo>
                  <a:pt x="379614" y="863453"/>
                </a:lnTo>
                <a:lnTo>
                  <a:pt x="379614" y="786203"/>
                </a:lnTo>
                <a:cubicBezTo>
                  <a:pt x="379614" y="765021"/>
                  <a:pt x="397038" y="747578"/>
                  <a:pt x="416952" y="747578"/>
                </a:cubicBezTo>
                <a:lnTo>
                  <a:pt x="496610" y="747578"/>
                </a:lnTo>
                <a:lnTo>
                  <a:pt x="496610" y="185648"/>
                </a:lnTo>
                <a:cubicBezTo>
                  <a:pt x="496610" y="175681"/>
                  <a:pt x="487896" y="165713"/>
                  <a:pt x="476694" y="165713"/>
                </a:cubicBezTo>
                <a:lnTo>
                  <a:pt x="446824" y="165713"/>
                </a:lnTo>
                <a:cubicBezTo>
                  <a:pt x="445578" y="170697"/>
                  <a:pt x="444334" y="174435"/>
                  <a:pt x="441846" y="176927"/>
                </a:cubicBezTo>
                <a:cubicBezTo>
                  <a:pt x="436866" y="184402"/>
                  <a:pt x="428154" y="189386"/>
                  <a:pt x="419442" y="189386"/>
                </a:cubicBezTo>
                <a:lnTo>
                  <a:pt x="161802" y="189386"/>
                </a:lnTo>
                <a:cubicBezTo>
                  <a:pt x="151844" y="189386"/>
                  <a:pt x="144376" y="184402"/>
                  <a:pt x="138154" y="176927"/>
                </a:cubicBezTo>
                <a:cubicBezTo>
                  <a:pt x="136910" y="174435"/>
                  <a:pt x="135664" y="170697"/>
                  <a:pt x="134420" y="165713"/>
                </a:cubicBezTo>
                <a:close/>
                <a:moveTo>
                  <a:pt x="171758" y="133318"/>
                </a:moveTo>
                <a:lnTo>
                  <a:pt x="159312" y="160729"/>
                </a:lnTo>
                <a:cubicBezTo>
                  <a:pt x="159312" y="160729"/>
                  <a:pt x="159312" y="161975"/>
                  <a:pt x="160558" y="163221"/>
                </a:cubicBezTo>
                <a:lnTo>
                  <a:pt x="161802" y="163221"/>
                </a:lnTo>
                <a:lnTo>
                  <a:pt x="419442" y="163221"/>
                </a:lnTo>
                <a:cubicBezTo>
                  <a:pt x="420686" y="163221"/>
                  <a:pt x="420686" y="163221"/>
                  <a:pt x="420686" y="163221"/>
                </a:cubicBezTo>
                <a:cubicBezTo>
                  <a:pt x="420686" y="161975"/>
                  <a:pt x="420686" y="160729"/>
                  <a:pt x="420686" y="160729"/>
                </a:cubicBezTo>
                <a:lnTo>
                  <a:pt x="410730" y="133318"/>
                </a:lnTo>
                <a:close/>
                <a:moveTo>
                  <a:pt x="59742" y="105907"/>
                </a:moveTo>
                <a:cubicBezTo>
                  <a:pt x="41072" y="105907"/>
                  <a:pt x="26136" y="120858"/>
                  <a:pt x="26136" y="139548"/>
                </a:cubicBezTo>
                <a:lnTo>
                  <a:pt x="26136" y="889618"/>
                </a:lnTo>
                <a:cubicBezTo>
                  <a:pt x="26136" y="908307"/>
                  <a:pt x="41072" y="923259"/>
                  <a:pt x="59742" y="923259"/>
                </a:cubicBezTo>
                <a:lnTo>
                  <a:pt x="522746" y="923259"/>
                </a:lnTo>
                <a:cubicBezTo>
                  <a:pt x="540172" y="923259"/>
                  <a:pt x="555108" y="908307"/>
                  <a:pt x="555108" y="889618"/>
                </a:cubicBezTo>
                <a:lnTo>
                  <a:pt x="555108" y="139548"/>
                </a:lnTo>
                <a:cubicBezTo>
                  <a:pt x="555108" y="120858"/>
                  <a:pt x="540172" y="105907"/>
                  <a:pt x="522746" y="105907"/>
                </a:cubicBezTo>
                <a:lnTo>
                  <a:pt x="426910" y="105907"/>
                </a:lnTo>
                <a:lnTo>
                  <a:pt x="440600" y="140794"/>
                </a:lnTo>
                <a:lnTo>
                  <a:pt x="476694" y="140794"/>
                </a:lnTo>
                <a:cubicBezTo>
                  <a:pt x="502832" y="140794"/>
                  <a:pt x="522746" y="160729"/>
                  <a:pt x="522746" y="185648"/>
                </a:cubicBezTo>
                <a:lnTo>
                  <a:pt x="522746" y="747578"/>
                </a:lnTo>
                <a:lnTo>
                  <a:pt x="522746" y="838533"/>
                </a:lnTo>
                <a:cubicBezTo>
                  <a:pt x="522746" y="852239"/>
                  <a:pt x="516524" y="865944"/>
                  <a:pt x="506566" y="874666"/>
                </a:cubicBezTo>
                <a:cubicBezTo>
                  <a:pt x="496610" y="884634"/>
                  <a:pt x="484162" y="889618"/>
                  <a:pt x="470472" y="889618"/>
                </a:cubicBezTo>
                <a:lnTo>
                  <a:pt x="469228" y="889618"/>
                </a:lnTo>
                <a:lnTo>
                  <a:pt x="379614" y="889618"/>
                </a:lnTo>
                <a:lnTo>
                  <a:pt x="104548" y="889618"/>
                </a:lnTo>
                <a:cubicBezTo>
                  <a:pt x="79656" y="889618"/>
                  <a:pt x="58496" y="868436"/>
                  <a:pt x="58496" y="843517"/>
                </a:cubicBezTo>
                <a:lnTo>
                  <a:pt x="58496" y="185648"/>
                </a:lnTo>
                <a:cubicBezTo>
                  <a:pt x="58496" y="160729"/>
                  <a:pt x="79656" y="140794"/>
                  <a:pt x="104548" y="140794"/>
                </a:cubicBezTo>
                <a:lnTo>
                  <a:pt x="140642" y="140794"/>
                </a:lnTo>
                <a:lnTo>
                  <a:pt x="154334" y="105907"/>
                </a:lnTo>
                <a:close/>
                <a:moveTo>
                  <a:pt x="297400" y="49459"/>
                </a:moveTo>
                <a:cubicBezTo>
                  <a:pt x="306632" y="49459"/>
                  <a:pt x="311908" y="56053"/>
                  <a:pt x="311908" y="63966"/>
                </a:cubicBezTo>
                <a:cubicBezTo>
                  <a:pt x="311908" y="73198"/>
                  <a:pt x="306632" y="81111"/>
                  <a:pt x="297400" y="81111"/>
                </a:cubicBezTo>
                <a:cubicBezTo>
                  <a:pt x="288170" y="81111"/>
                  <a:pt x="280256" y="73198"/>
                  <a:pt x="280256" y="63966"/>
                </a:cubicBezTo>
                <a:cubicBezTo>
                  <a:pt x="280256" y="56053"/>
                  <a:pt x="288170" y="49459"/>
                  <a:pt x="297400" y="49459"/>
                </a:cubicBezTo>
                <a:close/>
                <a:moveTo>
                  <a:pt x="182960" y="26165"/>
                </a:moveTo>
                <a:lnTo>
                  <a:pt x="184206" y="107153"/>
                </a:lnTo>
                <a:lnTo>
                  <a:pt x="397038" y="107153"/>
                </a:lnTo>
                <a:lnTo>
                  <a:pt x="397038" y="26165"/>
                </a:lnTo>
                <a:close/>
                <a:moveTo>
                  <a:pt x="182960" y="0"/>
                </a:moveTo>
                <a:lnTo>
                  <a:pt x="398282" y="0"/>
                </a:lnTo>
                <a:cubicBezTo>
                  <a:pt x="413218" y="0"/>
                  <a:pt x="424420" y="11213"/>
                  <a:pt x="424420" y="26165"/>
                </a:cubicBezTo>
                <a:lnTo>
                  <a:pt x="424420" y="79741"/>
                </a:lnTo>
                <a:lnTo>
                  <a:pt x="522746" y="79741"/>
                </a:lnTo>
                <a:cubicBezTo>
                  <a:pt x="555108" y="79741"/>
                  <a:pt x="581244" y="107153"/>
                  <a:pt x="581244" y="139548"/>
                </a:cubicBezTo>
                <a:lnTo>
                  <a:pt x="581244" y="889618"/>
                </a:lnTo>
                <a:cubicBezTo>
                  <a:pt x="581244" y="923259"/>
                  <a:pt x="555108" y="949424"/>
                  <a:pt x="522746" y="949424"/>
                </a:cubicBezTo>
                <a:lnTo>
                  <a:pt x="59742" y="949424"/>
                </a:lnTo>
                <a:cubicBezTo>
                  <a:pt x="27382" y="949424"/>
                  <a:pt x="0" y="923259"/>
                  <a:pt x="0" y="889618"/>
                </a:cubicBezTo>
                <a:lnTo>
                  <a:pt x="0" y="139548"/>
                </a:lnTo>
                <a:cubicBezTo>
                  <a:pt x="0" y="107153"/>
                  <a:pt x="27382" y="79741"/>
                  <a:pt x="59742" y="79741"/>
                </a:cubicBezTo>
                <a:lnTo>
                  <a:pt x="156824" y="79741"/>
                </a:lnTo>
                <a:lnTo>
                  <a:pt x="156824" y="26165"/>
                </a:lnTo>
                <a:cubicBezTo>
                  <a:pt x="156824" y="11213"/>
                  <a:pt x="169270" y="0"/>
                  <a:pt x="1829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7EB35795-6CED-374D-AA88-6D3D842FB6A4}"/>
              </a:ext>
            </a:extLst>
          </p:cNvPr>
          <p:cNvSpPr txBox="1"/>
          <p:nvPr/>
        </p:nvSpPr>
        <p:spPr>
          <a:xfrm>
            <a:off x="14380158" y="7262387"/>
            <a:ext cx="59662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EA882BA5-087B-5548-AD31-71C0A2C86445}"/>
              </a:ext>
            </a:extLst>
          </p:cNvPr>
          <p:cNvSpPr txBox="1"/>
          <p:nvPr/>
        </p:nvSpPr>
        <p:spPr>
          <a:xfrm>
            <a:off x="14380158" y="7924361"/>
            <a:ext cx="596624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7" name="LINE 02">
            <a:extLst>
              <a:ext uri="{FF2B5EF4-FFF2-40B4-BE49-F238E27FC236}">
                <a16:creationId xmlns:a16="http://schemas.microsoft.com/office/drawing/2014/main" id="{B6D8A8BF-CE3E-AB48-AC50-192F232A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940" y="8132885"/>
            <a:ext cx="582490" cy="1873862"/>
          </a:xfrm>
          <a:custGeom>
            <a:avLst/>
            <a:gdLst>
              <a:gd name="T0" fmla="*/ 467 w 468"/>
              <a:gd name="T1" fmla="*/ 0 h 1502"/>
              <a:gd name="T2" fmla="*/ 156 w 468"/>
              <a:gd name="T3" fmla="*/ 0 h 1502"/>
              <a:gd name="T4" fmla="*/ 156 w 468"/>
              <a:gd name="T5" fmla="*/ 0 h 1502"/>
              <a:gd name="T6" fmla="*/ 0 w 468"/>
              <a:gd name="T7" fmla="*/ 156 h 1502"/>
              <a:gd name="T8" fmla="*/ 0 w 468"/>
              <a:gd name="T9" fmla="*/ 150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1502">
                <a:moveTo>
                  <a:pt x="467" y="0"/>
                </a:moveTo>
                <a:lnTo>
                  <a:pt x="156" y="0"/>
                </a:lnTo>
                <a:lnTo>
                  <a:pt x="156" y="0"/>
                </a:lnTo>
                <a:cubicBezTo>
                  <a:pt x="70" y="0"/>
                  <a:pt x="0" y="69"/>
                  <a:pt x="0" y="156"/>
                </a:cubicBezTo>
                <a:lnTo>
                  <a:pt x="0" y="1501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2" name="SAMESIDECORNER ROUNDRECT03">
            <a:extLst>
              <a:ext uri="{FF2B5EF4-FFF2-40B4-BE49-F238E27FC236}">
                <a16:creationId xmlns:a16="http://schemas.microsoft.com/office/drawing/2014/main" id="{B441FE94-8949-8547-9987-7F5A1F07CC49}"/>
              </a:ext>
            </a:extLst>
          </p:cNvPr>
          <p:cNvSpPr/>
          <p:nvPr/>
        </p:nvSpPr>
        <p:spPr>
          <a:xfrm rot="5400000">
            <a:off x="16473454" y="7843802"/>
            <a:ext cx="2402567" cy="720969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47" name="ROUND RECTANGLE 03">
            <a:extLst>
              <a:ext uri="{FF2B5EF4-FFF2-40B4-BE49-F238E27FC236}">
                <a16:creationId xmlns:a16="http://schemas.microsoft.com/office/drawing/2014/main" id="{7820333F-CEB8-4A4B-B656-80AF7D333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331" y="10001250"/>
            <a:ext cx="2033221" cy="2857500"/>
          </a:xfrm>
          <a:prstGeom prst="roundRect">
            <a:avLst>
              <a:gd name="adj" fmla="val 1598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8" name="ROUND RECTANGLE A 03">
            <a:extLst>
              <a:ext uri="{FF2B5EF4-FFF2-40B4-BE49-F238E27FC236}">
                <a16:creationId xmlns:a16="http://schemas.microsoft.com/office/drawing/2014/main" id="{20817E4A-14A9-0345-99A1-6B9C5CBE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77" y="10177096"/>
            <a:ext cx="1681529" cy="2505808"/>
          </a:xfrm>
          <a:prstGeom prst="roundRect">
            <a:avLst>
              <a:gd name="adj" fmla="val 9195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8" name="ICON 03">
            <a:extLst>
              <a:ext uri="{FF2B5EF4-FFF2-40B4-BE49-F238E27FC236}">
                <a16:creationId xmlns:a16="http://schemas.microsoft.com/office/drawing/2014/main" id="{ECC10553-C679-D746-85EA-07B0699B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860" y="11012364"/>
            <a:ext cx="954915" cy="839530"/>
          </a:xfrm>
          <a:custGeom>
            <a:avLst/>
            <a:gdLst>
              <a:gd name="connsiteX0" fmla="*/ 290842 w 954915"/>
              <a:gd name="connsiteY0" fmla="*/ 629215 h 839530"/>
              <a:gd name="connsiteX1" fmla="*/ 267126 w 954915"/>
              <a:gd name="connsiteY1" fmla="*/ 671278 h 839530"/>
              <a:gd name="connsiteX2" fmla="*/ 280856 w 954915"/>
              <a:gd name="connsiteY2" fmla="*/ 812313 h 839530"/>
              <a:gd name="connsiteX3" fmla="*/ 440632 w 954915"/>
              <a:gd name="connsiteY3" fmla="*/ 812313 h 839530"/>
              <a:gd name="connsiteX4" fmla="*/ 450618 w 954915"/>
              <a:gd name="connsiteY4" fmla="*/ 803653 h 839530"/>
              <a:gd name="connsiteX5" fmla="*/ 450618 w 954915"/>
              <a:gd name="connsiteY5" fmla="*/ 736847 h 839530"/>
              <a:gd name="connsiteX6" fmla="*/ 342021 w 954915"/>
              <a:gd name="connsiteY6" fmla="*/ 629215 h 839530"/>
              <a:gd name="connsiteX7" fmla="*/ 134811 w 954915"/>
              <a:gd name="connsiteY7" fmla="*/ 629215 h 839530"/>
              <a:gd name="connsiteX8" fmla="*/ 26213 w 954915"/>
              <a:gd name="connsiteY8" fmla="*/ 736847 h 839530"/>
              <a:gd name="connsiteX9" fmla="*/ 26213 w 954915"/>
              <a:gd name="connsiteY9" fmla="*/ 803653 h 839530"/>
              <a:gd name="connsiteX10" fmla="*/ 36199 w 954915"/>
              <a:gd name="connsiteY10" fmla="*/ 812313 h 839530"/>
              <a:gd name="connsiteX11" fmla="*/ 195975 w 954915"/>
              <a:gd name="connsiteY11" fmla="*/ 812313 h 839530"/>
              <a:gd name="connsiteX12" fmla="*/ 209706 w 954915"/>
              <a:gd name="connsiteY12" fmla="*/ 671278 h 839530"/>
              <a:gd name="connsiteX13" fmla="*/ 185989 w 954915"/>
              <a:gd name="connsiteY13" fmla="*/ 629215 h 839530"/>
              <a:gd name="connsiteX14" fmla="*/ 134811 w 954915"/>
              <a:gd name="connsiteY14" fmla="*/ 604472 h 839530"/>
              <a:gd name="connsiteX15" fmla="*/ 169762 w 954915"/>
              <a:gd name="connsiteY15" fmla="*/ 604472 h 839530"/>
              <a:gd name="connsiteX16" fmla="*/ 305821 w 954915"/>
              <a:gd name="connsiteY16" fmla="*/ 604472 h 839530"/>
              <a:gd name="connsiteX17" fmla="*/ 342021 w 954915"/>
              <a:gd name="connsiteY17" fmla="*/ 604472 h 839530"/>
              <a:gd name="connsiteX18" fmla="*/ 476832 w 954915"/>
              <a:gd name="connsiteY18" fmla="*/ 736847 h 839530"/>
              <a:gd name="connsiteX19" fmla="*/ 476832 w 954915"/>
              <a:gd name="connsiteY19" fmla="*/ 803653 h 839530"/>
              <a:gd name="connsiteX20" fmla="*/ 440632 w 954915"/>
              <a:gd name="connsiteY20" fmla="*/ 839530 h 839530"/>
              <a:gd name="connsiteX21" fmla="*/ 36199 w 954915"/>
              <a:gd name="connsiteY21" fmla="*/ 839530 h 839530"/>
              <a:gd name="connsiteX22" fmla="*/ 0 w 954915"/>
              <a:gd name="connsiteY22" fmla="*/ 803653 h 839530"/>
              <a:gd name="connsiteX23" fmla="*/ 0 w 954915"/>
              <a:gd name="connsiteY23" fmla="*/ 736847 h 839530"/>
              <a:gd name="connsiteX24" fmla="*/ 134811 w 954915"/>
              <a:gd name="connsiteY24" fmla="*/ 604472 h 839530"/>
              <a:gd name="connsiteX25" fmla="*/ 240974 w 954915"/>
              <a:gd name="connsiteY25" fmla="*/ 388260 h 839530"/>
              <a:gd name="connsiteX26" fmla="*/ 163589 w 954915"/>
              <a:gd name="connsiteY26" fmla="*/ 465663 h 839530"/>
              <a:gd name="connsiteX27" fmla="*/ 240974 w 954915"/>
              <a:gd name="connsiteY27" fmla="*/ 541817 h 839530"/>
              <a:gd name="connsiteX28" fmla="*/ 318359 w 954915"/>
              <a:gd name="connsiteY28" fmla="*/ 465663 h 839530"/>
              <a:gd name="connsiteX29" fmla="*/ 240974 w 954915"/>
              <a:gd name="connsiteY29" fmla="*/ 388260 h 839530"/>
              <a:gd name="connsiteX30" fmla="*/ 661924 w 954915"/>
              <a:gd name="connsiteY30" fmla="*/ 362683 h 839530"/>
              <a:gd name="connsiteX31" fmla="*/ 771091 w 954915"/>
              <a:gd name="connsiteY31" fmla="*/ 362683 h 839530"/>
              <a:gd name="connsiteX32" fmla="*/ 784583 w 954915"/>
              <a:gd name="connsiteY32" fmla="*/ 376422 h 839530"/>
              <a:gd name="connsiteX33" fmla="*/ 771091 w 954915"/>
              <a:gd name="connsiteY33" fmla="*/ 388912 h 839530"/>
              <a:gd name="connsiteX34" fmla="*/ 661924 w 954915"/>
              <a:gd name="connsiteY34" fmla="*/ 388912 h 839530"/>
              <a:gd name="connsiteX35" fmla="*/ 648432 w 954915"/>
              <a:gd name="connsiteY35" fmla="*/ 376422 h 839530"/>
              <a:gd name="connsiteX36" fmla="*/ 661924 w 954915"/>
              <a:gd name="connsiteY36" fmla="*/ 362683 h 839530"/>
              <a:gd name="connsiteX37" fmla="*/ 607341 w 954915"/>
              <a:gd name="connsiteY37" fmla="*/ 307731 h 839530"/>
              <a:gd name="connsiteX38" fmla="*/ 776187 w 954915"/>
              <a:gd name="connsiteY38" fmla="*/ 307731 h 839530"/>
              <a:gd name="connsiteX39" fmla="*/ 790048 w 954915"/>
              <a:gd name="connsiteY39" fmla="*/ 320221 h 839530"/>
              <a:gd name="connsiteX40" fmla="*/ 776187 w 954915"/>
              <a:gd name="connsiteY40" fmla="*/ 333960 h 839530"/>
              <a:gd name="connsiteX41" fmla="*/ 607341 w 954915"/>
              <a:gd name="connsiteY41" fmla="*/ 333960 h 839530"/>
              <a:gd name="connsiteX42" fmla="*/ 593481 w 954915"/>
              <a:gd name="connsiteY42" fmla="*/ 320221 h 839530"/>
              <a:gd name="connsiteX43" fmla="*/ 607341 w 954915"/>
              <a:gd name="connsiteY43" fmla="*/ 307731 h 839530"/>
              <a:gd name="connsiteX44" fmla="*/ 607341 w 954915"/>
              <a:gd name="connsiteY44" fmla="*/ 247286 h 839530"/>
              <a:gd name="connsiteX45" fmla="*/ 776187 w 954915"/>
              <a:gd name="connsiteY45" fmla="*/ 247286 h 839530"/>
              <a:gd name="connsiteX46" fmla="*/ 790048 w 954915"/>
              <a:gd name="connsiteY46" fmla="*/ 261023 h 839530"/>
              <a:gd name="connsiteX47" fmla="*/ 776187 w 954915"/>
              <a:gd name="connsiteY47" fmla="*/ 273511 h 839530"/>
              <a:gd name="connsiteX48" fmla="*/ 607341 w 954915"/>
              <a:gd name="connsiteY48" fmla="*/ 273511 h 839530"/>
              <a:gd name="connsiteX49" fmla="*/ 593481 w 954915"/>
              <a:gd name="connsiteY49" fmla="*/ 261023 h 839530"/>
              <a:gd name="connsiteX50" fmla="*/ 607341 w 954915"/>
              <a:gd name="connsiteY50" fmla="*/ 247286 h 839530"/>
              <a:gd name="connsiteX51" fmla="*/ 494475 w 954915"/>
              <a:gd name="connsiteY51" fmla="*/ 232028 h 839530"/>
              <a:gd name="connsiteX52" fmla="*/ 439093 w 954915"/>
              <a:gd name="connsiteY52" fmla="*/ 287409 h 839530"/>
              <a:gd name="connsiteX53" fmla="*/ 435317 w 954915"/>
              <a:gd name="connsiteY53" fmla="*/ 291185 h 839530"/>
              <a:gd name="connsiteX54" fmla="*/ 374900 w 954915"/>
              <a:gd name="connsiteY54" fmla="*/ 350342 h 839530"/>
              <a:gd name="connsiteX55" fmla="*/ 425247 w 954915"/>
              <a:gd name="connsiteY55" fmla="*/ 367963 h 839530"/>
              <a:gd name="connsiteX56" fmla="*/ 510838 w 954915"/>
              <a:gd name="connsiteY56" fmla="*/ 282374 h 839530"/>
              <a:gd name="connsiteX57" fmla="*/ 494475 w 954915"/>
              <a:gd name="connsiteY57" fmla="*/ 232028 h 839530"/>
              <a:gd name="connsiteX58" fmla="*/ 439093 w 954915"/>
              <a:gd name="connsiteY58" fmla="*/ 198044 h 839530"/>
              <a:gd name="connsiteX59" fmla="*/ 439093 w 954915"/>
              <a:gd name="connsiteY59" fmla="*/ 249649 h 839530"/>
              <a:gd name="connsiteX60" fmla="*/ 475595 w 954915"/>
              <a:gd name="connsiteY60" fmla="*/ 213148 h 839530"/>
              <a:gd name="connsiteX61" fmla="*/ 439093 w 954915"/>
              <a:gd name="connsiteY61" fmla="*/ 198044 h 839530"/>
              <a:gd name="connsiteX62" fmla="*/ 411402 w 954915"/>
              <a:gd name="connsiteY62" fmla="*/ 198044 h 839530"/>
              <a:gd name="connsiteX63" fmla="*/ 339656 w 954915"/>
              <a:gd name="connsiteY63" fmla="*/ 282374 h 839530"/>
              <a:gd name="connsiteX64" fmla="*/ 356019 w 954915"/>
              <a:gd name="connsiteY64" fmla="*/ 332721 h 839530"/>
              <a:gd name="connsiteX65" fmla="*/ 411402 w 954915"/>
              <a:gd name="connsiteY65" fmla="*/ 276081 h 839530"/>
              <a:gd name="connsiteX66" fmla="*/ 578590 w 954915"/>
              <a:gd name="connsiteY66" fmla="*/ 192334 h 839530"/>
              <a:gd name="connsiteX67" fmla="*/ 776204 w 954915"/>
              <a:gd name="connsiteY67" fmla="*/ 192334 h 839530"/>
              <a:gd name="connsiteX68" fmla="*/ 790049 w 954915"/>
              <a:gd name="connsiteY68" fmla="*/ 204822 h 839530"/>
              <a:gd name="connsiteX69" fmla="*/ 776204 w 954915"/>
              <a:gd name="connsiteY69" fmla="*/ 218559 h 839530"/>
              <a:gd name="connsiteX70" fmla="*/ 578590 w 954915"/>
              <a:gd name="connsiteY70" fmla="*/ 218559 h 839530"/>
              <a:gd name="connsiteX71" fmla="*/ 566003 w 954915"/>
              <a:gd name="connsiteY71" fmla="*/ 204822 h 839530"/>
              <a:gd name="connsiteX72" fmla="*/ 578590 w 954915"/>
              <a:gd name="connsiteY72" fmla="*/ 192334 h 839530"/>
              <a:gd name="connsiteX73" fmla="*/ 425247 w 954915"/>
              <a:gd name="connsiteY73" fmla="*/ 170353 h 839530"/>
              <a:gd name="connsiteX74" fmla="*/ 504544 w 954915"/>
              <a:gd name="connsiteY74" fmla="*/ 203078 h 839530"/>
              <a:gd name="connsiteX75" fmla="*/ 537270 w 954915"/>
              <a:gd name="connsiteY75" fmla="*/ 282374 h 839530"/>
              <a:gd name="connsiteX76" fmla="*/ 425247 w 954915"/>
              <a:gd name="connsiteY76" fmla="*/ 394395 h 839530"/>
              <a:gd name="connsiteX77" fmla="*/ 313224 w 954915"/>
              <a:gd name="connsiteY77" fmla="*/ 282374 h 839530"/>
              <a:gd name="connsiteX78" fmla="*/ 425247 w 954915"/>
              <a:gd name="connsiteY78" fmla="*/ 170353 h 839530"/>
              <a:gd name="connsiteX79" fmla="*/ 253456 w 954915"/>
              <a:gd name="connsiteY79" fmla="*/ 109861 h 839530"/>
              <a:gd name="connsiteX80" fmla="*/ 253456 w 954915"/>
              <a:gd name="connsiteY80" fmla="*/ 363292 h 839530"/>
              <a:gd name="connsiteX81" fmla="*/ 343322 w 954915"/>
              <a:gd name="connsiteY81" fmla="*/ 465663 h 839530"/>
              <a:gd name="connsiteX82" fmla="*/ 335834 w 954915"/>
              <a:gd name="connsiteY82" fmla="*/ 504364 h 839530"/>
              <a:gd name="connsiteX83" fmla="*/ 840085 w 954915"/>
              <a:gd name="connsiteY83" fmla="*/ 504364 h 839530"/>
              <a:gd name="connsiteX84" fmla="*/ 873785 w 954915"/>
              <a:gd name="connsiteY84" fmla="*/ 470656 h 839530"/>
              <a:gd name="connsiteX85" fmla="*/ 873785 w 954915"/>
              <a:gd name="connsiteY85" fmla="*/ 109861 h 839530"/>
              <a:gd name="connsiteX86" fmla="*/ 227245 w 954915"/>
              <a:gd name="connsiteY86" fmla="*/ 26217 h 839530"/>
              <a:gd name="connsiteX87" fmla="*/ 199785 w 954915"/>
              <a:gd name="connsiteY87" fmla="*/ 54931 h 839530"/>
              <a:gd name="connsiteX88" fmla="*/ 227245 w 954915"/>
              <a:gd name="connsiteY88" fmla="*/ 84893 h 839530"/>
              <a:gd name="connsiteX89" fmla="*/ 899996 w 954915"/>
              <a:gd name="connsiteY89" fmla="*/ 84893 h 839530"/>
              <a:gd name="connsiteX90" fmla="*/ 928704 w 954915"/>
              <a:gd name="connsiteY90" fmla="*/ 54931 h 839530"/>
              <a:gd name="connsiteX91" fmla="*/ 899996 w 954915"/>
              <a:gd name="connsiteY91" fmla="*/ 26217 h 839530"/>
              <a:gd name="connsiteX92" fmla="*/ 227245 w 954915"/>
              <a:gd name="connsiteY92" fmla="*/ 0 h 839530"/>
              <a:gd name="connsiteX93" fmla="*/ 899996 w 954915"/>
              <a:gd name="connsiteY93" fmla="*/ 0 h 839530"/>
              <a:gd name="connsiteX94" fmla="*/ 954915 w 954915"/>
              <a:gd name="connsiteY94" fmla="*/ 54931 h 839530"/>
              <a:gd name="connsiteX95" fmla="*/ 899996 w 954915"/>
              <a:gd name="connsiteY95" fmla="*/ 109861 h 839530"/>
              <a:gd name="connsiteX96" fmla="*/ 899996 w 954915"/>
              <a:gd name="connsiteY96" fmla="*/ 470656 h 839530"/>
              <a:gd name="connsiteX97" fmla="*/ 840085 w 954915"/>
              <a:gd name="connsiteY97" fmla="*/ 530581 h 839530"/>
              <a:gd name="connsiteX98" fmla="*/ 577974 w 954915"/>
              <a:gd name="connsiteY98" fmla="*/ 530581 h 839530"/>
              <a:gd name="connsiteX99" fmla="*/ 577974 w 954915"/>
              <a:gd name="connsiteY99" fmla="*/ 593002 h 839530"/>
              <a:gd name="connsiteX100" fmla="*/ 591704 w 954915"/>
              <a:gd name="connsiteY100" fmla="*/ 615474 h 839530"/>
              <a:gd name="connsiteX101" fmla="*/ 564245 w 954915"/>
              <a:gd name="connsiteY101" fmla="*/ 641691 h 839530"/>
              <a:gd name="connsiteX102" fmla="*/ 538033 w 954915"/>
              <a:gd name="connsiteY102" fmla="*/ 615474 h 839530"/>
              <a:gd name="connsiteX103" fmla="*/ 551763 w 954915"/>
              <a:gd name="connsiteY103" fmla="*/ 593002 h 839530"/>
              <a:gd name="connsiteX104" fmla="*/ 551763 w 954915"/>
              <a:gd name="connsiteY104" fmla="*/ 530581 h 839530"/>
              <a:gd name="connsiteX105" fmla="*/ 320856 w 954915"/>
              <a:gd name="connsiteY105" fmla="*/ 530581 h 839530"/>
              <a:gd name="connsiteX106" fmla="*/ 240974 w 954915"/>
              <a:gd name="connsiteY106" fmla="*/ 568033 h 839530"/>
              <a:gd name="connsiteX107" fmla="*/ 137378 w 954915"/>
              <a:gd name="connsiteY107" fmla="*/ 465663 h 839530"/>
              <a:gd name="connsiteX108" fmla="*/ 227245 w 954915"/>
              <a:gd name="connsiteY108" fmla="*/ 363292 h 839530"/>
              <a:gd name="connsiteX109" fmla="*/ 227245 w 954915"/>
              <a:gd name="connsiteY109" fmla="*/ 109861 h 839530"/>
              <a:gd name="connsiteX110" fmla="*/ 172326 w 954915"/>
              <a:gd name="connsiteY110" fmla="*/ 54931 h 839530"/>
              <a:gd name="connsiteX111" fmla="*/ 227245 w 954915"/>
              <a:gd name="connsiteY111" fmla="*/ 0 h 83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54915" h="839530">
                <a:moveTo>
                  <a:pt x="290842" y="629215"/>
                </a:moveTo>
                <a:lnTo>
                  <a:pt x="267126" y="671278"/>
                </a:lnTo>
                <a:lnTo>
                  <a:pt x="280856" y="812313"/>
                </a:lnTo>
                <a:lnTo>
                  <a:pt x="440632" y="812313"/>
                </a:lnTo>
                <a:cubicBezTo>
                  <a:pt x="446874" y="812313"/>
                  <a:pt x="450618" y="808601"/>
                  <a:pt x="450618" y="803653"/>
                </a:cubicBezTo>
                <a:lnTo>
                  <a:pt x="450618" y="736847"/>
                </a:lnTo>
                <a:cubicBezTo>
                  <a:pt x="450618" y="678701"/>
                  <a:pt x="401937" y="629215"/>
                  <a:pt x="342021" y="629215"/>
                </a:cubicBezTo>
                <a:close/>
                <a:moveTo>
                  <a:pt x="134811" y="629215"/>
                </a:moveTo>
                <a:cubicBezTo>
                  <a:pt x="74895" y="629215"/>
                  <a:pt x="26213" y="678701"/>
                  <a:pt x="26213" y="736847"/>
                </a:cubicBezTo>
                <a:lnTo>
                  <a:pt x="26213" y="803653"/>
                </a:lnTo>
                <a:cubicBezTo>
                  <a:pt x="26213" y="808601"/>
                  <a:pt x="29958" y="812313"/>
                  <a:pt x="36199" y="812313"/>
                </a:cubicBezTo>
                <a:lnTo>
                  <a:pt x="195975" y="812313"/>
                </a:lnTo>
                <a:lnTo>
                  <a:pt x="209706" y="671278"/>
                </a:lnTo>
                <a:lnTo>
                  <a:pt x="185989" y="629215"/>
                </a:lnTo>
                <a:close/>
                <a:moveTo>
                  <a:pt x="134811" y="604472"/>
                </a:moveTo>
                <a:lnTo>
                  <a:pt x="169762" y="604472"/>
                </a:lnTo>
                <a:lnTo>
                  <a:pt x="305821" y="604472"/>
                </a:lnTo>
                <a:lnTo>
                  <a:pt x="342021" y="604472"/>
                </a:lnTo>
                <a:cubicBezTo>
                  <a:pt x="416916" y="604472"/>
                  <a:pt x="476832" y="663855"/>
                  <a:pt x="476832" y="736847"/>
                </a:cubicBezTo>
                <a:lnTo>
                  <a:pt x="476832" y="803653"/>
                </a:lnTo>
                <a:cubicBezTo>
                  <a:pt x="476832" y="823447"/>
                  <a:pt x="460604" y="839530"/>
                  <a:pt x="440632" y="839530"/>
                </a:cubicBezTo>
                <a:lnTo>
                  <a:pt x="36199" y="839530"/>
                </a:lnTo>
                <a:cubicBezTo>
                  <a:pt x="16227" y="839530"/>
                  <a:pt x="0" y="823447"/>
                  <a:pt x="0" y="803653"/>
                </a:cubicBezTo>
                <a:lnTo>
                  <a:pt x="0" y="736847"/>
                </a:lnTo>
                <a:cubicBezTo>
                  <a:pt x="0" y="663855"/>
                  <a:pt x="59916" y="604472"/>
                  <a:pt x="134811" y="604472"/>
                </a:cubicBezTo>
                <a:close/>
                <a:moveTo>
                  <a:pt x="240974" y="388260"/>
                </a:moveTo>
                <a:cubicBezTo>
                  <a:pt x="198537" y="388260"/>
                  <a:pt x="163589" y="423216"/>
                  <a:pt x="163589" y="465663"/>
                </a:cubicBezTo>
                <a:cubicBezTo>
                  <a:pt x="163589" y="508109"/>
                  <a:pt x="198537" y="541817"/>
                  <a:pt x="240974" y="541817"/>
                </a:cubicBezTo>
                <a:cubicBezTo>
                  <a:pt x="283411" y="541817"/>
                  <a:pt x="318359" y="508109"/>
                  <a:pt x="318359" y="465663"/>
                </a:cubicBezTo>
                <a:cubicBezTo>
                  <a:pt x="318359" y="423216"/>
                  <a:pt x="283411" y="388260"/>
                  <a:pt x="240974" y="388260"/>
                </a:cubicBezTo>
                <a:close/>
                <a:moveTo>
                  <a:pt x="661924" y="362683"/>
                </a:moveTo>
                <a:lnTo>
                  <a:pt x="771091" y="362683"/>
                </a:lnTo>
                <a:cubicBezTo>
                  <a:pt x="779677" y="362683"/>
                  <a:pt x="784583" y="367679"/>
                  <a:pt x="784583" y="376422"/>
                </a:cubicBezTo>
                <a:cubicBezTo>
                  <a:pt x="784583" y="382667"/>
                  <a:pt x="779677" y="388912"/>
                  <a:pt x="771091" y="388912"/>
                </a:cubicBezTo>
                <a:lnTo>
                  <a:pt x="661924" y="388912"/>
                </a:lnTo>
                <a:cubicBezTo>
                  <a:pt x="654565" y="388912"/>
                  <a:pt x="648432" y="382667"/>
                  <a:pt x="648432" y="376422"/>
                </a:cubicBezTo>
                <a:cubicBezTo>
                  <a:pt x="648432" y="367679"/>
                  <a:pt x="654565" y="362683"/>
                  <a:pt x="661924" y="362683"/>
                </a:cubicBezTo>
                <a:close/>
                <a:moveTo>
                  <a:pt x="607341" y="307731"/>
                </a:moveTo>
                <a:lnTo>
                  <a:pt x="776187" y="307731"/>
                </a:lnTo>
                <a:cubicBezTo>
                  <a:pt x="785008" y="307731"/>
                  <a:pt x="790048" y="313976"/>
                  <a:pt x="790048" y="320221"/>
                </a:cubicBezTo>
                <a:cubicBezTo>
                  <a:pt x="790048" y="327715"/>
                  <a:pt x="785008" y="333960"/>
                  <a:pt x="776187" y="333960"/>
                </a:cubicBezTo>
                <a:lnTo>
                  <a:pt x="607341" y="333960"/>
                </a:lnTo>
                <a:cubicBezTo>
                  <a:pt x="599781" y="333960"/>
                  <a:pt x="593481" y="327715"/>
                  <a:pt x="593481" y="320221"/>
                </a:cubicBezTo>
                <a:cubicBezTo>
                  <a:pt x="593481" y="313976"/>
                  <a:pt x="599781" y="307731"/>
                  <a:pt x="607341" y="307731"/>
                </a:cubicBezTo>
                <a:close/>
                <a:moveTo>
                  <a:pt x="607341" y="247286"/>
                </a:moveTo>
                <a:lnTo>
                  <a:pt x="776187" y="247286"/>
                </a:lnTo>
                <a:cubicBezTo>
                  <a:pt x="785008" y="247286"/>
                  <a:pt x="790048" y="252281"/>
                  <a:pt x="790048" y="261023"/>
                </a:cubicBezTo>
                <a:cubicBezTo>
                  <a:pt x="790048" y="267267"/>
                  <a:pt x="785008" y="273511"/>
                  <a:pt x="776187" y="273511"/>
                </a:cubicBezTo>
                <a:lnTo>
                  <a:pt x="607341" y="273511"/>
                </a:lnTo>
                <a:cubicBezTo>
                  <a:pt x="599781" y="273511"/>
                  <a:pt x="593481" y="267267"/>
                  <a:pt x="593481" y="261023"/>
                </a:cubicBezTo>
                <a:cubicBezTo>
                  <a:pt x="593481" y="252281"/>
                  <a:pt x="599781" y="247286"/>
                  <a:pt x="607341" y="247286"/>
                </a:cubicBezTo>
                <a:close/>
                <a:moveTo>
                  <a:pt x="494475" y="232028"/>
                </a:moveTo>
                <a:lnTo>
                  <a:pt x="439093" y="287409"/>
                </a:lnTo>
                <a:lnTo>
                  <a:pt x="435317" y="291185"/>
                </a:lnTo>
                <a:lnTo>
                  <a:pt x="374900" y="350342"/>
                </a:lnTo>
                <a:cubicBezTo>
                  <a:pt x="388745" y="361670"/>
                  <a:pt x="406367" y="367963"/>
                  <a:pt x="425247" y="367963"/>
                </a:cubicBezTo>
                <a:cubicBezTo>
                  <a:pt x="471819" y="367963"/>
                  <a:pt x="510838" y="328945"/>
                  <a:pt x="510838" y="282374"/>
                </a:cubicBezTo>
                <a:cubicBezTo>
                  <a:pt x="510838" y="263494"/>
                  <a:pt x="504544" y="245873"/>
                  <a:pt x="494475" y="232028"/>
                </a:cubicBezTo>
                <a:close/>
                <a:moveTo>
                  <a:pt x="439093" y="198044"/>
                </a:moveTo>
                <a:lnTo>
                  <a:pt x="439093" y="249649"/>
                </a:lnTo>
                <a:lnTo>
                  <a:pt x="475595" y="213148"/>
                </a:lnTo>
                <a:cubicBezTo>
                  <a:pt x="464266" y="204337"/>
                  <a:pt x="452938" y="199302"/>
                  <a:pt x="439093" y="198044"/>
                </a:cubicBezTo>
                <a:close/>
                <a:moveTo>
                  <a:pt x="411402" y="198044"/>
                </a:moveTo>
                <a:cubicBezTo>
                  <a:pt x="371124" y="204337"/>
                  <a:pt x="339656" y="239580"/>
                  <a:pt x="339656" y="282374"/>
                </a:cubicBezTo>
                <a:cubicBezTo>
                  <a:pt x="339656" y="301254"/>
                  <a:pt x="345950" y="318875"/>
                  <a:pt x="356019" y="332721"/>
                </a:cubicBezTo>
                <a:lnTo>
                  <a:pt x="411402" y="276081"/>
                </a:lnTo>
                <a:close/>
                <a:moveTo>
                  <a:pt x="578590" y="192334"/>
                </a:moveTo>
                <a:lnTo>
                  <a:pt x="776204" y="192334"/>
                </a:lnTo>
                <a:cubicBezTo>
                  <a:pt x="785015" y="192334"/>
                  <a:pt x="790049" y="198578"/>
                  <a:pt x="790049" y="204822"/>
                </a:cubicBezTo>
                <a:cubicBezTo>
                  <a:pt x="790049" y="213564"/>
                  <a:pt x="785015" y="218559"/>
                  <a:pt x="776204" y="218559"/>
                </a:cubicBezTo>
                <a:lnTo>
                  <a:pt x="578590" y="218559"/>
                </a:lnTo>
                <a:cubicBezTo>
                  <a:pt x="572296" y="218559"/>
                  <a:pt x="566003" y="213564"/>
                  <a:pt x="566003" y="204822"/>
                </a:cubicBezTo>
                <a:cubicBezTo>
                  <a:pt x="566003" y="198578"/>
                  <a:pt x="572296" y="192334"/>
                  <a:pt x="578590" y="192334"/>
                </a:cubicBezTo>
                <a:close/>
                <a:moveTo>
                  <a:pt x="425247" y="170353"/>
                </a:moveTo>
                <a:cubicBezTo>
                  <a:pt x="456714" y="170353"/>
                  <a:pt x="484405" y="182940"/>
                  <a:pt x="504544" y="203078"/>
                </a:cubicBezTo>
                <a:cubicBezTo>
                  <a:pt x="524683" y="223217"/>
                  <a:pt x="537270" y="250908"/>
                  <a:pt x="537270" y="282374"/>
                </a:cubicBezTo>
                <a:cubicBezTo>
                  <a:pt x="537270" y="344049"/>
                  <a:pt x="486923" y="394395"/>
                  <a:pt x="425247" y="394395"/>
                </a:cubicBezTo>
                <a:cubicBezTo>
                  <a:pt x="363571" y="394395"/>
                  <a:pt x="313224" y="344049"/>
                  <a:pt x="313224" y="282374"/>
                </a:cubicBezTo>
                <a:cubicBezTo>
                  <a:pt x="313224" y="220700"/>
                  <a:pt x="363571" y="170353"/>
                  <a:pt x="425247" y="170353"/>
                </a:cubicBezTo>
                <a:close/>
                <a:moveTo>
                  <a:pt x="253456" y="109861"/>
                </a:moveTo>
                <a:lnTo>
                  <a:pt x="253456" y="363292"/>
                </a:lnTo>
                <a:cubicBezTo>
                  <a:pt x="304630" y="369534"/>
                  <a:pt x="343322" y="411980"/>
                  <a:pt x="343322" y="465663"/>
                </a:cubicBezTo>
                <a:cubicBezTo>
                  <a:pt x="343322" y="479395"/>
                  <a:pt x="342074" y="493128"/>
                  <a:pt x="335834" y="504364"/>
                </a:cubicBezTo>
                <a:lnTo>
                  <a:pt x="840085" y="504364"/>
                </a:lnTo>
                <a:cubicBezTo>
                  <a:pt x="857559" y="504364"/>
                  <a:pt x="873785" y="489383"/>
                  <a:pt x="873785" y="470656"/>
                </a:cubicBezTo>
                <a:lnTo>
                  <a:pt x="873785" y="109861"/>
                </a:lnTo>
                <a:close/>
                <a:moveTo>
                  <a:pt x="227245" y="26217"/>
                </a:moveTo>
                <a:cubicBezTo>
                  <a:pt x="212267" y="26217"/>
                  <a:pt x="199785" y="38701"/>
                  <a:pt x="199785" y="54931"/>
                </a:cubicBezTo>
                <a:cubicBezTo>
                  <a:pt x="199785" y="71160"/>
                  <a:pt x="212267" y="84893"/>
                  <a:pt x="227245" y="84893"/>
                </a:cubicBezTo>
                <a:lnTo>
                  <a:pt x="899996" y="84893"/>
                </a:lnTo>
                <a:cubicBezTo>
                  <a:pt x="914974" y="84893"/>
                  <a:pt x="928704" y="71160"/>
                  <a:pt x="928704" y="54931"/>
                </a:cubicBezTo>
                <a:cubicBezTo>
                  <a:pt x="928704" y="38701"/>
                  <a:pt x="914974" y="26217"/>
                  <a:pt x="899996" y="26217"/>
                </a:cubicBezTo>
                <a:close/>
                <a:moveTo>
                  <a:pt x="227245" y="0"/>
                </a:moveTo>
                <a:lnTo>
                  <a:pt x="899996" y="0"/>
                </a:lnTo>
                <a:cubicBezTo>
                  <a:pt x="929952" y="0"/>
                  <a:pt x="954915" y="24969"/>
                  <a:pt x="954915" y="54931"/>
                </a:cubicBezTo>
                <a:cubicBezTo>
                  <a:pt x="954915" y="84893"/>
                  <a:pt x="929952" y="109861"/>
                  <a:pt x="899996" y="109861"/>
                </a:cubicBezTo>
                <a:lnTo>
                  <a:pt x="899996" y="470656"/>
                </a:lnTo>
                <a:cubicBezTo>
                  <a:pt x="899996" y="504364"/>
                  <a:pt x="872537" y="530581"/>
                  <a:pt x="840085" y="530581"/>
                </a:cubicBezTo>
                <a:lnTo>
                  <a:pt x="577974" y="530581"/>
                </a:lnTo>
                <a:lnTo>
                  <a:pt x="577974" y="593002"/>
                </a:lnTo>
                <a:cubicBezTo>
                  <a:pt x="585463" y="597996"/>
                  <a:pt x="591704" y="605486"/>
                  <a:pt x="591704" y="615474"/>
                </a:cubicBezTo>
                <a:cubicBezTo>
                  <a:pt x="591704" y="630455"/>
                  <a:pt x="579222" y="641691"/>
                  <a:pt x="564245" y="641691"/>
                </a:cubicBezTo>
                <a:cubicBezTo>
                  <a:pt x="549267" y="641691"/>
                  <a:pt x="538033" y="630455"/>
                  <a:pt x="538033" y="615474"/>
                </a:cubicBezTo>
                <a:cubicBezTo>
                  <a:pt x="538033" y="605486"/>
                  <a:pt x="543026" y="597996"/>
                  <a:pt x="551763" y="593002"/>
                </a:cubicBezTo>
                <a:lnTo>
                  <a:pt x="551763" y="530581"/>
                </a:lnTo>
                <a:lnTo>
                  <a:pt x="320856" y="530581"/>
                </a:lnTo>
                <a:cubicBezTo>
                  <a:pt x="302134" y="554301"/>
                  <a:pt x="273426" y="568033"/>
                  <a:pt x="240974" y="568033"/>
                </a:cubicBezTo>
                <a:cubicBezTo>
                  <a:pt x="183559" y="568033"/>
                  <a:pt x="137378" y="521842"/>
                  <a:pt x="137378" y="465663"/>
                </a:cubicBezTo>
                <a:cubicBezTo>
                  <a:pt x="137378" y="411980"/>
                  <a:pt x="176071" y="369534"/>
                  <a:pt x="227245" y="363292"/>
                </a:cubicBezTo>
                <a:lnTo>
                  <a:pt x="227245" y="109861"/>
                </a:lnTo>
                <a:cubicBezTo>
                  <a:pt x="197289" y="109861"/>
                  <a:pt x="172326" y="84893"/>
                  <a:pt x="172326" y="54931"/>
                </a:cubicBezTo>
                <a:cubicBezTo>
                  <a:pt x="172326" y="24969"/>
                  <a:pt x="198537" y="0"/>
                  <a:pt x="227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6221BEC0-2CCC-A948-A30E-B1511AD2F039}"/>
              </a:ext>
            </a:extLst>
          </p:cNvPr>
          <p:cNvSpPr txBox="1"/>
          <p:nvPr/>
        </p:nvSpPr>
        <p:spPr>
          <a:xfrm>
            <a:off x="14722057" y="10564066"/>
            <a:ext cx="596624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CD4EA258-AEBF-AD45-BE60-C3530C9A7EE7}"/>
              </a:ext>
            </a:extLst>
          </p:cNvPr>
          <p:cNvSpPr txBox="1"/>
          <p:nvPr/>
        </p:nvSpPr>
        <p:spPr>
          <a:xfrm>
            <a:off x="14722058" y="11226834"/>
            <a:ext cx="596624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12187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LINE">
            <a:extLst>
              <a:ext uri="{FF2B5EF4-FFF2-40B4-BE49-F238E27FC236}">
                <a16:creationId xmlns:a16="http://schemas.microsoft.com/office/drawing/2014/main" id="{E618E65D-1271-3642-8A45-47195BDF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361" y="4864066"/>
            <a:ext cx="4559137" cy="1329290"/>
          </a:xfrm>
          <a:custGeom>
            <a:avLst/>
            <a:gdLst>
              <a:gd name="T0" fmla="*/ 0 w 3661"/>
              <a:gd name="T1" fmla="*/ 1068 h 1069"/>
              <a:gd name="T2" fmla="*/ 0 w 3661"/>
              <a:gd name="T3" fmla="*/ 341 h 1069"/>
              <a:gd name="T4" fmla="*/ 0 w 3661"/>
              <a:gd name="T5" fmla="*/ 341 h 1069"/>
              <a:gd name="T6" fmla="*/ 342 w 3661"/>
              <a:gd name="T7" fmla="*/ 0 h 1069"/>
              <a:gd name="T8" fmla="*/ 3660 w 3661"/>
              <a:gd name="T9" fmla="*/ 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1" h="1069">
                <a:moveTo>
                  <a:pt x="0" y="1068"/>
                </a:moveTo>
                <a:lnTo>
                  <a:pt x="0" y="341"/>
                </a:lnTo>
                <a:lnTo>
                  <a:pt x="0" y="341"/>
                </a:lnTo>
                <a:cubicBezTo>
                  <a:pt x="0" y="153"/>
                  <a:pt x="153" y="0"/>
                  <a:pt x="342" y="0"/>
                </a:cubicBezTo>
                <a:lnTo>
                  <a:pt x="366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8" name="LINE">
            <a:extLst>
              <a:ext uri="{FF2B5EF4-FFF2-40B4-BE49-F238E27FC236}">
                <a16:creationId xmlns:a16="http://schemas.microsoft.com/office/drawing/2014/main" id="{1C128F3D-7D9C-5C4D-85C8-C041C17B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660" y="4864066"/>
            <a:ext cx="4559137" cy="1329290"/>
          </a:xfrm>
          <a:custGeom>
            <a:avLst/>
            <a:gdLst>
              <a:gd name="T0" fmla="*/ 3660 w 3661"/>
              <a:gd name="T1" fmla="*/ 1068 h 1069"/>
              <a:gd name="T2" fmla="*/ 3660 w 3661"/>
              <a:gd name="T3" fmla="*/ 341 h 1069"/>
              <a:gd name="T4" fmla="*/ 3660 w 3661"/>
              <a:gd name="T5" fmla="*/ 341 h 1069"/>
              <a:gd name="T6" fmla="*/ 3319 w 3661"/>
              <a:gd name="T7" fmla="*/ 0 h 1069"/>
              <a:gd name="T8" fmla="*/ 0 w 3661"/>
              <a:gd name="T9" fmla="*/ 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1" h="1069">
                <a:moveTo>
                  <a:pt x="3660" y="1068"/>
                </a:moveTo>
                <a:lnTo>
                  <a:pt x="3660" y="341"/>
                </a:lnTo>
                <a:lnTo>
                  <a:pt x="3660" y="341"/>
                </a:lnTo>
                <a:cubicBezTo>
                  <a:pt x="3660" y="153"/>
                  <a:pt x="3507" y="0"/>
                  <a:pt x="3319" y="0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9" name="LINE">
            <a:extLst>
              <a:ext uri="{FF2B5EF4-FFF2-40B4-BE49-F238E27FC236}">
                <a16:creationId xmlns:a16="http://schemas.microsoft.com/office/drawing/2014/main" id="{CB267C73-2D07-F949-B9CC-333D944B9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5879" y="11444603"/>
            <a:ext cx="6300399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0" name="LINE">
            <a:extLst>
              <a:ext uri="{FF2B5EF4-FFF2-40B4-BE49-F238E27FC236}">
                <a16:creationId xmlns:a16="http://schemas.microsoft.com/office/drawing/2014/main" id="{C22D928A-5D81-244C-A775-2A2D7E379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4" y="10280100"/>
            <a:ext cx="0" cy="1175488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2FE319B5-FA89-2D48-8926-6722F26B09E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0AB0E56B-6D36-5D43-8B7A-64C52AC532D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2" name="SAMESIDECORNER ROUNDRECT01">
            <a:extLst>
              <a:ext uri="{FF2B5EF4-FFF2-40B4-BE49-F238E27FC236}">
                <a16:creationId xmlns:a16="http://schemas.microsoft.com/office/drawing/2014/main" id="{15796B08-3881-7B41-AC99-DDF697FA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116" y="6198848"/>
            <a:ext cx="4289985" cy="3394634"/>
          </a:xfrm>
          <a:prstGeom prst="round2SameRect">
            <a:avLst>
              <a:gd name="adj1" fmla="val 31338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96" name="ILUSTRATION 01">
            <a:extLst>
              <a:ext uri="{FF2B5EF4-FFF2-40B4-BE49-F238E27FC236}">
                <a16:creationId xmlns:a16="http://schemas.microsoft.com/office/drawing/2014/main" id="{0590911F-308B-074A-AB76-8E008FBDDF00}"/>
              </a:ext>
            </a:extLst>
          </p:cNvPr>
          <p:cNvGrpSpPr/>
          <p:nvPr/>
        </p:nvGrpSpPr>
        <p:grpSpPr>
          <a:xfrm>
            <a:off x="3125480" y="6792085"/>
            <a:ext cx="3306748" cy="2202669"/>
            <a:chOff x="3125480" y="6792085"/>
            <a:chExt cx="3306748" cy="2202669"/>
          </a:xfrm>
        </p:grpSpPr>
        <p:sp>
          <p:nvSpPr>
            <p:cNvPr id="174" name="STROKE LINE">
              <a:extLst>
                <a:ext uri="{FF2B5EF4-FFF2-40B4-BE49-F238E27FC236}">
                  <a16:creationId xmlns:a16="http://schemas.microsoft.com/office/drawing/2014/main" id="{0AC007CD-F0DA-7442-AE36-2848BDFD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480" y="8709121"/>
              <a:ext cx="1334785" cy="285633"/>
            </a:xfrm>
            <a:custGeom>
              <a:avLst/>
              <a:gdLst>
                <a:gd name="T0" fmla="*/ 1058 w 1070"/>
                <a:gd name="T1" fmla="*/ 228 h 229"/>
                <a:gd name="T2" fmla="*/ 12 w 1070"/>
                <a:gd name="T3" fmla="*/ 228 h 229"/>
                <a:gd name="T4" fmla="*/ 12 w 1070"/>
                <a:gd name="T5" fmla="*/ 228 h 229"/>
                <a:gd name="T6" fmla="*/ 0 w 1070"/>
                <a:gd name="T7" fmla="*/ 217 h 229"/>
                <a:gd name="T8" fmla="*/ 0 w 1070"/>
                <a:gd name="T9" fmla="*/ 12 h 229"/>
                <a:gd name="T10" fmla="*/ 0 w 1070"/>
                <a:gd name="T11" fmla="*/ 12 h 229"/>
                <a:gd name="T12" fmla="*/ 12 w 1070"/>
                <a:gd name="T13" fmla="*/ 0 h 229"/>
                <a:gd name="T14" fmla="*/ 12 w 1070"/>
                <a:gd name="T15" fmla="*/ 0 h 229"/>
                <a:gd name="T16" fmla="*/ 24 w 1070"/>
                <a:gd name="T17" fmla="*/ 12 h 229"/>
                <a:gd name="T18" fmla="*/ 24 w 1070"/>
                <a:gd name="T19" fmla="*/ 205 h 229"/>
                <a:gd name="T20" fmla="*/ 1058 w 1070"/>
                <a:gd name="T21" fmla="*/ 205 h 229"/>
                <a:gd name="T22" fmla="*/ 1058 w 1070"/>
                <a:gd name="T23" fmla="*/ 205 h 229"/>
                <a:gd name="T24" fmla="*/ 1069 w 1070"/>
                <a:gd name="T25" fmla="*/ 217 h 229"/>
                <a:gd name="T26" fmla="*/ 1069 w 1070"/>
                <a:gd name="T27" fmla="*/ 217 h 229"/>
                <a:gd name="T28" fmla="*/ 1058 w 1070"/>
                <a:gd name="T2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0" h="229">
                  <a:moveTo>
                    <a:pt x="1058" y="228"/>
                  </a:moveTo>
                  <a:lnTo>
                    <a:pt x="12" y="228"/>
                  </a:lnTo>
                  <a:lnTo>
                    <a:pt x="12" y="228"/>
                  </a:lnTo>
                  <a:cubicBezTo>
                    <a:pt x="5" y="228"/>
                    <a:pt x="0" y="223"/>
                    <a:pt x="0" y="217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4" y="6"/>
                    <a:pt x="24" y="12"/>
                  </a:cubicBezTo>
                  <a:lnTo>
                    <a:pt x="24" y="205"/>
                  </a:lnTo>
                  <a:lnTo>
                    <a:pt x="1058" y="205"/>
                  </a:lnTo>
                  <a:lnTo>
                    <a:pt x="1058" y="205"/>
                  </a:lnTo>
                  <a:cubicBezTo>
                    <a:pt x="1065" y="205"/>
                    <a:pt x="1069" y="210"/>
                    <a:pt x="1069" y="217"/>
                  </a:cubicBezTo>
                  <a:lnTo>
                    <a:pt x="1069" y="217"/>
                  </a:lnTo>
                  <a:cubicBezTo>
                    <a:pt x="1069" y="223"/>
                    <a:pt x="1065" y="228"/>
                    <a:pt x="1058" y="2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5" name="STROKE LINE">
              <a:extLst>
                <a:ext uri="{FF2B5EF4-FFF2-40B4-BE49-F238E27FC236}">
                  <a16:creationId xmlns:a16="http://schemas.microsoft.com/office/drawing/2014/main" id="{D1B7D071-5484-794B-8F71-7C105D9A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110" y="8967287"/>
              <a:ext cx="252675" cy="27466"/>
            </a:xfrm>
            <a:custGeom>
              <a:avLst/>
              <a:gdLst>
                <a:gd name="T0" fmla="*/ 189 w 202"/>
                <a:gd name="T1" fmla="*/ 23 h 24"/>
                <a:gd name="T2" fmla="*/ 12 w 202"/>
                <a:gd name="T3" fmla="*/ 23 h 24"/>
                <a:gd name="T4" fmla="*/ 12 w 202"/>
                <a:gd name="T5" fmla="*/ 23 h 24"/>
                <a:gd name="T6" fmla="*/ 0 w 202"/>
                <a:gd name="T7" fmla="*/ 12 h 24"/>
                <a:gd name="T8" fmla="*/ 0 w 202"/>
                <a:gd name="T9" fmla="*/ 12 h 24"/>
                <a:gd name="T10" fmla="*/ 12 w 202"/>
                <a:gd name="T11" fmla="*/ 0 h 24"/>
                <a:gd name="T12" fmla="*/ 189 w 202"/>
                <a:gd name="T13" fmla="*/ 0 h 24"/>
                <a:gd name="T14" fmla="*/ 189 w 202"/>
                <a:gd name="T15" fmla="*/ 0 h 24"/>
                <a:gd name="T16" fmla="*/ 201 w 202"/>
                <a:gd name="T17" fmla="*/ 12 h 24"/>
                <a:gd name="T18" fmla="*/ 201 w 202"/>
                <a:gd name="T19" fmla="*/ 12 h 24"/>
                <a:gd name="T20" fmla="*/ 189 w 202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4">
                  <a:moveTo>
                    <a:pt x="189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6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89" y="0"/>
                  </a:lnTo>
                  <a:lnTo>
                    <a:pt x="189" y="0"/>
                  </a:lnTo>
                  <a:cubicBezTo>
                    <a:pt x="195" y="0"/>
                    <a:pt x="201" y="5"/>
                    <a:pt x="201" y="12"/>
                  </a:cubicBezTo>
                  <a:lnTo>
                    <a:pt x="201" y="12"/>
                  </a:lnTo>
                  <a:cubicBezTo>
                    <a:pt x="201" y="18"/>
                    <a:pt x="195" y="23"/>
                    <a:pt x="189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6" name="STROKE LINE">
              <a:extLst>
                <a:ext uri="{FF2B5EF4-FFF2-40B4-BE49-F238E27FC236}">
                  <a16:creationId xmlns:a16="http://schemas.microsoft.com/office/drawing/2014/main" id="{6BBBE96D-FD54-4C4C-AA42-87BE8F546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587" y="8967287"/>
              <a:ext cx="93378" cy="27466"/>
            </a:xfrm>
            <a:custGeom>
              <a:avLst/>
              <a:gdLst>
                <a:gd name="T0" fmla="*/ 64 w 76"/>
                <a:gd name="T1" fmla="*/ 23 h 24"/>
                <a:gd name="T2" fmla="*/ 12 w 76"/>
                <a:gd name="T3" fmla="*/ 23 h 24"/>
                <a:gd name="T4" fmla="*/ 12 w 76"/>
                <a:gd name="T5" fmla="*/ 23 h 24"/>
                <a:gd name="T6" fmla="*/ 0 w 76"/>
                <a:gd name="T7" fmla="*/ 12 h 24"/>
                <a:gd name="T8" fmla="*/ 0 w 76"/>
                <a:gd name="T9" fmla="*/ 12 h 24"/>
                <a:gd name="T10" fmla="*/ 12 w 76"/>
                <a:gd name="T11" fmla="*/ 0 h 24"/>
                <a:gd name="T12" fmla="*/ 64 w 76"/>
                <a:gd name="T13" fmla="*/ 0 h 24"/>
                <a:gd name="T14" fmla="*/ 64 w 76"/>
                <a:gd name="T15" fmla="*/ 0 h 24"/>
                <a:gd name="T16" fmla="*/ 75 w 76"/>
                <a:gd name="T17" fmla="*/ 12 h 24"/>
                <a:gd name="T18" fmla="*/ 75 w 76"/>
                <a:gd name="T19" fmla="*/ 12 h 24"/>
                <a:gd name="T20" fmla="*/ 64 w 76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24">
                  <a:moveTo>
                    <a:pt x="64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64" y="0"/>
                  </a:lnTo>
                  <a:lnTo>
                    <a:pt x="64" y="0"/>
                  </a:lnTo>
                  <a:cubicBezTo>
                    <a:pt x="70" y="0"/>
                    <a:pt x="75" y="5"/>
                    <a:pt x="75" y="12"/>
                  </a:cubicBezTo>
                  <a:lnTo>
                    <a:pt x="75" y="12"/>
                  </a:lnTo>
                  <a:cubicBezTo>
                    <a:pt x="75" y="18"/>
                    <a:pt x="70" y="23"/>
                    <a:pt x="64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7" name="STROKE LINE">
              <a:extLst>
                <a:ext uri="{FF2B5EF4-FFF2-40B4-BE49-F238E27FC236}">
                  <a16:creationId xmlns:a16="http://schemas.microsoft.com/office/drawing/2014/main" id="{7351F1A7-31A0-7D45-9035-1C4EFA3BC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403" y="6792085"/>
              <a:ext cx="390000" cy="27466"/>
            </a:xfrm>
            <a:custGeom>
              <a:avLst/>
              <a:gdLst>
                <a:gd name="T0" fmla="*/ 303 w 315"/>
                <a:gd name="T1" fmla="*/ 23 h 24"/>
                <a:gd name="T2" fmla="*/ 12 w 315"/>
                <a:gd name="T3" fmla="*/ 23 h 24"/>
                <a:gd name="T4" fmla="*/ 12 w 315"/>
                <a:gd name="T5" fmla="*/ 23 h 24"/>
                <a:gd name="T6" fmla="*/ 0 w 315"/>
                <a:gd name="T7" fmla="*/ 12 h 24"/>
                <a:gd name="T8" fmla="*/ 0 w 315"/>
                <a:gd name="T9" fmla="*/ 12 h 24"/>
                <a:gd name="T10" fmla="*/ 12 w 315"/>
                <a:gd name="T11" fmla="*/ 0 h 24"/>
                <a:gd name="T12" fmla="*/ 303 w 315"/>
                <a:gd name="T13" fmla="*/ 0 h 24"/>
                <a:gd name="T14" fmla="*/ 303 w 315"/>
                <a:gd name="T15" fmla="*/ 0 h 24"/>
                <a:gd name="T16" fmla="*/ 314 w 315"/>
                <a:gd name="T17" fmla="*/ 12 h 24"/>
                <a:gd name="T18" fmla="*/ 314 w 315"/>
                <a:gd name="T19" fmla="*/ 12 h 24"/>
                <a:gd name="T20" fmla="*/ 303 w 315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5" h="24">
                  <a:moveTo>
                    <a:pt x="303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6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303" y="0"/>
                  </a:lnTo>
                  <a:lnTo>
                    <a:pt x="303" y="0"/>
                  </a:lnTo>
                  <a:cubicBezTo>
                    <a:pt x="309" y="0"/>
                    <a:pt x="314" y="5"/>
                    <a:pt x="314" y="12"/>
                  </a:cubicBezTo>
                  <a:lnTo>
                    <a:pt x="314" y="12"/>
                  </a:lnTo>
                  <a:cubicBezTo>
                    <a:pt x="314" y="18"/>
                    <a:pt x="309" y="23"/>
                    <a:pt x="303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8" name="STROKE LINE">
              <a:extLst>
                <a:ext uri="{FF2B5EF4-FFF2-40B4-BE49-F238E27FC236}">
                  <a16:creationId xmlns:a16="http://schemas.microsoft.com/office/drawing/2014/main" id="{C2CB8BBC-D2AB-ED45-B293-F2E602925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392" y="6792085"/>
              <a:ext cx="247180" cy="27466"/>
            </a:xfrm>
            <a:custGeom>
              <a:avLst/>
              <a:gdLst>
                <a:gd name="T0" fmla="*/ 188 w 200"/>
                <a:gd name="T1" fmla="*/ 23 h 24"/>
                <a:gd name="T2" fmla="*/ 11 w 200"/>
                <a:gd name="T3" fmla="*/ 23 h 24"/>
                <a:gd name="T4" fmla="*/ 11 w 200"/>
                <a:gd name="T5" fmla="*/ 23 h 24"/>
                <a:gd name="T6" fmla="*/ 0 w 200"/>
                <a:gd name="T7" fmla="*/ 12 h 24"/>
                <a:gd name="T8" fmla="*/ 0 w 200"/>
                <a:gd name="T9" fmla="*/ 12 h 24"/>
                <a:gd name="T10" fmla="*/ 11 w 200"/>
                <a:gd name="T11" fmla="*/ 0 h 24"/>
                <a:gd name="T12" fmla="*/ 188 w 200"/>
                <a:gd name="T13" fmla="*/ 0 h 24"/>
                <a:gd name="T14" fmla="*/ 188 w 200"/>
                <a:gd name="T15" fmla="*/ 0 h 24"/>
                <a:gd name="T16" fmla="*/ 199 w 200"/>
                <a:gd name="T17" fmla="*/ 12 h 24"/>
                <a:gd name="T18" fmla="*/ 199 w 200"/>
                <a:gd name="T19" fmla="*/ 12 h 24"/>
                <a:gd name="T20" fmla="*/ 188 w 200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4">
                  <a:moveTo>
                    <a:pt x="188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4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188" y="0"/>
                  </a:lnTo>
                  <a:lnTo>
                    <a:pt x="188" y="0"/>
                  </a:lnTo>
                  <a:cubicBezTo>
                    <a:pt x="195" y="0"/>
                    <a:pt x="199" y="5"/>
                    <a:pt x="199" y="12"/>
                  </a:cubicBezTo>
                  <a:lnTo>
                    <a:pt x="199" y="12"/>
                  </a:lnTo>
                  <a:cubicBezTo>
                    <a:pt x="199" y="18"/>
                    <a:pt x="195" y="23"/>
                    <a:pt x="188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9" name="STROKE LINE">
              <a:extLst>
                <a:ext uri="{FF2B5EF4-FFF2-40B4-BE49-F238E27FC236}">
                  <a16:creationId xmlns:a16="http://schemas.microsoft.com/office/drawing/2014/main" id="{E4BED7B6-A8AF-D34D-8BD0-C4BCF78F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208" y="6792085"/>
              <a:ext cx="93382" cy="27466"/>
            </a:xfrm>
            <a:custGeom>
              <a:avLst/>
              <a:gdLst>
                <a:gd name="T0" fmla="*/ 65 w 77"/>
                <a:gd name="T1" fmla="*/ 23 h 24"/>
                <a:gd name="T2" fmla="*/ 12 w 77"/>
                <a:gd name="T3" fmla="*/ 23 h 24"/>
                <a:gd name="T4" fmla="*/ 12 w 77"/>
                <a:gd name="T5" fmla="*/ 23 h 24"/>
                <a:gd name="T6" fmla="*/ 0 w 77"/>
                <a:gd name="T7" fmla="*/ 12 h 24"/>
                <a:gd name="T8" fmla="*/ 0 w 77"/>
                <a:gd name="T9" fmla="*/ 12 h 24"/>
                <a:gd name="T10" fmla="*/ 12 w 77"/>
                <a:gd name="T11" fmla="*/ 0 h 24"/>
                <a:gd name="T12" fmla="*/ 65 w 77"/>
                <a:gd name="T13" fmla="*/ 0 h 24"/>
                <a:gd name="T14" fmla="*/ 65 w 77"/>
                <a:gd name="T15" fmla="*/ 0 h 24"/>
                <a:gd name="T16" fmla="*/ 76 w 77"/>
                <a:gd name="T17" fmla="*/ 12 h 24"/>
                <a:gd name="T18" fmla="*/ 76 w 77"/>
                <a:gd name="T19" fmla="*/ 12 h 24"/>
                <a:gd name="T20" fmla="*/ 65 w 77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4">
                  <a:moveTo>
                    <a:pt x="65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6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65" y="0"/>
                  </a:lnTo>
                  <a:lnTo>
                    <a:pt x="65" y="0"/>
                  </a:lnTo>
                  <a:cubicBezTo>
                    <a:pt x="71" y="0"/>
                    <a:pt x="76" y="5"/>
                    <a:pt x="76" y="12"/>
                  </a:cubicBezTo>
                  <a:lnTo>
                    <a:pt x="76" y="12"/>
                  </a:lnTo>
                  <a:cubicBezTo>
                    <a:pt x="76" y="18"/>
                    <a:pt x="71" y="23"/>
                    <a:pt x="65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9" name="RECTANGLE CONNECTION">
              <a:extLst>
                <a:ext uri="{FF2B5EF4-FFF2-40B4-BE49-F238E27FC236}">
                  <a16:creationId xmlns:a16="http://schemas.microsoft.com/office/drawing/2014/main" id="{EF6031A4-BE26-9A4F-BEBB-C46FF025A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711" y="7989545"/>
              <a:ext cx="1148025" cy="9942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6" name="STROKE CONECCTION">
              <a:extLst>
                <a:ext uri="{FF2B5EF4-FFF2-40B4-BE49-F238E27FC236}">
                  <a16:creationId xmlns:a16="http://schemas.microsoft.com/office/drawing/2014/main" id="{D233AD4D-B25C-8348-BA67-50D977D8D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245" y="8264191"/>
              <a:ext cx="433944" cy="433944"/>
            </a:xfrm>
            <a:custGeom>
              <a:avLst/>
              <a:gdLst>
                <a:gd name="T0" fmla="*/ 333 w 347"/>
                <a:gd name="T1" fmla="*/ 348 h 349"/>
                <a:gd name="T2" fmla="*/ 333 w 347"/>
                <a:gd name="T3" fmla="*/ 348 h 349"/>
                <a:gd name="T4" fmla="*/ 327 w 347"/>
                <a:gd name="T5" fmla="*/ 347 h 349"/>
                <a:gd name="T6" fmla="*/ 6 w 347"/>
                <a:gd name="T7" fmla="*/ 184 h 349"/>
                <a:gd name="T8" fmla="*/ 6 w 347"/>
                <a:gd name="T9" fmla="*/ 184 h 349"/>
                <a:gd name="T10" fmla="*/ 0 w 347"/>
                <a:gd name="T11" fmla="*/ 173 h 349"/>
                <a:gd name="T12" fmla="*/ 0 w 347"/>
                <a:gd name="T13" fmla="*/ 173 h 349"/>
                <a:gd name="T14" fmla="*/ 6 w 347"/>
                <a:gd name="T15" fmla="*/ 163 h 349"/>
                <a:gd name="T16" fmla="*/ 327 w 347"/>
                <a:gd name="T17" fmla="*/ 3 h 349"/>
                <a:gd name="T18" fmla="*/ 327 w 347"/>
                <a:gd name="T19" fmla="*/ 3 h 349"/>
                <a:gd name="T20" fmla="*/ 343 w 347"/>
                <a:gd name="T21" fmla="*/ 8 h 349"/>
                <a:gd name="T22" fmla="*/ 343 w 347"/>
                <a:gd name="T23" fmla="*/ 8 h 349"/>
                <a:gd name="T24" fmla="*/ 338 w 347"/>
                <a:gd name="T25" fmla="*/ 24 h 349"/>
                <a:gd name="T26" fmla="*/ 38 w 347"/>
                <a:gd name="T27" fmla="*/ 174 h 349"/>
                <a:gd name="T28" fmla="*/ 338 w 347"/>
                <a:gd name="T29" fmla="*/ 326 h 349"/>
                <a:gd name="T30" fmla="*/ 338 w 347"/>
                <a:gd name="T31" fmla="*/ 326 h 349"/>
                <a:gd name="T32" fmla="*/ 343 w 347"/>
                <a:gd name="T33" fmla="*/ 341 h 349"/>
                <a:gd name="T34" fmla="*/ 343 w 347"/>
                <a:gd name="T35" fmla="*/ 341 h 349"/>
                <a:gd name="T36" fmla="*/ 333 w 347"/>
                <a:gd name="T37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7" h="349">
                  <a:moveTo>
                    <a:pt x="333" y="348"/>
                  </a:moveTo>
                  <a:lnTo>
                    <a:pt x="333" y="348"/>
                  </a:lnTo>
                  <a:cubicBezTo>
                    <a:pt x="331" y="348"/>
                    <a:pt x="329" y="347"/>
                    <a:pt x="327" y="347"/>
                  </a:cubicBezTo>
                  <a:lnTo>
                    <a:pt x="6" y="184"/>
                  </a:lnTo>
                  <a:lnTo>
                    <a:pt x="6" y="184"/>
                  </a:lnTo>
                  <a:cubicBezTo>
                    <a:pt x="3" y="182"/>
                    <a:pt x="0" y="178"/>
                    <a:pt x="0" y="173"/>
                  </a:cubicBezTo>
                  <a:lnTo>
                    <a:pt x="0" y="173"/>
                  </a:lnTo>
                  <a:cubicBezTo>
                    <a:pt x="0" y="169"/>
                    <a:pt x="3" y="166"/>
                    <a:pt x="6" y="163"/>
                  </a:cubicBezTo>
                  <a:lnTo>
                    <a:pt x="327" y="3"/>
                  </a:lnTo>
                  <a:lnTo>
                    <a:pt x="327" y="3"/>
                  </a:lnTo>
                  <a:cubicBezTo>
                    <a:pt x="333" y="0"/>
                    <a:pt x="340" y="2"/>
                    <a:pt x="343" y="8"/>
                  </a:cubicBezTo>
                  <a:lnTo>
                    <a:pt x="343" y="8"/>
                  </a:lnTo>
                  <a:cubicBezTo>
                    <a:pt x="346" y="14"/>
                    <a:pt x="344" y="21"/>
                    <a:pt x="338" y="24"/>
                  </a:cubicBezTo>
                  <a:lnTo>
                    <a:pt x="38" y="174"/>
                  </a:lnTo>
                  <a:lnTo>
                    <a:pt x="338" y="326"/>
                  </a:lnTo>
                  <a:lnTo>
                    <a:pt x="338" y="326"/>
                  </a:lnTo>
                  <a:cubicBezTo>
                    <a:pt x="344" y="328"/>
                    <a:pt x="346" y="336"/>
                    <a:pt x="343" y="341"/>
                  </a:cubicBezTo>
                  <a:lnTo>
                    <a:pt x="343" y="341"/>
                  </a:lnTo>
                  <a:cubicBezTo>
                    <a:pt x="341" y="345"/>
                    <a:pt x="337" y="348"/>
                    <a:pt x="333" y="3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7" name="CIRCLE ">
              <a:extLst>
                <a:ext uri="{FF2B5EF4-FFF2-40B4-BE49-F238E27FC236}">
                  <a16:creationId xmlns:a16="http://schemas.microsoft.com/office/drawing/2014/main" id="{FBFB3A18-C457-7A4F-B79A-9EAA4559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852" y="8390531"/>
              <a:ext cx="192251" cy="186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8" name="STROKE CIRCLE ">
              <a:extLst>
                <a:ext uri="{FF2B5EF4-FFF2-40B4-BE49-F238E27FC236}">
                  <a16:creationId xmlns:a16="http://schemas.microsoft.com/office/drawing/2014/main" id="{33A621B8-C600-8B45-A897-C76FCB03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866" y="8374050"/>
              <a:ext cx="219717" cy="219717"/>
            </a:xfrm>
            <a:custGeom>
              <a:avLst/>
              <a:gdLst>
                <a:gd name="T0" fmla="*/ 87 w 175"/>
                <a:gd name="T1" fmla="*/ 23 h 175"/>
                <a:gd name="T2" fmla="*/ 87 w 175"/>
                <a:gd name="T3" fmla="*/ 23 h 175"/>
                <a:gd name="T4" fmla="*/ 23 w 175"/>
                <a:gd name="T5" fmla="*/ 87 h 175"/>
                <a:gd name="T6" fmla="*/ 23 w 175"/>
                <a:gd name="T7" fmla="*/ 87 h 175"/>
                <a:gd name="T8" fmla="*/ 87 w 175"/>
                <a:gd name="T9" fmla="*/ 151 h 175"/>
                <a:gd name="T10" fmla="*/ 87 w 175"/>
                <a:gd name="T11" fmla="*/ 151 h 175"/>
                <a:gd name="T12" fmla="*/ 151 w 175"/>
                <a:gd name="T13" fmla="*/ 87 h 175"/>
                <a:gd name="T14" fmla="*/ 151 w 175"/>
                <a:gd name="T15" fmla="*/ 87 h 175"/>
                <a:gd name="T16" fmla="*/ 87 w 175"/>
                <a:gd name="T17" fmla="*/ 23 h 175"/>
                <a:gd name="T18" fmla="*/ 87 w 175"/>
                <a:gd name="T19" fmla="*/ 174 h 175"/>
                <a:gd name="T20" fmla="*/ 87 w 175"/>
                <a:gd name="T21" fmla="*/ 174 h 175"/>
                <a:gd name="T22" fmla="*/ 0 w 175"/>
                <a:gd name="T23" fmla="*/ 87 h 175"/>
                <a:gd name="T24" fmla="*/ 0 w 175"/>
                <a:gd name="T25" fmla="*/ 87 h 175"/>
                <a:gd name="T26" fmla="*/ 87 w 175"/>
                <a:gd name="T27" fmla="*/ 0 h 175"/>
                <a:gd name="T28" fmla="*/ 87 w 175"/>
                <a:gd name="T29" fmla="*/ 0 h 175"/>
                <a:gd name="T30" fmla="*/ 174 w 175"/>
                <a:gd name="T31" fmla="*/ 87 h 175"/>
                <a:gd name="T32" fmla="*/ 174 w 175"/>
                <a:gd name="T33" fmla="*/ 87 h 175"/>
                <a:gd name="T34" fmla="*/ 87 w 175"/>
                <a:gd name="T35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75">
                  <a:moveTo>
                    <a:pt x="87" y="23"/>
                  </a:moveTo>
                  <a:lnTo>
                    <a:pt x="87" y="23"/>
                  </a:lnTo>
                  <a:cubicBezTo>
                    <a:pt x="52" y="23"/>
                    <a:pt x="23" y="52"/>
                    <a:pt x="23" y="87"/>
                  </a:cubicBezTo>
                  <a:lnTo>
                    <a:pt x="23" y="87"/>
                  </a:lnTo>
                  <a:cubicBezTo>
                    <a:pt x="23" y="122"/>
                    <a:pt x="52" y="151"/>
                    <a:pt x="87" y="151"/>
                  </a:cubicBezTo>
                  <a:lnTo>
                    <a:pt x="87" y="151"/>
                  </a:lnTo>
                  <a:cubicBezTo>
                    <a:pt x="122" y="151"/>
                    <a:pt x="151" y="122"/>
                    <a:pt x="151" y="87"/>
                  </a:cubicBezTo>
                  <a:lnTo>
                    <a:pt x="151" y="87"/>
                  </a:lnTo>
                  <a:cubicBezTo>
                    <a:pt x="151" y="52"/>
                    <a:pt x="122" y="23"/>
                    <a:pt x="87" y="23"/>
                  </a:cubicBezTo>
                  <a:close/>
                  <a:moveTo>
                    <a:pt x="87" y="174"/>
                  </a:moveTo>
                  <a:lnTo>
                    <a:pt x="87" y="174"/>
                  </a:lnTo>
                  <a:cubicBezTo>
                    <a:pt x="39" y="174"/>
                    <a:pt x="0" y="135"/>
                    <a:pt x="0" y="8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lnTo>
                    <a:pt x="87" y="0"/>
                  </a:lnTo>
                  <a:cubicBezTo>
                    <a:pt x="135" y="0"/>
                    <a:pt x="174" y="39"/>
                    <a:pt x="174" y="87"/>
                  </a:cubicBezTo>
                  <a:lnTo>
                    <a:pt x="174" y="87"/>
                  </a:lnTo>
                  <a:cubicBezTo>
                    <a:pt x="174" y="135"/>
                    <a:pt x="135" y="174"/>
                    <a:pt x="87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9" name="CIRCLE ">
              <a:extLst>
                <a:ext uri="{FF2B5EF4-FFF2-40B4-BE49-F238E27FC236}">
                  <a16:creationId xmlns:a16="http://schemas.microsoft.com/office/drawing/2014/main" id="{3BD29DBE-A591-BD4B-9598-04CE4C14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835" y="8187290"/>
              <a:ext cx="186760" cy="192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0" name="STROKE CIRCLE ">
              <a:extLst>
                <a:ext uri="{FF2B5EF4-FFF2-40B4-BE49-F238E27FC236}">
                  <a16:creationId xmlns:a16="http://schemas.microsoft.com/office/drawing/2014/main" id="{E954C4D7-559D-7E48-99F3-FD42AFF7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358" y="8176304"/>
              <a:ext cx="219717" cy="219717"/>
            </a:xfrm>
            <a:custGeom>
              <a:avLst/>
              <a:gdLst>
                <a:gd name="T0" fmla="*/ 88 w 176"/>
                <a:gd name="T1" fmla="*/ 23 h 176"/>
                <a:gd name="T2" fmla="*/ 88 w 176"/>
                <a:gd name="T3" fmla="*/ 23 h 176"/>
                <a:gd name="T4" fmla="*/ 23 w 176"/>
                <a:gd name="T5" fmla="*/ 87 h 176"/>
                <a:gd name="T6" fmla="*/ 23 w 176"/>
                <a:gd name="T7" fmla="*/ 87 h 176"/>
                <a:gd name="T8" fmla="*/ 88 w 176"/>
                <a:gd name="T9" fmla="*/ 152 h 176"/>
                <a:gd name="T10" fmla="*/ 88 w 176"/>
                <a:gd name="T11" fmla="*/ 152 h 176"/>
                <a:gd name="T12" fmla="*/ 152 w 176"/>
                <a:gd name="T13" fmla="*/ 87 h 176"/>
                <a:gd name="T14" fmla="*/ 152 w 176"/>
                <a:gd name="T15" fmla="*/ 87 h 176"/>
                <a:gd name="T16" fmla="*/ 88 w 176"/>
                <a:gd name="T17" fmla="*/ 23 h 176"/>
                <a:gd name="T18" fmla="*/ 88 w 176"/>
                <a:gd name="T19" fmla="*/ 175 h 176"/>
                <a:gd name="T20" fmla="*/ 88 w 176"/>
                <a:gd name="T21" fmla="*/ 175 h 176"/>
                <a:gd name="T22" fmla="*/ 0 w 176"/>
                <a:gd name="T23" fmla="*/ 87 h 176"/>
                <a:gd name="T24" fmla="*/ 0 w 176"/>
                <a:gd name="T25" fmla="*/ 87 h 176"/>
                <a:gd name="T26" fmla="*/ 88 w 176"/>
                <a:gd name="T27" fmla="*/ 0 h 176"/>
                <a:gd name="T28" fmla="*/ 88 w 176"/>
                <a:gd name="T29" fmla="*/ 0 h 176"/>
                <a:gd name="T30" fmla="*/ 175 w 176"/>
                <a:gd name="T31" fmla="*/ 87 h 176"/>
                <a:gd name="T32" fmla="*/ 175 w 176"/>
                <a:gd name="T33" fmla="*/ 87 h 176"/>
                <a:gd name="T34" fmla="*/ 88 w 176"/>
                <a:gd name="T35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76">
                  <a:moveTo>
                    <a:pt x="88" y="23"/>
                  </a:moveTo>
                  <a:lnTo>
                    <a:pt x="88" y="23"/>
                  </a:lnTo>
                  <a:cubicBezTo>
                    <a:pt x="52" y="23"/>
                    <a:pt x="23" y="52"/>
                    <a:pt x="23" y="87"/>
                  </a:cubicBezTo>
                  <a:lnTo>
                    <a:pt x="23" y="87"/>
                  </a:lnTo>
                  <a:cubicBezTo>
                    <a:pt x="23" y="123"/>
                    <a:pt x="52" y="152"/>
                    <a:pt x="88" y="152"/>
                  </a:cubicBezTo>
                  <a:lnTo>
                    <a:pt x="88" y="152"/>
                  </a:lnTo>
                  <a:cubicBezTo>
                    <a:pt x="123" y="152"/>
                    <a:pt x="152" y="123"/>
                    <a:pt x="152" y="87"/>
                  </a:cubicBezTo>
                  <a:lnTo>
                    <a:pt x="152" y="87"/>
                  </a:lnTo>
                  <a:cubicBezTo>
                    <a:pt x="152" y="52"/>
                    <a:pt x="123" y="23"/>
                    <a:pt x="88" y="23"/>
                  </a:cubicBezTo>
                  <a:close/>
                  <a:moveTo>
                    <a:pt x="88" y="175"/>
                  </a:moveTo>
                  <a:lnTo>
                    <a:pt x="88" y="175"/>
                  </a:lnTo>
                  <a:cubicBezTo>
                    <a:pt x="39" y="175"/>
                    <a:pt x="0" y="136"/>
                    <a:pt x="0" y="8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5" y="39"/>
                    <a:pt x="175" y="87"/>
                  </a:cubicBezTo>
                  <a:lnTo>
                    <a:pt x="175" y="87"/>
                  </a:lnTo>
                  <a:cubicBezTo>
                    <a:pt x="175" y="136"/>
                    <a:pt x="136" y="175"/>
                    <a:pt x="88" y="1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1" name="CIRCLE ">
              <a:extLst>
                <a:ext uri="{FF2B5EF4-FFF2-40B4-BE49-F238E27FC236}">
                  <a16:creationId xmlns:a16="http://schemas.microsoft.com/office/drawing/2014/main" id="{696583CB-D734-5E43-8989-03C6C481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835" y="8588276"/>
              <a:ext cx="186760" cy="192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2" name="STROKE CIRCLE ">
              <a:extLst>
                <a:ext uri="{FF2B5EF4-FFF2-40B4-BE49-F238E27FC236}">
                  <a16:creationId xmlns:a16="http://schemas.microsoft.com/office/drawing/2014/main" id="{E666B0A7-19C2-C848-9033-0871740C0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358" y="8577290"/>
              <a:ext cx="219717" cy="219717"/>
            </a:xfrm>
            <a:custGeom>
              <a:avLst/>
              <a:gdLst>
                <a:gd name="T0" fmla="*/ 88 w 176"/>
                <a:gd name="T1" fmla="*/ 23 h 176"/>
                <a:gd name="T2" fmla="*/ 88 w 176"/>
                <a:gd name="T3" fmla="*/ 23 h 176"/>
                <a:gd name="T4" fmla="*/ 23 w 176"/>
                <a:gd name="T5" fmla="*/ 87 h 176"/>
                <a:gd name="T6" fmla="*/ 23 w 176"/>
                <a:gd name="T7" fmla="*/ 87 h 176"/>
                <a:gd name="T8" fmla="*/ 88 w 176"/>
                <a:gd name="T9" fmla="*/ 151 h 176"/>
                <a:gd name="T10" fmla="*/ 88 w 176"/>
                <a:gd name="T11" fmla="*/ 151 h 176"/>
                <a:gd name="T12" fmla="*/ 152 w 176"/>
                <a:gd name="T13" fmla="*/ 87 h 176"/>
                <a:gd name="T14" fmla="*/ 152 w 176"/>
                <a:gd name="T15" fmla="*/ 87 h 176"/>
                <a:gd name="T16" fmla="*/ 88 w 176"/>
                <a:gd name="T17" fmla="*/ 23 h 176"/>
                <a:gd name="T18" fmla="*/ 88 w 176"/>
                <a:gd name="T19" fmla="*/ 175 h 176"/>
                <a:gd name="T20" fmla="*/ 88 w 176"/>
                <a:gd name="T21" fmla="*/ 175 h 176"/>
                <a:gd name="T22" fmla="*/ 0 w 176"/>
                <a:gd name="T23" fmla="*/ 87 h 176"/>
                <a:gd name="T24" fmla="*/ 0 w 176"/>
                <a:gd name="T25" fmla="*/ 87 h 176"/>
                <a:gd name="T26" fmla="*/ 88 w 176"/>
                <a:gd name="T27" fmla="*/ 0 h 176"/>
                <a:gd name="T28" fmla="*/ 88 w 176"/>
                <a:gd name="T29" fmla="*/ 0 h 176"/>
                <a:gd name="T30" fmla="*/ 175 w 176"/>
                <a:gd name="T31" fmla="*/ 87 h 176"/>
                <a:gd name="T32" fmla="*/ 175 w 176"/>
                <a:gd name="T33" fmla="*/ 87 h 176"/>
                <a:gd name="T34" fmla="*/ 88 w 176"/>
                <a:gd name="T35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76">
                  <a:moveTo>
                    <a:pt x="88" y="23"/>
                  </a:moveTo>
                  <a:lnTo>
                    <a:pt x="88" y="23"/>
                  </a:lnTo>
                  <a:cubicBezTo>
                    <a:pt x="52" y="23"/>
                    <a:pt x="23" y="52"/>
                    <a:pt x="23" y="87"/>
                  </a:cubicBezTo>
                  <a:lnTo>
                    <a:pt x="23" y="87"/>
                  </a:lnTo>
                  <a:cubicBezTo>
                    <a:pt x="23" y="122"/>
                    <a:pt x="52" y="151"/>
                    <a:pt x="88" y="151"/>
                  </a:cubicBezTo>
                  <a:lnTo>
                    <a:pt x="88" y="151"/>
                  </a:lnTo>
                  <a:cubicBezTo>
                    <a:pt x="123" y="151"/>
                    <a:pt x="152" y="122"/>
                    <a:pt x="152" y="87"/>
                  </a:cubicBezTo>
                  <a:lnTo>
                    <a:pt x="152" y="87"/>
                  </a:lnTo>
                  <a:cubicBezTo>
                    <a:pt x="152" y="52"/>
                    <a:pt x="123" y="23"/>
                    <a:pt x="88" y="23"/>
                  </a:cubicBezTo>
                  <a:close/>
                  <a:moveTo>
                    <a:pt x="88" y="175"/>
                  </a:moveTo>
                  <a:lnTo>
                    <a:pt x="88" y="175"/>
                  </a:lnTo>
                  <a:cubicBezTo>
                    <a:pt x="39" y="175"/>
                    <a:pt x="0" y="135"/>
                    <a:pt x="0" y="8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5" y="39"/>
                    <a:pt x="175" y="87"/>
                  </a:cubicBezTo>
                  <a:lnTo>
                    <a:pt x="175" y="87"/>
                  </a:lnTo>
                  <a:cubicBezTo>
                    <a:pt x="175" y="135"/>
                    <a:pt x="136" y="175"/>
                    <a:pt x="88" y="1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7" name="RECTANGLE GLOB">
              <a:extLst>
                <a:ext uri="{FF2B5EF4-FFF2-40B4-BE49-F238E27FC236}">
                  <a16:creationId xmlns:a16="http://schemas.microsoft.com/office/drawing/2014/main" id="{2EB6AAD3-E940-8E47-93C3-3E48E8F00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937" y="6797579"/>
              <a:ext cx="1329291" cy="1005205"/>
            </a:xfrm>
            <a:custGeom>
              <a:avLst/>
              <a:gdLst>
                <a:gd name="T0" fmla="*/ 1064 w 1065"/>
                <a:gd name="T1" fmla="*/ 804 h 805"/>
                <a:gd name="T2" fmla="*/ 143 w 1065"/>
                <a:gd name="T3" fmla="*/ 804 h 805"/>
                <a:gd name="T4" fmla="*/ 143 w 1065"/>
                <a:gd name="T5" fmla="*/ 468 h 805"/>
                <a:gd name="T6" fmla="*/ 0 w 1065"/>
                <a:gd name="T7" fmla="*/ 383 h 805"/>
                <a:gd name="T8" fmla="*/ 143 w 1065"/>
                <a:gd name="T9" fmla="*/ 303 h 805"/>
                <a:gd name="T10" fmla="*/ 143 w 1065"/>
                <a:gd name="T11" fmla="*/ 0 h 805"/>
                <a:gd name="T12" fmla="*/ 1064 w 1065"/>
                <a:gd name="T13" fmla="*/ 0 h 805"/>
                <a:gd name="T14" fmla="*/ 1064 w 1065"/>
                <a:gd name="T15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5" h="805">
                  <a:moveTo>
                    <a:pt x="1064" y="804"/>
                  </a:moveTo>
                  <a:lnTo>
                    <a:pt x="143" y="804"/>
                  </a:lnTo>
                  <a:lnTo>
                    <a:pt x="143" y="468"/>
                  </a:lnTo>
                  <a:lnTo>
                    <a:pt x="0" y="383"/>
                  </a:lnTo>
                  <a:lnTo>
                    <a:pt x="143" y="303"/>
                  </a:lnTo>
                  <a:lnTo>
                    <a:pt x="143" y="0"/>
                  </a:lnTo>
                  <a:lnTo>
                    <a:pt x="1064" y="0"/>
                  </a:lnTo>
                  <a:lnTo>
                    <a:pt x="1064" y="80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8" name="RECTANGLE ENVELOPE">
              <a:extLst>
                <a:ext uri="{FF2B5EF4-FFF2-40B4-BE49-F238E27FC236}">
                  <a16:creationId xmlns:a16="http://schemas.microsoft.com/office/drawing/2014/main" id="{BD685F31-FB85-034C-A03E-F5642FB60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008" y="6962367"/>
              <a:ext cx="708587" cy="41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3" name="STROKE LINE">
              <a:extLst>
                <a:ext uri="{FF2B5EF4-FFF2-40B4-BE49-F238E27FC236}">
                  <a16:creationId xmlns:a16="http://schemas.microsoft.com/office/drawing/2014/main" id="{89C40F15-18F9-D648-91F3-09080111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527" y="6956873"/>
              <a:ext cx="741548" cy="291127"/>
            </a:xfrm>
            <a:custGeom>
              <a:avLst/>
              <a:gdLst>
                <a:gd name="T0" fmla="*/ 297 w 595"/>
                <a:gd name="T1" fmla="*/ 233 h 234"/>
                <a:gd name="T2" fmla="*/ 297 w 595"/>
                <a:gd name="T3" fmla="*/ 233 h 234"/>
                <a:gd name="T4" fmla="*/ 290 w 595"/>
                <a:gd name="T5" fmla="*/ 231 h 234"/>
                <a:gd name="T6" fmla="*/ 6 w 595"/>
                <a:gd name="T7" fmla="*/ 23 h 234"/>
                <a:gd name="T8" fmla="*/ 6 w 595"/>
                <a:gd name="T9" fmla="*/ 23 h 234"/>
                <a:gd name="T10" fmla="*/ 3 w 595"/>
                <a:gd name="T11" fmla="*/ 6 h 234"/>
                <a:gd name="T12" fmla="*/ 3 w 595"/>
                <a:gd name="T13" fmla="*/ 6 h 234"/>
                <a:gd name="T14" fmla="*/ 20 w 595"/>
                <a:gd name="T15" fmla="*/ 4 h 234"/>
                <a:gd name="T16" fmla="*/ 297 w 595"/>
                <a:gd name="T17" fmla="*/ 207 h 234"/>
                <a:gd name="T18" fmla="*/ 574 w 595"/>
                <a:gd name="T19" fmla="*/ 4 h 234"/>
                <a:gd name="T20" fmla="*/ 574 w 595"/>
                <a:gd name="T21" fmla="*/ 4 h 234"/>
                <a:gd name="T22" fmla="*/ 591 w 595"/>
                <a:gd name="T23" fmla="*/ 6 h 234"/>
                <a:gd name="T24" fmla="*/ 591 w 595"/>
                <a:gd name="T25" fmla="*/ 6 h 234"/>
                <a:gd name="T26" fmla="*/ 588 w 595"/>
                <a:gd name="T27" fmla="*/ 23 h 234"/>
                <a:gd name="T28" fmla="*/ 304 w 595"/>
                <a:gd name="T29" fmla="*/ 231 h 234"/>
                <a:gd name="T30" fmla="*/ 304 w 595"/>
                <a:gd name="T31" fmla="*/ 231 h 234"/>
                <a:gd name="T32" fmla="*/ 297 w 595"/>
                <a:gd name="T33" fmla="*/ 23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5" h="234">
                  <a:moveTo>
                    <a:pt x="297" y="233"/>
                  </a:moveTo>
                  <a:lnTo>
                    <a:pt x="297" y="233"/>
                  </a:lnTo>
                  <a:cubicBezTo>
                    <a:pt x="294" y="233"/>
                    <a:pt x="292" y="233"/>
                    <a:pt x="290" y="231"/>
                  </a:cubicBezTo>
                  <a:lnTo>
                    <a:pt x="6" y="23"/>
                  </a:lnTo>
                  <a:lnTo>
                    <a:pt x="6" y="23"/>
                  </a:lnTo>
                  <a:cubicBezTo>
                    <a:pt x="1" y="19"/>
                    <a:pt x="0" y="12"/>
                    <a:pt x="3" y="6"/>
                  </a:cubicBezTo>
                  <a:lnTo>
                    <a:pt x="3" y="6"/>
                  </a:lnTo>
                  <a:cubicBezTo>
                    <a:pt x="7" y="1"/>
                    <a:pt x="14" y="0"/>
                    <a:pt x="20" y="4"/>
                  </a:cubicBezTo>
                  <a:lnTo>
                    <a:pt x="297" y="207"/>
                  </a:lnTo>
                  <a:lnTo>
                    <a:pt x="574" y="4"/>
                  </a:lnTo>
                  <a:lnTo>
                    <a:pt x="574" y="4"/>
                  </a:lnTo>
                  <a:cubicBezTo>
                    <a:pt x="580" y="0"/>
                    <a:pt x="587" y="1"/>
                    <a:pt x="591" y="6"/>
                  </a:cubicBezTo>
                  <a:lnTo>
                    <a:pt x="591" y="6"/>
                  </a:lnTo>
                  <a:cubicBezTo>
                    <a:pt x="594" y="12"/>
                    <a:pt x="593" y="19"/>
                    <a:pt x="588" y="23"/>
                  </a:cubicBezTo>
                  <a:lnTo>
                    <a:pt x="304" y="231"/>
                  </a:lnTo>
                  <a:lnTo>
                    <a:pt x="304" y="231"/>
                  </a:lnTo>
                  <a:cubicBezTo>
                    <a:pt x="302" y="233"/>
                    <a:pt x="299" y="233"/>
                    <a:pt x="297" y="2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4" name="LINE STROKE">
              <a:extLst>
                <a:ext uri="{FF2B5EF4-FFF2-40B4-BE49-F238E27FC236}">
                  <a16:creationId xmlns:a16="http://schemas.microsoft.com/office/drawing/2014/main" id="{51E5E240-B9DF-CD47-9EE3-086089599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022" y="7478703"/>
              <a:ext cx="494364" cy="32958"/>
            </a:xfrm>
            <a:custGeom>
              <a:avLst/>
              <a:gdLst>
                <a:gd name="T0" fmla="*/ 385 w 398"/>
                <a:gd name="T1" fmla="*/ 24 h 25"/>
                <a:gd name="T2" fmla="*/ 12 w 398"/>
                <a:gd name="T3" fmla="*/ 24 h 25"/>
                <a:gd name="T4" fmla="*/ 12 w 398"/>
                <a:gd name="T5" fmla="*/ 24 h 25"/>
                <a:gd name="T6" fmla="*/ 0 w 398"/>
                <a:gd name="T7" fmla="*/ 12 h 25"/>
                <a:gd name="T8" fmla="*/ 0 w 398"/>
                <a:gd name="T9" fmla="*/ 12 h 25"/>
                <a:gd name="T10" fmla="*/ 12 w 398"/>
                <a:gd name="T11" fmla="*/ 0 h 25"/>
                <a:gd name="T12" fmla="*/ 385 w 398"/>
                <a:gd name="T13" fmla="*/ 0 h 25"/>
                <a:gd name="T14" fmla="*/ 385 w 398"/>
                <a:gd name="T15" fmla="*/ 0 h 25"/>
                <a:gd name="T16" fmla="*/ 397 w 398"/>
                <a:gd name="T17" fmla="*/ 12 h 25"/>
                <a:gd name="T18" fmla="*/ 397 w 398"/>
                <a:gd name="T19" fmla="*/ 12 h 25"/>
                <a:gd name="T20" fmla="*/ 385 w 398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25">
                  <a:moveTo>
                    <a:pt x="385" y="24"/>
                  </a:moveTo>
                  <a:lnTo>
                    <a:pt x="12" y="24"/>
                  </a:ln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385" y="0"/>
                  </a:lnTo>
                  <a:lnTo>
                    <a:pt x="385" y="0"/>
                  </a:lnTo>
                  <a:cubicBezTo>
                    <a:pt x="392" y="0"/>
                    <a:pt x="397" y="6"/>
                    <a:pt x="397" y="12"/>
                  </a:cubicBezTo>
                  <a:lnTo>
                    <a:pt x="397" y="12"/>
                  </a:lnTo>
                  <a:cubicBezTo>
                    <a:pt x="397" y="19"/>
                    <a:pt x="392" y="24"/>
                    <a:pt x="385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5" name="LINE STROKE">
              <a:extLst>
                <a:ext uri="{FF2B5EF4-FFF2-40B4-BE49-F238E27FC236}">
                  <a16:creationId xmlns:a16="http://schemas.microsoft.com/office/drawing/2014/main" id="{6CC6B54A-CE01-D84E-8FD0-C0AAB53FA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022" y="7637997"/>
              <a:ext cx="895347" cy="27466"/>
            </a:xfrm>
            <a:custGeom>
              <a:avLst/>
              <a:gdLst>
                <a:gd name="T0" fmla="*/ 707 w 719"/>
                <a:gd name="T1" fmla="*/ 23 h 24"/>
                <a:gd name="T2" fmla="*/ 12 w 719"/>
                <a:gd name="T3" fmla="*/ 23 h 24"/>
                <a:gd name="T4" fmla="*/ 12 w 719"/>
                <a:gd name="T5" fmla="*/ 23 h 24"/>
                <a:gd name="T6" fmla="*/ 0 w 719"/>
                <a:gd name="T7" fmla="*/ 11 h 24"/>
                <a:gd name="T8" fmla="*/ 0 w 719"/>
                <a:gd name="T9" fmla="*/ 11 h 24"/>
                <a:gd name="T10" fmla="*/ 12 w 719"/>
                <a:gd name="T11" fmla="*/ 0 h 24"/>
                <a:gd name="T12" fmla="*/ 707 w 719"/>
                <a:gd name="T13" fmla="*/ 0 h 24"/>
                <a:gd name="T14" fmla="*/ 707 w 719"/>
                <a:gd name="T15" fmla="*/ 0 h 24"/>
                <a:gd name="T16" fmla="*/ 718 w 719"/>
                <a:gd name="T17" fmla="*/ 11 h 24"/>
                <a:gd name="T18" fmla="*/ 718 w 719"/>
                <a:gd name="T19" fmla="*/ 11 h 24"/>
                <a:gd name="T20" fmla="*/ 707 w 719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9" h="24">
                  <a:moveTo>
                    <a:pt x="707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5" y="23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4"/>
                    <a:pt x="5" y="0"/>
                    <a:pt x="12" y="0"/>
                  </a:cubicBezTo>
                  <a:lnTo>
                    <a:pt x="707" y="0"/>
                  </a:lnTo>
                  <a:lnTo>
                    <a:pt x="707" y="0"/>
                  </a:lnTo>
                  <a:cubicBezTo>
                    <a:pt x="714" y="0"/>
                    <a:pt x="718" y="4"/>
                    <a:pt x="718" y="11"/>
                  </a:cubicBezTo>
                  <a:lnTo>
                    <a:pt x="718" y="11"/>
                  </a:lnTo>
                  <a:cubicBezTo>
                    <a:pt x="718" y="17"/>
                    <a:pt x="714" y="23"/>
                    <a:pt x="707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4" name="RECTANGLE BASE">
              <a:extLst>
                <a:ext uri="{FF2B5EF4-FFF2-40B4-BE49-F238E27FC236}">
                  <a16:creationId xmlns:a16="http://schemas.microsoft.com/office/drawing/2014/main" id="{B40AE6AC-2298-104A-AF7E-4F898B8E9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763" y="7215043"/>
              <a:ext cx="1636895" cy="13457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3" name="LINE STROKE">
              <a:extLst>
                <a:ext uri="{FF2B5EF4-FFF2-40B4-BE49-F238E27FC236}">
                  <a16:creationId xmlns:a16="http://schemas.microsoft.com/office/drawing/2014/main" id="{890BE714-5BF1-4443-897C-3CD4532D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406" y="7258986"/>
              <a:ext cx="252675" cy="27463"/>
            </a:xfrm>
            <a:custGeom>
              <a:avLst/>
              <a:gdLst>
                <a:gd name="T0" fmla="*/ 192 w 204"/>
                <a:gd name="T1" fmla="*/ 23 h 24"/>
                <a:gd name="T2" fmla="*/ 12 w 204"/>
                <a:gd name="T3" fmla="*/ 23 h 24"/>
                <a:gd name="T4" fmla="*/ 12 w 204"/>
                <a:gd name="T5" fmla="*/ 23 h 24"/>
                <a:gd name="T6" fmla="*/ 0 w 204"/>
                <a:gd name="T7" fmla="*/ 12 h 24"/>
                <a:gd name="T8" fmla="*/ 0 w 204"/>
                <a:gd name="T9" fmla="*/ 12 h 24"/>
                <a:gd name="T10" fmla="*/ 12 w 204"/>
                <a:gd name="T11" fmla="*/ 0 h 24"/>
                <a:gd name="T12" fmla="*/ 192 w 204"/>
                <a:gd name="T13" fmla="*/ 0 h 24"/>
                <a:gd name="T14" fmla="*/ 192 w 204"/>
                <a:gd name="T15" fmla="*/ 0 h 24"/>
                <a:gd name="T16" fmla="*/ 203 w 204"/>
                <a:gd name="T17" fmla="*/ 12 h 24"/>
                <a:gd name="T18" fmla="*/ 203 w 204"/>
                <a:gd name="T19" fmla="*/ 12 h 24"/>
                <a:gd name="T20" fmla="*/ 192 w 204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4">
                  <a:moveTo>
                    <a:pt x="192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5" y="23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192" y="0"/>
                  </a:lnTo>
                  <a:lnTo>
                    <a:pt x="192" y="0"/>
                  </a:lnTo>
                  <a:cubicBezTo>
                    <a:pt x="198" y="0"/>
                    <a:pt x="203" y="6"/>
                    <a:pt x="203" y="12"/>
                  </a:cubicBezTo>
                  <a:lnTo>
                    <a:pt x="203" y="12"/>
                  </a:lnTo>
                  <a:cubicBezTo>
                    <a:pt x="203" y="18"/>
                    <a:pt x="198" y="23"/>
                    <a:pt x="192" y="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5" name="RECTANGLE BASE GIRL">
              <a:extLst>
                <a:ext uri="{FF2B5EF4-FFF2-40B4-BE49-F238E27FC236}">
                  <a16:creationId xmlns:a16="http://schemas.microsoft.com/office/drawing/2014/main" id="{FD74C0D2-671F-9748-B5FB-0827855F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127" y="7352364"/>
              <a:ext cx="1428163" cy="1016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6" name="HAIR">
              <a:extLst>
                <a:ext uri="{FF2B5EF4-FFF2-40B4-BE49-F238E27FC236}">
                  <a16:creationId xmlns:a16="http://schemas.microsoft.com/office/drawing/2014/main" id="{BABC0DF4-7F84-4C48-ABB5-BCBF88DD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519" y="7555604"/>
              <a:ext cx="714082" cy="703096"/>
            </a:xfrm>
            <a:custGeom>
              <a:avLst/>
              <a:gdLst>
                <a:gd name="T0" fmla="*/ 11 w 574"/>
                <a:gd name="T1" fmla="*/ 177 h 564"/>
                <a:gd name="T2" fmla="*/ 11 w 574"/>
                <a:gd name="T3" fmla="*/ 177 h 564"/>
                <a:gd name="T4" fmla="*/ 56 w 574"/>
                <a:gd name="T5" fmla="*/ 563 h 564"/>
                <a:gd name="T6" fmla="*/ 573 w 574"/>
                <a:gd name="T7" fmla="*/ 563 h 564"/>
                <a:gd name="T8" fmla="*/ 528 w 574"/>
                <a:gd name="T9" fmla="*/ 519 h 564"/>
                <a:gd name="T10" fmla="*/ 528 w 574"/>
                <a:gd name="T11" fmla="*/ 519 h 564"/>
                <a:gd name="T12" fmla="*/ 422 w 574"/>
                <a:gd name="T13" fmla="*/ 359 h 564"/>
                <a:gd name="T14" fmla="*/ 422 w 574"/>
                <a:gd name="T15" fmla="*/ 359 h 564"/>
                <a:gd name="T16" fmla="*/ 291 w 574"/>
                <a:gd name="T17" fmla="*/ 73 h 564"/>
                <a:gd name="T18" fmla="*/ 291 w 574"/>
                <a:gd name="T19" fmla="*/ 73 h 564"/>
                <a:gd name="T20" fmla="*/ 11 w 574"/>
                <a:gd name="T21" fmla="*/ 17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564">
                  <a:moveTo>
                    <a:pt x="11" y="177"/>
                  </a:moveTo>
                  <a:lnTo>
                    <a:pt x="11" y="177"/>
                  </a:lnTo>
                  <a:cubicBezTo>
                    <a:pt x="11" y="177"/>
                    <a:pt x="0" y="391"/>
                    <a:pt x="56" y="563"/>
                  </a:cubicBezTo>
                  <a:lnTo>
                    <a:pt x="573" y="563"/>
                  </a:lnTo>
                  <a:lnTo>
                    <a:pt x="528" y="519"/>
                  </a:lnTo>
                  <a:lnTo>
                    <a:pt x="528" y="519"/>
                  </a:lnTo>
                  <a:cubicBezTo>
                    <a:pt x="528" y="519"/>
                    <a:pt x="443" y="437"/>
                    <a:pt x="422" y="359"/>
                  </a:cubicBezTo>
                  <a:lnTo>
                    <a:pt x="422" y="359"/>
                  </a:lnTo>
                  <a:cubicBezTo>
                    <a:pt x="394" y="251"/>
                    <a:pt x="424" y="128"/>
                    <a:pt x="291" y="73"/>
                  </a:cubicBezTo>
                  <a:lnTo>
                    <a:pt x="291" y="73"/>
                  </a:lnTo>
                  <a:cubicBezTo>
                    <a:pt x="114" y="0"/>
                    <a:pt x="11" y="177"/>
                    <a:pt x="11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0" name="SHIRT">
              <a:extLst>
                <a:ext uri="{FF2B5EF4-FFF2-40B4-BE49-F238E27FC236}">
                  <a16:creationId xmlns:a16="http://schemas.microsoft.com/office/drawing/2014/main" id="{044AFBBE-4923-2041-8DF7-1E923129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240" y="8165319"/>
              <a:ext cx="785488" cy="203240"/>
            </a:xfrm>
            <a:custGeom>
              <a:avLst/>
              <a:gdLst>
                <a:gd name="T0" fmla="*/ 0 w 631"/>
                <a:gd name="T1" fmla="*/ 162 h 163"/>
                <a:gd name="T2" fmla="*/ 623 w 631"/>
                <a:gd name="T3" fmla="*/ 162 h 163"/>
                <a:gd name="T4" fmla="*/ 623 w 631"/>
                <a:gd name="T5" fmla="*/ 162 h 163"/>
                <a:gd name="T6" fmla="*/ 592 w 631"/>
                <a:gd name="T7" fmla="*/ 48 h 163"/>
                <a:gd name="T8" fmla="*/ 592 w 631"/>
                <a:gd name="T9" fmla="*/ 48 h 163"/>
                <a:gd name="T10" fmla="*/ 375 w 631"/>
                <a:gd name="T11" fmla="*/ 2 h 163"/>
                <a:gd name="T12" fmla="*/ 375 w 631"/>
                <a:gd name="T13" fmla="*/ 2 h 163"/>
                <a:gd name="T14" fmla="*/ 151 w 631"/>
                <a:gd name="T15" fmla="*/ 27 h 163"/>
                <a:gd name="T16" fmla="*/ 151 w 631"/>
                <a:gd name="T17" fmla="*/ 27 h 163"/>
                <a:gd name="T18" fmla="*/ 0 w 631"/>
                <a:gd name="T19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163">
                  <a:moveTo>
                    <a:pt x="0" y="162"/>
                  </a:moveTo>
                  <a:lnTo>
                    <a:pt x="623" y="162"/>
                  </a:lnTo>
                  <a:lnTo>
                    <a:pt x="623" y="162"/>
                  </a:lnTo>
                  <a:cubicBezTo>
                    <a:pt x="623" y="162"/>
                    <a:pt x="630" y="86"/>
                    <a:pt x="592" y="48"/>
                  </a:cubicBezTo>
                  <a:lnTo>
                    <a:pt x="592" y="48"/>
                  </a:lnTo>
                  <a:cubicBezTo>
                    <a:pt x="568" y="23"/>
                    <a:pt x="510" y="0"/>
                    <a:pt x="375" y="2"/>
                  </a:cubicBezTo>
                  <a:lnTo>
                    <a:pt x="375" y="2"/>
                  </a:lnTo>
                  <a:cubicBezTo>
                    <a:pt x="270" y="3"/>
                    <a:pt x="186" y="9"/>
                    <a:pt x="151" y="27"/>
                  </a:cubicBezTo>
                  <a:lnTo>
                    <a:pt x="151" y="27"/>
                  </a:lnTo>
                  <a:cubicBezTo>
                    <a:pt x="81" y="63"/>
                    <a:pt x="0" y="162"/>
                    <a:pt x="0" y="162"/>
                  </a:cubicBezTo>
                </a:path>
              </a:pathLst>
            </a:custGeom>
            <a:solidFill>
              <a:srgbClr val="00AB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1" name="FACE">
              <a:extLst>
                <a:ext uri="{FF2B5EF4-FFF2-40B4-BE49-F238E27FC236}">
                  <a16:creationId xmlns:a16="http://schemas.microsoft.com/office/drawing/2014/main" id="{5D19D78C-D291-CD44-84FA-BDB619ED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449" y="7654477"/>
              <a:ext cx="390000" cy="593237"/>
            </a:xfrm>
            <a:custGeom>
              <a:avLst/>
              <a:gdLst>
                <a:gd name="T0" fmla="*/ 177 w 311"/>
                <a:gd name="T1" fmla="*/ 11 h 478"/>
                <a:gd name="T2" fmla="*/ 177 w 311"/>
                <a:gd name="T3" fmla="*/ 11 h 478"/>
                <a:gd name="T4" fmla="*/ 16 w 311"/>
                <a:gd name="T5" fmla="*/ 139 h 478"/>
                <a:gd name="T6" fmla="*/ 16 w 311"/>
                <a:gd name="T7" fmla="*/ 139 h 478"/>
                <a:gd name="T8" fmla="*/ 73 w 311"/>
                <a:gd name="T9" fmla="*/ 342 h 478"/>
                <a:gd name="T10" fmla="*/ 73 w 311"/>
                <a:gd name="T11" fmla="*/ 342 h 478"/>
                <a:gd name="T12" fmla="*/ 132 w 311"/>
                <a:gd name="T13" fmla="*/ 349 h 478"/>
                <a:gd name="T14" fmla="*/ 132 w 311"/>
                <a:gd name="T15" fmla="*/ 477 h 478"/>
                <a:gd name="T16" fmla="*/ 276 w 311"/>
                <a:gd name="T17" fmla="*/ 416 h 478"/>
                <a:gd name="T18" fmla="*/ 276 w 311"/>
                <a:gd name="T19" fmla="*/ 245 h 478"/>
                <a:gd name="T20" fmla="*/ 276 w 311"/>
                <a:gd name="T21" fmla="*/ 245 h 478"/>
                <a:gd name="T22" fmla="*/ 292 w 311"/>
                <a:gd name="T23" fmla="*/ 183 h 478"/>
                <a:gd name="T24" fmla="*/ 292 w 311"/>
                <a:gd name="T25" fmla="*/ 183 h 478"/>
                <a:gd name="T26" fmla="*/ 177 w 311"/>
                <a:gd name="T27" fmla="*/ 1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1" h="478">
                  <a:moveTo>
                    <a:pt x="177" y="11"/>
                  </a:moveTo>
                  <a:lnTo>
                    <a:pt x="177" y="11"/>
                  </a:lnTo>
                  <a:cubicBezTo>
                    <a:pt x="102" y="0"/>
                    <a:pt x="34" y="7"/>
                    <a:pt x="16" y="139"/>
                  </a:cubicBezTo>
                  <a:lnTo>
                    <a:pt x="16" y="139"/>
                  </a:lnTo>
                  <a:cubicBezTo>
                    <a:pt x="0" y="253"/>
                    <a:pt x="0" y="321"/>
                    <a:pt x="73" y="342"/>
                  </a:cubicBezTo>
                  <a:lnTo>
                    <a:pt x="73" y="342"/>
                  </a:lnTo>
                  <a:cubicBezTo>
                    <a:pt x="88" y="346"/>
                    <a:pt x="117" y="349"/>
                    <a:pt x="132" y="349"/>
                  </a:cubicBezTo>
                  <a:lnTo>
                    <a:pt x="132" y="477"/>
                  </a:lnTo>
                  <a:lnTo>
                    <a:pt x="276" y="416"/>
                  </a:lnTo>
                  <a:lnTo>
                    <a:pt x="276" y="245"/>
                  </a:lnTo>
                  <a:lnTo>
                    <a:pt x="276" y="245"/>
                  </a:lnTo>
                  <a:cubicBezTo>
                    <a:pt x="284" y="227"/>
                    <a:pt x="289" y="206"/>
                    <a:pt x="292" y="183"/>
                  </a:cubicBezTo>
                  <a:lnTo>
                    <a:pt x="292" y="183"/>
                  </a:lnTo>
                  <a:cubicBezTo>
                    <a:pt x="310" y="51"/>
                    <a:pt x="252" y="21"/>
                    <a:pt x="177" y="11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2" name="HAIR">
              <a:extLst>
                <a:ext uri="{FF2B5EF4-FFF2-40B4-BE49-F238E27FC236}">
                  <a16:creationId xmlns:a16="http://schemas.microsoft.com/office/drawing/2014/main" id="{474E22A6-DE59-0F4E-B4C7-CD90EF525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505" y="7561096"/>
              <a:ext cx="642675" cy="653661"/>
            </a:xfrm>
            <a:custGeom>
              <a:avLst/>
              <a:gdLst>
                <a:gd name="T0" fmla="*/ 224 w 518"/>
                <a:gd name="T1" fmla="*/ 174 h 525"/>
                <a:gd name="T2" fmla="*/ 224 w 518"/>
                <a:gd name="T3" fmla="*/ 174 h 525"/>
                <a:gd name="T4" fmla="*/ 229 w 518"/>
                <a:gd name="T5" fmla="*/ 277 h 525"/>
                <a:gd name="T6" fmla="*/ 229 w 518"/>
                <a:gd name="T7" fmla="*/ 277 h 525"/>
                <a:gd name="T8" fmla="*/ 287 w 518"/>
                <a:gd name="T9" fmla="*/ 260 h 525"/>
                <a:gd name="T10" fmla="*/ 287 w 518"/>
                <a:gd name="T11" fmla="*/ 260 h 525"/>
                <a:gd name="T12" fmla="*/ 246 w 518"/>
                <a:gd name="T13" fmla="*/ 338 h 525"/>
                <a:gd name="T14" fmla="*/ 246 w 518"/>
                <a:gd name="T15" fmla="*/ 338 h 525"/>
                <a:gd name="T16" fmla="*/ 309 w 518"/>
                <a:gd name="T17" fmla="*/ 491 h 525"/>
                <a:gd name="T18" fmla="*/ 517 w 518"/>
                <a:gd name="T19" fmla="*/ 524 h 525"/>
                <a:gd name="T20" fmla="*/ 517 w 518"/>
                <a:gd name="T21" fmla="*/ 524 h 525"/>
                <a:gd name="T22" fmla="*/ 418 w 518"/>
                <a:gd name="T23" fmla="*/ 322 h 525"/>
                <a:gd name="T24" fmla="*/ 418 w 518"/>
                <a:gd name="T25" fmla="*/ 322 h 525"/>
                <a:gd name="T26" fmla="*/ 243 w 518"/>
                <a:gd name="T27" fmla="*/ 23 h 525"/>
                <a:gd name="T28" fmla="*/ 243 w 518"/>
                <a:gd name="T29" fmla="*/ 23 h 525"/>
                <a:gd name="T30" fmla="*/ 0 w 518"/>
                <a:gd name="T31" fmla="*/ 182 h 525"/>
                <a:gd name="T32" fmla="*/ 0 w 518"/>
                <a:gd name="T33" fmla="*/ 182 h 525"/>
                <a:gd name="T34" fmla="*/ 224 w 518"/>
                <a:gd name="T35" fmla="*/ 17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525">
                  <a:moveTo>
                    <a:pt x="224" y="174"/>
                  </a:moveTo>
                  <a:lnTo>
                    <a:pt x="224" y="174"/>
                  </a:lnTo>
                  <a:cubicBezTo>
                    <a:pt x="224" y="174"/>
                    <a:pt x="214" y="218"/>
                    <a:pt x="229" y="277"/>
                  </a:cubicBezTo>
                  <a:lnTo>
                    <a:pt x="229" y="277"/>
                  </a:lnTo>
                  <a:cubicBezTo>
                    <a:pt x="229" y="277"/>
                    <a:pt x="252" y="238"/>
                    <a:pt x="287" y="260"/>
                  </a:cubicBezTo>
                  <a:lnTo>
                    <a:pt x="287" y="260"/>
                  </a:lnTo>
                  <a:cubicBezTo>
                    <a:pt x="321" y="282"/>
                    <a:pt x="277" y="369"/>
                    <a:pt x="246" y="338"/>
                  </a:cubicBezTo>
                  <a:lnTo>
                    <a:pt x="246" y="338"/>
                  </a:lnTo>
                  <a:cubicBezTo>
                    <a:pt x="246" y="338"/>
                    <a:pt x="235" y="434"/>
                    <a:pt x="309" y="491"/>
                  </a:cubicBezTo>
                  <a:lnTo>
                    <a:pt x="517" y="524"/>
                  </a:lnTo>
                  <a:lnTo>
                    <a:pt x="517" y="524"/>
                  </a:lnTo>
                  <a:cubicBezTo>
                    <a:pt x="517" y="524"/>
                    <a:pt x="430" y="440"/>
                    <a:pt x="418" y="322"/>
                  </a:cubicBezTo>
                  <a:lnTo>
                    <a:pt x="418" y="322"/>
                  </a:lnTo>
                  <a:cubicBezTo>
                    <a:pt x="403" y="186"/>
                    <a:pt x="424" y="63"/>
                    <a:pt x="243" y="23"/>
                  </a:cubicBezTo>
                  <a:lnTo>
                    <a:pt x="243" y="23"/>
                  </a:lnTo>
                  <a:cubicBezTo>
                    <a:pt x="133" y="0"/>
                    <a:pt x="10" y="48"/>
                    <a:pt x="0" y="182"/>
                  </a:cubicBezTo>
                  <a:lnTo>
                    <a:pt x="0" y="182"/>
                  </a:lnTo>
                  <a:cubicBezTo>
                    <a:pt x="0" y="182"/>
                    <a:pt x="122" y="128"/>
                    <a:pt x="224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0" name="MOUTH">
              <a:extLst>
                <a:ext uri="{FF2B5EF4-FFF2-40B4-BE49-F238E27FC236}">
                  <a16:creationId xmlns:a16="http://schemas.microsoft.com/office/drawing/2014/main" id="{F7A2F6C3-57E2-A349-BAF0-DC9A70FF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307" y="7978559"/>
              <a:ext cx="76901" cy="38452"/>
            </a:xfrm>
            <a:custGeom>
              <a:avLst/>
              <a:gdLst>
                <a:gd name="T0" fmla="*/ 9 w 61"/>
                <a:gd name="T1" fmla="*/ 28 h 29"/>
                <a:gd name="T2" fmla="*/ 9 w 61"/>
                <a:gd name="T3" fmla="*/ 28 h 29"/>
                <a:gd name="T4" fmla="*/ 7 w 61"/>
                <a:gd name="T5" fmla="*/ 28 h 29"/>
                <a:gd name="T6" fmla="*/ 7 w 61"/>
                <a:gd name="T7" fmla="*/ 28 h 29"/>
                <a:gd name="T8" fmla="*/ 0 w 61"/>
                <a:gd name="T9" fmla="*/ 21 h 29"/>
                <a:gd name="T10" fmla="*/ 0 w 61"/>
                <a:gd name="T11" fmla="*/ 21 h 29"/>
                <a:gd name="T12" fmla="*/ 8 w 61"/>
                <a:gd name="T13" fmla="*/ 13 h 29"/>
                <a:gd name="T14" fmla="*/ 8 w 61"/>
                <a:gd name="T15" fmla="*/ 13 h 29"/>
                <a:gd name="T16" fmla="*/ 46 w 61"/>
                <a:gd name="T17" fmla="*/ 2 h 29"/>
                <a:gd name="T18" fmla="*/ 46 w 61"/>
                <a:gd name="T19" fmla="*/ 2 h 29"/>
                <a:gd name="T20" fmla="*/ 57 w 61"/>
                <a:gd name="T21" fmla="*/ 5 h 29"/>
                <a:gd name="T22" fmla="*/ 57 w 61"/>
                <a:gd name="T23" fmla="*/ 5 h 29"/>
                <a:gd name="T24" fmla="*/ 55 w 61"/>
                <a:gd name="T25" fmla="*/ 16 h 29"/>
                <a:gd name="T26" fmla="*/ 55 w 61"/>
                <a:gd name="T27" fmla="*/ 16 h 29"/>
                <a:gd name="T28" fmla="*/ 9 w 61"/>
                <a:gd name="T2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9">
                  <a:moveTo>
                    <a:pt x="9" y="28"/>
                  </a:moveTo>
                  <a:lnTo>
                    <a:pt x="9" y="28"/>
                  </a:lnTo>
                  <a:cubicBezTo>
                    <a:pt x="8" y="28"/>
                    <a:pt x="7" y="28"/>
                    <a:pt x="7" y="28"/>
                  </a:cubicBezTo>
                  <a:lnTo>
                    <a:pt x="7" y="28"/>
                  </a:lnTo>
                  <a:cubicBezTo>
                    <a:pt x="3" y="28"/>
                    <a:pt x="0" y="25"/>
                    <a:pt x="0" y="21"/>
                  </a:cubicBezTo>
                  <a:lnTo>
                    <a:pt x="0" y="21"/>
                  </a:lnTo>
                  <a:cubicBezTo>
                    <a:pt x="0" y="16"/>
                    <a:pt x="4" y="13"/>
                    <a:pt x="8" y="13"/>
                  </a:cubicBezTo>
                  <a:lnTo>
                    <a:pt x="8" y="13"/>
                  </a:lnTo>
                  <a:cubicBezTo>
                    <a:pt x="9" y="13"/>
                    <a:pt x="29" y="14"/>
                    <a:pt x="46" y="2"/>
                  </a:cubicBezTo>
                  <a:lnTo>
                    <a:pt x="46" y="2"/>
                  </a:lnTo>
                  <a:cubicBezTo>
                    <a:pt x="50" y="0"/>
                    <a:pt x="55" y="1"/>
                    <a:pt x="57" y="5"/>
                  </a:cubicBezTo>
                  <a:lnTo>
                    <a:pt x="57" y="5"/>
                  </a:lnTo>
                  <a:cubicBezTo>
                    <a:pt x="60" y="8"/>
                    <a:pt x="59" y="13"/>
                    <a:pt x="55" y="16"/>
                  </a:cubicBezTo>
                  <a:lnTo>
                    <a:pt x="55" y="16"/>
                  </a:lnTo>
                  <a:cubicBezTo>
                    <a:pt x="37" y="28"/>
                    <a:pt x="15" y="28"/>
                    <a:pt x="9" y="28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81" name="STROKE ROUND RECTANGLE 01">
            <a:extLst>
              <a:ext uri="{FF2B5EF4-FFF2-40B4-BE49-F238E27FC236}">
                <a16:creationId xmlns:a16="http://schemas.microsoft.com/office/drawing/2014/main" id="{CA825FEC-90D5-7A4A-B5CE-92D965C2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910" y="9593482"/>
            <a:ext cx="6300396" cy="2762948"/>
          </a:xfrm>
          <a:prstGeom prst="roundRect">
            <a:avLst>
              <a:gd name="adj" fmla="val 10757"/>
            </a:avLst>
          </a:pr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BODY 01">
            <a:extLst>
              <a:ext uri="{FF2B5EF4-FFF2-40B4-BE49-F238E27FC236}">
                <a16:creationId xmlns:a16="http://schemas.microsoft.com/office/drawing/2014/main" id="{25A7C850-A621-A648-8000-1C367001E74B}"/>
              </a:ext>
            </a:extLst>
          </p:cNvPr>
          <p:cNvSpPr txBox="1"/>
          <p:nvPr/>
        </p:nvSpPr>
        <p:spPr>
          <a:xfrm>
            <a:off x="2680583" y="10551776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ITLE 01">
            <a:extLst>
              <a:ext uri="{FF2B5EF4-FFF2-40B4-BE49-F238E27FC236}">
                <a16:creationId xmlns:a16="http://schemas.microsoft.com/office/drawing/2014/main" id="{14A19659-D25B-2F44-95DE-E557A05C3092}"/>
              </a:ext>
            </a:extLst>
          </p:cNvPr>
          <p:cNvSpPr txBox="1"/>
          <p:nvPr/>
        </p:nvSpPr>
        <p:spPr>
          <a:xfrm>
            <a:off x="2673439" y="9879836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82" name="SAMESIDECORNER ROUNDRECT02">
            <a:extLst>
              <a:ext uri="{FF2B5EF4-FFF2-40B4-BE49-F238E27FC236}">
                <a16:creationId xmlns:a16="http://schemas.microsoft.com/office/drawing/2014/main" id="{9495FE14-9C8E-4E4F-AC84-1359B453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088" y="3293087"/>
            <a:ext cx="4289981" cy="3400125"/>
          </a:xfrm>
          <a:prstGeom prst="round2SameRect">
            <a:avLst>
              <a:gd name="adj1" fmla="val 31683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93" name="ILUSTRATION 02">
            <a:extLst>
              <a:ext uri="{FF2B5EF4-FFF2-40B4-BE49-F238E27FC236}">
                <a16:creationId xmlns:a16="http://schemas.microsoft.com/office/drawing/2014/main" id="{91498512-A6B4-5C4C-A8F8-859D017A0C10}"/>
              </a:ext>
            </a:extLst>
          </p:cNvPr>
          <p:cNvGrpSpPr/>
          <p:nvPr/>
        </p:nvGrpSpPr>
        <p:grpSpPr>
          <a:xfrm>
            <a:off x="10568410" y="3869843"/>
            <a:ext cx="3240833" cy="2252104"/>
            <a:chOff x="10568410" y="3869843"/>
            <a:chExt cx="3240833" cy="2252104"/>
          </a:xfrm>
        </p:grpSpPr>
        <p:sp>
          <p:nvSpPr>
            <p:cNvPr id="257" name="LAPTOP BASE">
              <a:extLst>
                <a:ext uri="{FF2B5EF4-FFF2-40B4-BE49-F238E27FC236}">
                  <a16:creationId xmlns:a16="http://schemas.microsoft.com/office/drawing/2014/main" id="{A5628F65-C337-A84A-8C33-8E6657A4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4887" y="5990116"/>
              <a:ext cx="2592666" cy="115353"/>
            </a:xfrm>
            <a:custGeom>
              <a:avLst/>
              <a:gdLst>
                <a:gd name="T0" fmla="*/ 1257 w 2081"/>
                <a:gd name="T1" fmla="*/ 0 h 93"/>
                <a:gd name="T2" fmla="*/ 0 w 2081"/>
                <a:gd name="T3" fmla="*/ 0 h 93"/>
                <a:gd name="T4" fmla="*/ 0 w 2081"/>
                <a:gd name="T5" fmla="*/ 92 h 93"/>
                <a:gd name="T6" fmla="*/ 1257 w 2081"/>
                <a:gd name="T7" fmla="*/ 92 h 93"/>
                <a:gd name="T8" fmla="*/ 1989 w 2081"/>
                <a:gd name="T9" fmla="*/ 92 h 93"/>
                <a:gd name="T10" fmla="*/ 1989 w 2081"/>
                <a:gd name="T11" fmla="*/ 92 h 93"/>
                <a:gd name="T12" fmla="*/ 2057 w 2081"/>
                <a:gd name="T13" fmla="*/ 61 h 93"/>
                <a:gd name="T14" fmla="*/ 2057 w 2081"/>
                <a:gd name="T15" fmla="*/ 61 h 93"/>
                <a:gd name="T16" fmla="*/ 2080 w 2081"/>
                <a:gd name="T17" fmla="*/ 0 h 93"/>
                <a:gd name="T18" fmla="*/ 2080 w 2081"/>
                <a:gd name="T19" fmla="*/ 0 h 93"/>
                <a:gd name="T20" fmla="*/ 1257 w 2081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1" h="93">
                  <a:moveTo>
                    <a:pt x="1257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1257" y="92"/>
                  </a:lnTo>
                  <a:lnTo>
                    <a:pt x="1989" y="92"/>
                  </a:lnTo>
                  <a:lnTo>
                    <a:pt x="1989" y="92"/>
                  </a:lnTo>
                  <a:cubicBezTo>
                    <a:pt x="2016" y="92"/>
                    <a:pt x="2041" y="79"/>
                    <a:pt x="2057" y="61"/>
                  </a:cubicBezTo>
                  <a:lnTo>
                    <a:pt x="2057" y="61"/>
                  </a:lnTo>
                  <a:cubicBezTo>
                    <a:pt x="2072" y="45"/>
                    <a:pt x="2080" y="23"/>
                    <a:pt x="2080" y="0"/>
                  </a:cubicBezTo>
                  <a:lnTo>
                    <a:pt x="2080" y="0"/>
                  </a:lnTo>
                  <a:lnTo>
                    <a:pt x="125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4" name="LAPTOP SCREEN">
              <a:extLst>
                <a:ext uri="{FF2B5EF4-FFF2-40B4-BE49-F238E27FC236}">
                  <a16:creationId xmlns:a16="http://schemas.microsoft.com/office/drawing/2014/main" id="{9D43BF02-6123-7244-9C81-41751760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9672" y="4677306"/>
              <a:ext cx="2263090" cy="1318304"/>
            </a:xfrm>
            <a:custGeom>
              <a:avLst/>
              <a:gdLst>
                <a:gd name="T0" fmla="*/ 1753 w 1818"/>
                <a:gd name="T1" fmla="*/ 0 h 1057"/>
                <a:gd name="T2" fmla="*/ 560 w 1818"/>
                <a:gd name="T3" fmla="*/ 0 h 1057"/>
                <a:gd name="T4" fmla="*/ 560 w 1818"/>
                <a:gd name="T5" fmla="*/ 0 h 1057"/>
                <a:gd name="T6" fmla="*/ 540 w 1818"/>
                <a:gd name="T7" fmla="*/ 5 h 1057"/>
                <a:gd name="T8" fmla="*/ 540 w 1818"/>
                <a:gd name="T9" fmla="*/ 5 h 1057"/>
                <a:gd name="T10" fmla="*/ 518 w 1818"/>
                <a:gd name="T11" fmla="*/ 26 h 1057"/>
                <a:gd name="T12" fmla="*/ 0 w 1818"/>
                <a:gd name="T13" fmla="*/ 1056 h 1057"/>
                <a:gd name="T14" fmla="*/ 1321 w 1818"/>
                <a:gd name="T15" fmla="*/ 1056 h 1057"/>
                <a:gd name="T16" fmla="*/ 1808 w 1818"/>
                <a:gd name="T17" fmla="*/ 89 h 1057"/>
                <a:gd name="T18" fmla="*/ 1808 w 1818"/>
                <a:gd name="T19" fmla="*/ 89 h 1057"/>
                <a:gd name="T20" fmla="*/ 1809 w 1818"/>
                <a:gd name="T21" fmla="*/ 36 h 1057"/>
                <a:gd name="T22" fmla="*/ 1809 w 1818"/>
                <a:gd name="T23" fmla="*/ 36 h 1057"/>
                <a:gd name="T24" fmla="*/ 1753 w 1818"/>
                <a:gd name="T25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8" h="1057">
                  <a:moveTo>
                    <a:pt x="1753" y="0"/>
                  </a:moveTo>
                  <a:lnTo>
                    <a:pt x="560" y="0"/>
                  </a:lnTo>
                  <a:lnTo>
                    <a:pt x="560" y="0"/>
                  </a:lnTo>
                  <a:cubicBezTo>
                    <a:pt x="553" y="0"/>
                    <a:pt x="546" y="2"/>
                    <a:pt x="540" y="5"/>
                  </a:cubicBezTo>
                  <a:lnTo>
                    <a:pt x="540" y="5"/>
                  </a:lnTo>
                  <a:cubicBezTo>
                    <a:pt x="532" y="9"/>
                    <a:pt x="523" y="16"/>
                    <a:pt x="518" y="26"/>
                  </a:cubicBezTo>
                  <a:lnTo>
                    <a:pt x="0" y="1056"/>
                  </a:lnTo>
                  <a:lnTo>
                    <a:pt x="1321" y="1056"/>
                  </a:lnTo>
                  <a:lnTo>
                    <a:pt x="1808" y="89"/>
                  </a:lnTo>
                  <a:lnTo>
                    <a:pt x="1808" y="89"/>
                  </a:lnTo>
                  <a:cubicBezTo>
                    <a:pt x="1817" y="71"/>
                    <a:pt x="1816" y="52"/>
                    <a:pt x="1809" y="36"/>
                  </a:cubicBezTo>
                  <a:lnTo>
                    <a:pt x="1809" y="36"/>
                  </a:lnTo>
                  <a:cubicBezTo>
                    <a:pt x="1800" y="16"/>
                    <a:pt x="1779" y="0"/>
                    <a:pt x="175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5" name="SHAPE RECT">
              <a:extLst>
                <a:ext uri="{FF2B5EF4-FFF2-40B4-BE49-F238E27FC236}">
                  <a16:creationId xmlns:a16="http://schemas.microsoft.com/office/drawing/2014/main" id="{0E137DB4-323B-8743-9418-1377FD71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1923" y="4748713"/>
              <a:ext cx="1592951" cy="269156"/>
            </a:xfrm>
            <a:custGeom>
              <a:avLst/>
              <a:gdLst>
                <a:gd name="T0" fmla="*/ 1280 w 1281"/>
                <a:gd name="T1" fmla="*/ 0 h 216"/>
                <a:gd name="T2" fmla="*/ 107 w 1281"/>
                <a:gd name="T3" fmla="*/ 0 h 216"/>
                <a:gd name="T4" fmla="*/ 0 w 1281"/>
                <a:gd name="T5" fmla="*/ 215 h 216"/>
                <a:gd name="T6" fmla="*/ 1172 w 1281"/>
                <a:gd name="T7" fmla="*/ 215 h 216"/>
                <a:gd name="T8" fmla="*/ 1280 w 1281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216">
                  <a:moveTo>
                    <a:pt x="1280" y="0"/>
                  </a:moveTo>
                  <a:lnTo>
                    <a:pt x="107" y="0"/>
                  </a:lnTo>
                  <a:lnTo>
                    <a:pt x="0" y="215"/>
                  </a:lnTo>
                  <a:lnTo>
                    <a:pt x="1172" y="215"/>
                  </a:lnTo>
                  <a:lnTo>
                    <a:pt x="128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6" name="SHAPE RECT">
              <a:extLst>
                <a:ext uri="{FF2B5EF4-FFF2-40B4-BE49-F238E27FC236}">
                  <a16:creationId xmlns:a16="http://schemas.microsoft.com/office/drawing/2014/main" id="{EC74E628-C244-2A4A-99D1-5BE63679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389" y="5017868"/>
              <a:ext cx="1823655" cy="725067"/>
            </a:xfrm>
            <a:custGeom>
              <a:avLst/>
              <a:gdLst>
                <a:gd name="T0" fmla="*/ 291 w 1464"/>
                <a:gd name="T1" fmla="*/ 0 h 580"/>
                <a:gd name="T2" fmla="*/ 0 w 1464"/>
                <a:gd name="T3" fmla="*/ 579 h 580"/>
                <a:gd name="T4" fmla="*/ 1171 w 1464"/>
                <a:gd name="T5" fmla="*/ 579 h 580"/>
                <a:gd name="T6" fmla="*/ 1463 w 1464"/>
                <a:gd name="T7" fmla="*/ 0 h 580"/>
                <a:gd name="T8" fmla="*/ 291 w 1464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580">
                  <a:moveTo>
                    <a:pt x="291" y="0"/>
                  </a:moveTo>
                  <a:lnTo>
                    <a:pt x="0" y="579"/>
                  </a:lnTo>
                  <a:lnTo>
                    <a:pt x="1171" y="579"/>
                  </a:lnTo>
                  <a:lnTo>
                    <a:pt x="1463" y="0"/>
                  </a:lnTo>
                  <a:lnTo>
                    <a:pt x="29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8" name="SHADOW SCREEN">
              <a:extLst>
                <a:ext uri="{FF2B5EF4-FFF2-40B4-BE49-F238E27FC236}">
                  <a16:creationId xmlns:a16="http://schemas.microsoft.com/office/drawing/2014/main" id="{2E9D2298-0B96-CB43-A53B-9848F01E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9389" y="4748713"/>
              <a:ext cx="1351262" cy="988728"/>
            </a:xfrm>
            <a:custGeom>
              <a:avLst/>
              <a:gdLst>
                <a:gd name="T0" fmla="*/ 398 w 1084"/>
                <a:gd name="T1" fmla="*/ 0 h 795"/>
                <a:gd name="T2" fmla="*/ 0 w 1084"/>
                <a:gd name="T3" fmla="*/ 794 h 795"/>
                <a:gd name="T4" fmla="*/ 683 w 1084"/>
                <a:gd name="T5" fmla="*/ 794 h 795"/>
                <a:gd name="T6" fmla="*/ 1083 w 1084"/>
                <a:gd name="T7" fmla="*/ 0 h 795"/>
                <a:gd name="T8" fmla="*/ 398 w 1084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4" h="795">
                  <a:moveTo>
                    <a:pt x="398" y="0"/>
                  </a:moveTo>
                  <a:lnTo>
                    <a:pt x="0" y="794"/>
                  </a:lnTo>
                  <a:lnTo>
                    <a:pt x="683" y="794"/>
                  </a:lnTo>
                  <a:lnTo>
                    <a:pt x="1083" y="0"/>
                  </a:lnTo>
                  <a:lnTo>
                    <a:pt x="398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59" name="SHAPE RECTANGLE">
              <a:extLst>
                <a:ext uri="{FF2B5EF4-FFF2-40B4-BE49-F238E27FC236}">
                  <a16:creationId xmlns:a16="http://schemas.microsoft.com/office/drawing/2014/main" id="{A262FAF0-D427-9F49-9BF1-0D31A36B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3050" y="5451809"/>
              <a:ext cx="587746" cy="170283"/>
            </a:xfrm>
            <a:custGeom>
              <a:avLst/>
              <a:gdLst>
                <a:gd name="T0" fmla="*/ 67 w 473"/>
                <a:gd name="T1" fmla="*/ 0 h 135"/>
                <a:gd name="T2" fmla="*/ 0 w 473"/>
                <a:gd name="T3" fmla="*/ 134 h 135"/>
                <a:gd name="T4" fmla="*/ 404 w 473"/>
                <a:gd name="T5" fmla="*/ 134 h 135"/>
                <a:gd name="T6" fmla="*/ 472 w 473"/>
                <a:gd name="T7" fmla="*/ 0 h 135"/>
                <a:gd name="T8" fmla="*/ 67 w 47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135">
                  <a:moveTo>
                    <a:pt x="67" y="0"/>
                  </a:moveTo>
                  <a:lnTo>
                    <a:pt x="0" y="134"/>
                  </a:lnTo>
                  <a:lnTo>
                    <a:pt x="404" y="134"/>
                  </a:lnTo>
                  <a:lnTo>
                    <a:pt x="472" y="0"/>
                  </a:lnTo>
                  <a:lnTo>
                    <a:pt x="67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0" name="RECTANGLE GLOB">
              <a:extLst>
                <a:ext uri="{FF2B5EF4-FFF2-40B4-BE49-F238E27FC236}">
                  <a16:creationId xmlns:a16="http://schemas.microsoft.com/office/drawing/2014/main" id="{2135362E-A8EB-014B-8AE1-EA7101EA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517" y="4100547"/>
              <a:ext cx="1126054" cy="1301827"/>
            </a:xfrm>
            <a:custGeom>
              <a:avLst/>
              <a:gdLst>
                <a:gd name="T0" fmla="*/ 904 w 905"/>
                <a:gd name="T1" fmla="*/ 883 h 1044"/>
                <a:gd name="T2" fmla="*/ 595 w 905"/>
                <a:gd name="T3" fmla="*/ 883 h 1044"/>
                <a:gd name="T4" fmla="*/ 516 w 905"/>
                <a:gd name="T5" fmla="*/ 1043 h 1044"/>
                <a:gd name="T6" fmla="*/ 452 w 905"/>
                <a:gd name="T7" fmla="*/ 883 h 1044"/>
                <a:gd name="T8" fmla="*/ 0 w 905"/>
                <a:gd name="T9" fmla="*/ 883 h 1044"/>
                <a:gd name="T10" fmla="*/ 0 w 905"/>
                <a:gd name="T11" fmla="*/ 0 h 1044"/>
                <a:gd name="T12" fmla="*/ 904 w 905"/>
                <a:gd name="T13" fmla="*/ 0 h 1044"/>
                <a:gd name="T14" fmla="*/ 904 w 905"/>
                <a:gd name="T15" fmla="*/ 883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5" h="1044">
                  <a:moveTo>
                    <a:pt x="904" y="883"/>
                  </a:moveTo>
                  <a:lnTo>
                    <a:pt x="595" y="883"/>
                  </a:lnTo>
                  <a:lnTo>
                    <a:pt x="516" y="1043"/>
                  </a:lnTo>
                  <a:lnTo>
                    <a:pt x="452" y="883"/>
                  </a:lnTo>
                  <a:lnTo>
                    <a:pt x="0" y="883"/>
                  </a:lnTo>
                  <a:lnTo>
                    <a:pt x="0" y="0"/>
                  </a:lnTo>
                  <a:lnTo>
                    <a:pt x="904" y="0"/>
                  </a:lnTo>
                  <a:lnTo>
                    <a:pt x="904" y="88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6" name="RECTANGLE CHECKLIST">
              <a:extLst>
                <a:ext uri="{FF2B5EF4-FFF2-40B4-BE49-F238E27FC236}">
                  <a16:creationId xmlns:a16="http://schemas.microsoft.com/office/drawing/2014/main" id="{0730EA7C-7ECC-8A4D-BE49-13A58AE9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192" y="4748713"/>
              <a:ext cx="263661" cy="280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7" name="CHECKLIST">
              <a:extLst>
                <a:ext uri="{FF2B5EF4-FFF2-40B4-BE49-F238E27FC236}">
                  <a16:creationId xmlns:a16="http://schemas.microsoft.com/office/drawing/2014/main" id="{4B0B0817-86E2-154B-B0B9-A779DA033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98" y="4814628"/>
              <a:ext cx="137325" cy="137325"/>
            </a:xfrm>
            <a:custGeom>
              <a:avLst/>
              <a:gdLst>
                <a:gd name="T0" fmla="*/ 35 w 110"/>
                <a:gd name="T1" fmla="*/ 111 h 112"/>
                <a:gd name="T2" fmla="*/ 35 w 110"/>
                <a:gd name="T3" fmla="*/ 111 h 112"/>
                <a:gd name="T4" fmla="*/ 26 w 110"/>
                <a:gd name="T5" fmla="*/ 108 h 112"/>
                <a:gd name="T6" fmla="*/ 5 w 110"/>
                <a:gd name="T7" fmla="*/ 84 h 112"/>
                <a:gd name="T8" fmla="*/ 5 w 110"/>
                <a:gd name="T9" fmla="*/ 84 h 112"/>
                <a:gd name="T10" fmla="*/ 5 w 110"/>
                <a:gd name="T11" fmla="*/ 67 h 112"/>
                <a:gd name="T12" fmla="*/ 5 w 110"/>
                <a:gd name="T13" fmla="*/ 67 h 112"/>
                <a:gd name="T14" fmla="*/ 22 w 110"/>
                <a:gd name="T15" fmla="*/ 68 h 112"/>
                <a:gd name="T16" fmla="*/ 34 w 110"/>
                <a:gd name="T17" fmla="*/ 80 h 112"/>
                <a:gd name="T18" fmla="*/ 86 w 110"/>
                <a:gd name="T19" fmla="*/ 6 h 112"/>
                <a:gd name="T20" fmla="*/ 86 w 110"/>
                <a:gd name="T21" fmla="*/ 6 h 112"/>
                <a:gd name="T22" fmla="*/ 102 w 110"/>
                <a:gd name="T23" fmla="*/ 4 h 112"/>
                <a:gd name="T24" fmla="*/ 102 w 110"/>
                <a:gd name="T25" fmla="*/ 4 h 112"/>
                <a:gd name="T26" fmla="*/ 105 w 110"/>
                <a:gd name="T27" fmla="*/ 20 h 112"/>
                <a:gd name="T28" fmla="*/ 45 w 110"/>
                <a:gd name="T29" fmla="*/ 107 h 112"/>
                <a:gd name="T30" fmla="*/ 45 w 110"/>
                <a:gd name="T31" fmla="*/ 107 h 112"/>
                <a:gd name="T32" fmla="*/ 36 w 110"/>
                <a:gd name="T33" fmla="*/ 111 h 112"/>
                <a:gd name="T34" fmla="*/ 36 w 110"/>
                <a:gd name="T35" fmla="*/ 111 h 112"/>
                <a:gd name="T36" fmla="*/ 35 w 110"/>
                <a:gd name="T3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12">
                  <a:moveTo>
                    <a:pt x="35" y="111"/>
                  </a:moveTo>
                  <a:lnTo>
                    <a:pt x="35" y="111"/>
                  </a:lnTo>
                  <a:cubicBezTo>
                    <a:pt x="31" y="111"/>
                    <a:pt x="28" y="110"/>
                    <a:pt x="26" y="108"/>
                  </a:cubicBezTo>
                  <a:lnTo>
                    <a:pt x="5" y="84"/>
                  </a:lnTo>
                  <a:lnTo>
                    <a:pt x="5" y="84"/>
                  </a:lnTo>
                  <a:cubicBezTo>
                    <a:pt x="0" y="79"/>
                    <a:pt x="0" y="71"/>
                    <a:pt x="5" y="67"/>
                  </a:cubicBezTo>
                  <a:lnTo>
                    <a:pt x="5" y="67"/>
                  </a:lnTo>
                  <a:cubicBezTo>
                    <a:pt x="10" y="63"/>
                    <a:pt x="18" y="63"/>
                    <a:pt x="22" y="68"/>
                  </a:cubicBezTo>
                  <a:lnTo>
                    <a:pt x="34" y="80"/>
                  </a:lnTo>
                  <a:lnTo>
                    <a:pt x="86" y="6"/>
                  </a:lnTo>
                  <a:lnTo>
                    <a:pt x="86" y="6"/>
                  </a:lnTo>
                  <a:cubicBezTo>
                    <a:pt x="89" y="1"/>
                    <a:pt x="97" y="0"/>
                    <a:pt x="102" y="4"/>
                  </a:cubicBezTo>
                  <a:lnTo>
                    <a:pt x="102" y="4"/>
                  </a:lnTo>
                  <a:cubicBezTo>
                    <a:pt x="108" y="7"/>
                    <a:pt x="109" y="15"/>
                    <a:pt x="105" y="20"/>
                  </a:cubicBezTo>
                  <a:lnTo>
                    <a:pt x="45" y="107"/>
                  </a:lnTo>
                  <a:lnTo>
                    <a:pt x="45" y="107"/>
                  </a:lnTo>
                  <a:cubicBezTo>
                    <a:pt x="42" y="110"/>
                    <a:pt x="39" y="111"/>
                    <a:pt x="36" y="111"/>
                  </a:cubicBezTo>
                  <a:lnTo>
                    <a:pt x="36" y="111"/>
                  </a:lnTo>
                  <a:cubicBezTo>
                    <a:pt x="35" y="111"/>
                    <a:pt x="35" y="111"/>
                    <a:pt x="35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3" name="LINE STROKE">
              <a:extLst>
                <a:ext uri="{FF2B5EF4-FFF2-40B4-BE49-F238E27FC236}">
                  <a16:creationId xmlns:a16="http://schemas.microsoft.com/office/drawing/2014/main" id="{335F783B-A4DE-EE44-806B-44DE36DCC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206" y="4770685"/>
              <a:ext cx="269156" cy="32958"/>
            </a:xfrm>
            <a:custGeom>
              <a:avLst/>
              <a:gdLst>
                <a:gd name="T0" fmla="*/ 204 w 218"/>
                <a:gd name="T1" fmla="*/ 24 h 25"/>
                <a:gd name="T2" fmla="*/ 12 w 218"/>
                <a:gd name="T3" fmla="*/ 24 h 25"/>
                <a:gd name="T4" fmla="*/ 12 w 218"/>
                <a:gd name="T5" fmla="*/ 24 h 25"/>
                <a:gd name="T6" fmla="*/ 0 w 218"/>
                <a:gd name="T7" fmla="*/ 12 h 25"/>
                <a:gd name="T8" fmla="*/ 0 w 218"/>
                <a:gd name="T9" fmla="*/ 12 h 25"/>
                <a:gd name="T10" fmla="*/ 12 w 218"/>
                <a:gd name="T11" fmla="*/ 0 h 25"/>
                <a:gd name="T12" fmla="*/ 204 w 218"/>
                <a:gd name="T13" fmla="*/ 0 h 25"/>
                <a:gd name="T14" fmla="*/ 204 w 218"/>
                <a:gd name="T15" fmla="*/ 0 h 25"/>
                <a:gd name="T16" fmla="*/ 217 w 218"/>
                <a:gd name="T17" fmla="*/ 12 h 25"/>
                <a:gd name="T18" fmla="*/ 217 w 218"/>
                <a:gd name="T19" fmla="*/ 12 h 25"/>
                <a:gd name="T20" fmla="*/ 204 w 218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5">
                  <a:moveTo>
                    <a:pt x="204" y="24"/>
                  </a:moveTo>
                  <a:lnTo>
                    <a:pt x="12" y="24"/>
                  </a:ln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lnTo>
                    <a:pt x="204" y="0"/>
                  </a:lnTo>
                  <a:cubicBezTo>
                    <a:pt x="211" y="0"/>
                    <a:pt x="217" y="5"/>
                    <a:pt x="217" y="12"/>
                  </a:cubicBezTo>
                  <a:lnTo>
                    <a:pt x="217" y="12"/>
                  </a:lnTo>
                  <a:cubicBezTo>
                    <a:pt x="217" y="19"/>
                    <a:pt x="211" y="24"/>
                    <a:pt x="204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4" name="LINE STROKE">
              <a:extLst>
                <a:ext uri="{FF2B5EF4-FFF2-40B4-BE49-F238E27FC236}">
                  <a16:creationId xmlns:a16="http://schemas.microsoft.com/office/drawing/2014/main" id="{D0893D38-CCCB-D14C-BB56-85DE6C56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206" y="4875052"/>
              <a:ext cx="269156" cy="32958"/>
            </a:xfrm>
            <a:custGeom>
              <a:avLst/>
              <a:gdLst>
                <a:gd name="T0" fmla="*/ 204 w 218"/>
                <a:gd name="T1" fmla="*/ 24 h 25"/>
                <a:gd name="T2" fmla="*/ 12 w 218"/>
                <a:gd name="T3" fmla="*/ 24 h 25"/>
                <a:gd name="T4" fmla="*/ 12 w 218"/>
                <a:gd name="T5" fmla="*/ 24 h 25"/>
                <a:gd name="T6" fmla="*/ 0 w 218"/>
                <a:gd name="T7" fmla="*/ 11 h 25"/>
                <a:gd name="T8" fmla="*/ 0 w 218"/>
                <a:gd name="T9" fmla="*/ 11 h 25"/>
                <a:gd name="T10" fmla="*/ 12 w 218"/>
                <a:gd name="T11" fmla="*/ 0 h 25"/>
                <a:gd name="T12" fmla="*/ 204 w 218"/>
                <a:gd name="T13" fmla="*/ 0 h 25"/>
                <a:gd name="T14" fmla="*/ 204 w 218"/>
                <a:gd name="T15" fmla="*/ 0 h 25"/>
                <a:gd name="T16" fmla="*/ 217 w 218"/>
                <a:gd name="T17" fmla="*/ 11 h 25"/>
                <a:gd name="T18" fmla="*/ 217 w 218"/>
                <a:gd name="T19" fmla="*/ 11 h 25"/>
                <a:gd name="T20" fmla="*/ 204 w 218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5">
                  <a:moveTo>
                    <a:pt x="204" y="24"/>
                  </a:moveTo>
                  <a:lnTo>
                    <a:pt x="12" y="24"/>
                  </a:lnTo>
                  <a:lnTo>
                    <a:pt x="12" y="24"/>
                  </a:lnTo>
                  <a:cubicBezTo>
                    <a:pt x="5" y="24"/>
                    <a:pt x="0" y="18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lnTo>
                    <a:pt x="204" y="0"/>
                  </a:lnTo>
                  <a:cubicBezTo>
                    <a:pt x="211" y="0"/>
                    <a:pt x="217" y="5"/>
                    <a:pt x="217" y="11"/>
                  </a:cubicBezTo>
                  <a:lnTo>
                    <a:pt x="217" y="11"/>
                  </a:lnTo>
                  <a:cubicBezTo>
                    <a:pt x="217" y="18"/>
                    <a:pt x="211" y="24"/>
                    <a:pt x="204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5" name="LINE STROKE">
              <a:extLst>
                <a:ext uri="{FF2B5EF4-FFF2-40B4-BE49-F238E27FC236}">
                  <a16:creationId xmlns:a16="http://schemas.microsoft.com/office/drawing/2014/main" id="{8FBC6CED-0A4B-124A-A822-86F8E000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2206" y="4973925"/>
              <a:ext cx="269156" cy="27463"/>
            </a:xfrm>
            <a:custGeom>
              <a:avLst/>
              <a:gdLst>
                <a:gd name="T0" fmla="*/ 204 w 218"/>
                <a:gd name="T1" fmla="*/ 23 h 24"/>
                <a:gd name="T2" fmla="*/ 12 w 218"/>
                <a:gd name="T3" fmla="*/ 23 h 24"/>
                <a:gd name="T4" fmla="*/ 12 w 218"/>
                <a:gd name="T5" fmla="*/ 23 h 24"/>
                <a:gd name="T6" fmla="*/ 0 w 218"/>
                <a:gd name="T7" fmla="*/ 11 h 24"/>
                <a:gd name="T8" fmla="*/ 0 w 218"/>
                <a:gd name="T9" fmla="*/ 11 h 24"/>
                <a:gd name="T10" fmla="*/ 12 w 218"/>
                <a:gd name="T11" fmla="*/ 0 h 24"/>
                <a:gd name="T12" fmla="*/ 204 w 218"/>
                <a:gd name="T13" fmla="*/ 0 h 24"/>
                <a:gd name="T14" fmla="*/ 204 w 218"/>
                <a:gd name="T15" fmla="*/ 0 h 24"/>
                <a:gd name="T16" fmla="*/ 217 w 218"/>
                <a:gd name="T17" fmla="*/ 11 h 24"/>
                <a:gd name="T18" fmla="*/ 217 w 218"/>
                <a:gd name="T19" fmla="*/ 11 h 24"/>
                <a:gd name="T20" fmla="*/ 204 w 218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4">
                  <a:moveTo>
                    <a:pt x="204" y="23"/>
                  </a:moveTo>
                  <a:lnTo>
                    <a:pt x="12" y="23"/>
                  </a:lnTo>
                  <a:lnTo>
                    <a:pt x="12" y="23"/>
                  </a:lnTo>
                  <a:cubicBezTo>
                    <a:pt x="5" y="23"/>
                    <a:pt x="0" y="18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lnTo>
                    <a:pt x="204" y="0"/>
                  </a:lnTo>
                  <a:cubicBezTo>
                    <a:pt x="211" y="0"/>
                    <a:pt x="217" y="5"/>
                    <a:pt x="217" y="11"/>
                  </a:cubicBezTo>
                  <a:lnTo>
                    <a:pt x="217" y="11"/>
                  </a:lnTo>
                  <a:cubicBezTo>
                    <a:pt x="217" y="18"/>
                    <a:pt x="211" y="23"/>
                    <a:pt x="204" y="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1" name="SHAPE BASE METER">
              <a:extLst>
                <a:ext uri="{FF2B5EF4-FFF2-40B4-BE49-F238E27FC236}">
                  <a16:creationId xmlns:a16="http://schemas.microsoft.com/office/drawing/2014/main" id="{AADBEF72-2BB3-7744-BD22-17D74D01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5729" y="4298292"/>
              <a:ext cx="681124" cy="329576"/>
            </a:xfrm>
            <a:custGeom>
              <a:avLst/>
              <a:gdLst>
                <a:gd name="T0" fmla="*/ 284 w 548"/>
                <a:gd name="T1" fmla="*/ 0 h 263"/>
                <a:gd name="T2" fmla="*/ 273 w 548"/>
                <a:gd name="T3" fmla="*/ 0 h 263"/>
                <a:gd name="T4" fmla="*/ 261 w 548"/>
                <a:gd name="T5" fmla="*/ 0 h 263"/>
                <a:gd name="T6" fmla="*/ 261 w 548"/>
                <a:gd name="T7" fmla="*/ 0 h 263"/>
                <a:gd name="T8" fmla="*/ 77 w 548"/>
                <a:gd name="T9" fmla="*/ 77 h 263"/>
                <a:gd name="T10" fmla="*/ 77 w 548"/>
                <a:gd name="T11" fmla="*/ 77 h 263"/>
                <a:gd name="T12" fmla="*/ 0 w 548"/>
                <a:gd name="T13" fmla="*/ 262 h 263"/>
                <a:gd name="T14" fmla="*/ 0 w 548"/>
                <a:gd name="T15" fmla="*/ 262 h 263"/>
                <a:gd name="T16" fmla="*/ 273 w 548"/>
                <a:gd name="T17" fmla="*/ 262 h 263"/>
                <a:gd name="T18" fmla="*/ 547 w 548"/>
                <a:gd name="T19" fmla="*/ 262 h 263"/>
                <a:gd name="T20" fmla="*/ 547 w 548"/>
                <a:gd name="T21" fmla="*/ 262 h 263"/>
                <a:gd name="T22" fmla="*/ 547 w 548"/>
                <a:gd name="T23" fmla="*/ 262 h 263"/>
                <a:gd name="T24" fmla="*/ 470 w 548"/>
                <a:gd name="T25" fmla="*/ 77 h 263"/>
                <a:gd name="T26" fmla="*/ 470 w 548"/>
                <a:gd name="T27" fmla="*/ 77 h 263"/>
                <a:gd name="T28" fmla="*/ 284 w 548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263">
                  <a:moveTo>
                    <a:pt x="284" y="0"/>
                  </a:moveTo>
                  <a:lnTo>
                    <a:pt x="273" y="0"/>
                  </a:lnTo>
                  <a:lnTo>
                    <a:pt x="261" y="0"/>
                  </a:lnTo>
                  <a:lnTo>
                    <a:pt x="261" y="0"/>
                  </a:lnTo>
                  <a:cubicBezTo>
                    <a:pt x="190" y="0"/>
                    <a:pt x="125" y="29"/>
                    <a:pt x="77" y="77"/>
                  </a:cubicBezTo>
                  <a:lnTo>
                    <a:pt x="77" y="77"/>
                  </a:lnTo>
                  <a:cubicBezTo>
                    <a:pt x="30" y="124"/>
                    <a:pt x="0" y="189"/>
                    <a:pt x="0" y="262"/>
                  </a:cubicBezTo>
                  <a:lnTo>
                    <a:pt x="0" y="262"/>
                  </a:lnTo>
                  <a:lnTo>
                    <a:pt x="273" y="262"/>
                  </a:lnTo>
                  <a:lnTo>
                    <a:pt x="547" y="262"/>
                  </a:lnTo>
                  <a:lnTo>
                    <a:pt x="547" y="262"/>
                  </a:lnTo>
                  <a:lnTo>
                    <a:pt x="547" y="262"/>
                  </a:lnTo>
                  <a:cubicBezTo>
                    <a:pt x="547" y="189"/>
                    <a:pt x="517" y="124"/>
                    <a:pt x="470" y="77"/>
                  </a:cubicBezTo>
                  <a:lnTo>
                    <a:pt x="470" y="77"/>
                  </a:lnTo>
                  <a:cubicBezTo>
                    <a:pt x="423" y="29"/>
                    <a:pt x="357" y="0"/>
                    <a:pt x="28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2" name="METER">
              <a:extLst>
                <a:ext uri="{FF2B5EF4-FFF2-40B4-BE49-F238E27FC236}">
                  <a16:creationId xmlns:a16="http://schemas.microsoft.com/office/drawing/2014/main" id="{8E606E2F-8C1F-0546-A1DE-DF098323A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5867" y="4485052"/>
              <a:ext cx="181269" cy="142816"/>
            </a:xfrm>
            <a:custGeom>
              <a:avLst/>
              <a:gdLst>
                <a:gd name="T0" fmla="*/ 132 w 147"/>
                <a:gd name="T1" fmla="*/ 5 h 114"/>
                <a:gd name="T2" fmla="*/ 65 w 147"/>
                <a:gd name="T3" fmla="*/ 67 h 114"/>
                <a:gd name="T4" fmla="*/ 65 w 147"/>
                <a:gd name="T5" fmla="*/ 67 h 114"/>
                <a:gd name="T6" fmla="*/ 48 w 147"/>
                <a:gd name="T7" fmla="*/ 64 h 114"/>
                <a:gd name="T8" fmla="*/ 48 w 147"/>
                <a:gd name="T9" fmla="*/ 64 h 114"/>
                <a:gd name="T10" fmla="*/ 0 w 147"/>
                <a:gd name="T11" fmla="*/ 113 h 114"/>
                <a:gd name="T12" fmla="*/ 17 w 147"/>
                <a:gd name="T13" fmla="*/ 113 h 114"/>
                <a:gd name="T14" fmla="*/ 64 w 147"/>
                <a:gd name="T15" fmla="*/ 113 h 114"/>
                <a:gd name="T16" fmla="*/ 97 w 147"/>
                <a:gd name="T17" fmla="*/ 113 h 114"/>
                <a:gd name="T18" fmla="*/ 97 w 147"/>
                <a:gd name="T19" fmla="*/ 113 h 114"/>
                <a:gd name="T20" fmla="*/ 87 w 147"/>
                <a:gd name="T21" fmla="*/ 84 h 114"/>
                <a:gd name="T22" fmla="*/ 141 w 147"/>
                <a:gd name="T23" fmla="*/ 15 h 114"/>
                <a:gd name="T24" fmla="*/ 141 w 147"/>
                <a:gd name="T25" fmla="*/ 15 h 114"/>
                <a:gd name="T26" fmla="*/ 132 w 147"/>
                <a:gd name="T27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14">
                  <a:moveTo>
                    <a:pt x="132" y="5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0" y="66"/>
                    <a:pt x="54" y="64"/>
                    <a:pt x="48" y="64"/>
                  </a:cubicBezTo>
                  <a:lnTo>
                    <a:pt x="48" y="64"/>
                  </a:lnTo>
                  <a:cubicBezTo>
                    <a:pt x="22" y="64"/>
                    <a:pt x="0" y="86"/>
                    <a:pt x="0" y="113"/>
                  </a:cubicBezTo>
                  <a:lnTo>
                    <a:pt x="17" y="113"/>
                  </a:lnTo>
                  <a:lnTo>
                    <a:pt x="64" y="11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97" y="102"/>
                    <a:pt x="93" y="92"/>
                    <a:pt x="87" y="84"/>
                  </a:cubicBezTo>
                  <a:lnTo>
                    <a:pt x="141" y="15"/>
                  </a:lnTo>
                  <a:lnTo>
                    <a:pt x="141" y="15"/>
                  </a:lnTo>
                  <a:cubicBezTo>
                    <a:pt x="146" y="9"/>
                    <a:pt x="138" y="0"/>
                    <a:pt x="132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4" name="LINE STROKE">
              <a:extLst>
                <a:ext uri="{FF2B5EF4-FFF2-40B4-BE49-F238E27FC236}">
                  <a16:creationId xmlns:a16="http://schemas.microsoft.com/office/drawing/2014/main" id="{B167C7B3-4544-514F-B93B-EC409493C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4270829"/>
              <a:ext cx="27466" cy="76901"/>
            </a:xfrm>
            <a:custGeom>
              <a:avLst/>
              <a:gdLst>
                <a:gd name="T0" fmla="*/ 10 w 24"/>
                <a:gd name="T1" fmla="*/ 59 h 60"/>
                <a:gd name="T2" fmla="*/ 10 w 24"/>
                <a:gd name="T3" fmla="*/ 59 h 60"/>
                <a:gd name="T4" fmla="*/ 0 w 24"/>
                <a:gd name="T5" fmla="*/ 47 h 60"/>
                <a:gd name="T6" fmla="*/ 0 w 24"/>
                <a:gd name="T7" fmla="*/ 12 h 60"/>
                <a:gd name="T8" fmla="*/ 0 w 24"/>
                <a:gd name="T9" fmla="*/ 12 h 60"/>
                <a:gd name="T10" fmla="*/ 10 w 24"/>
                <a:gd name="T11" fmla="*/ 0 h 60"/>
                <a:gd name="T12" fmla="*/ 10 w 24"/>
                <a:gd name="T13" fmla="*/ 0 h 60"/>
                <a:gd name="T14" fmla="*/ 23 w 24"/>
                <a:gd name="T15" fmla="*/ 12 h 60"/>
                <a:gd name="T16" fmla="*/ 23 w 24"/>
                <a:gd name="T17" fmla="*/ 47 h 60"/>
                <a:gd name="T18" fmla="*/ 23 w 24"/>
                <a:gd name="T19" fmla="*/ 47 h 60"/>
                <a:gd name="T20" fmla="*/ 10 w 24"/>
                <a:gd name="T2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60">
                  <a:moveTo>
                    <a:pt x="10" y="59"/>
                  </a:moveTo>
                  <a:lnTo>
                    <a:pt x="10" y="59"/>
                  </a:lnTo>
                  <a:cubicBezTo>
                    <a:pt x="5" y="59"/>
                    <a:pt x="0" y="53"/>
                    <a:pt x="0" y="47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0" y="0"/>
                  </a:cubicBezTo>
                  <a:lnTo>
                    <a:pt x="10" y="0"/>
                  </a:lnTo>
                  <a:cubicBezTo>
                    <a:pt x="17" y="0"/>
                    <a:pt x="23" y="5"/>
                    <a:pt x="23" y="12"/>
                  </a:cubicBezTo>
                  <a:lnTo>
                    <a:pt x="23" y="47"/>
                  </a:lnTo>
                  <a:lnTo>
                    <a:pt x="23" y="47"/>
                  </a:lnTo>
                  <a:cubicBezTo>
                    <a:pt x="23" y="53"/>
                    <a:pt x="17" y="59"/>
                    <a:pt x="10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6" name="LINE STROKE">
              <a:extLst>
                <a:ext uri="{FF2B5EF4-FFF2-40B4-BE49-F238E27FC236}">
                  <a16:creationId xmlns:a16="http://schemas.microsoft.com/office/drawing/2014/main" id="{077DDE4A-CA00-7A44-BF70-7CCF0E0A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1079" y="4336745"/>
              <a:ext cx="60424" cy="71406"/>
            </a:xfrm>
            <a:custGeom>
              <a:avLst/>
              <a:gdLst>
                <a:gd name="T0" fmla="*/ 35 w 50"/>
                <a:gd name="T1" fmla="*/ 55 h 56"/>
                <a:gd name="T2" fmla="*/ 35 w 50"/>
                <a:gd name="T3" fmla="*/ 55 h 56"/>
                <a:gd name="T4" fmla="*/ 25 w 50"/>
                <a:gd name="T5" fmla="*/ 50 h 56"/>
                <a:gd name="T6" fmla="*/ 4 w 50"/>
                <a:gd name="T7" fmla="*/ 21 h 56"/>
                <a:gd name="T8" fmla="*/ 4 w 50"/>
                <a:gd name="T9" fmla="*/ 21 h 56"/>
                <a:gd name="T10" fmla="*/ 7 w 50"/>
                <a:gd name="T11" fmla="*/ 4 h 56"/>
                <a:gd name="T12" fmla="*/ 7 w 50"/>
                <a:gd name="T13" fmla="*/ 4 h 56"/>
                <a:gd name="T14" fmla="*/ 24 w 50"/>
                <a:gd name="T15" fmla="*/ 7 h 56"/>
                <a:gd name="T16" fmla="*/ 45 w 50"/>
                <a:gd name="T17" fmla="*/ 36 h 56"/>
                <a:gd name="T18" fmla="*/ 45 w 50"/>
                <a:gd name="T19" fmla="*/ 36 h 56"/>
                <a:gd name="T20" fmla="*/ 42 w 50"/>
                <a:gd name="T21" fmla="*/ 53 h 56"/>
                <a:gd name="T22" fmla="*/ 42 w 50"/>
                <a:gd name="T23" fmla="*/ 53 h 56"/>
                <a:gd name="T24" fmla="*/ 35 w 50"/>
                <a:gd name="T2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6">
                  <a:moveTo>
                    <a:pt x="35" y="55"/>
                  </a:moveTo>
                  <a:lnTo>
                    <a:pt x="35" y="55"/>
                  </a:lnTo>
                  <a:cubicBezTo>
                    <a:pt x="31" y="55"/>
                    <a:pt x="27" y="53"/>
                    <a:pt x="25" y="50"/>
                  </a:cubicBezTo>
                  <a:lnTo>
                    <a:pt x="4" y="21"/>
                  </a:lnTo>
                  <a:lnTo>
                    <a:pt x="4" y="21"/>
                  </a:lnTo>
                  <a:cubicBezTo>
                    <a:pt x="0" y="16"/>
                    <a:pt x="2" y="8"/>
                    <a:pt x="7" y="4"/>
                  </a:cubicBezTo>
                  <a:lnTo>
                    <a:pt x="7" y="4"/>
                  </a:lnTo>
                  <a:cubicBezTo>
                    <a:pt x="13" y="0"/>
                    <a:pt x="20" y="1"/>
                    <a:pt x="24" y="7"/>
                  </a:cubicBezTo>
                  <a:lnTo>
                    <a:pt x="45" y="36"/>
                  </a:lnTo>
                  <a:lnTo>
                    <a:pt x="45" y="36"/>
                  </a:lnTo>
                  <a:cubicBezTo>
                    <a:pt x="49" y="42"/>
                    <a:pt x="47" y="50"/>
                    <a:pt x="42" y="53"/>
                  </a:cubicBezTo>
                  <a:lnTo>
                    <a:pt x="42" y="53"/>
                  </a:lnTo>
                  <a:cubicBezTo>
                    <a:pt x="40" y="55"/>
                    <a:pt x="37" y="55"/>
                    <a:pt x="35" y="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8" name="LINE STROKE">
              <a:extLst>
                <a:ext uri="{FF2B5EF4-FFF2-40B4-BE49-F238E27FC236}">
                  <a16:creationId xmlns:a16="http://schemas.microsoft.com/office/drawing/2014/main" id="{5ABA9067-79AF-534B-A062-137F0060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4743" y="4501533"/>
              <a:ext cx="76901" cy="49435"/>
            </a:xfrm>
            <a:custGeom>
              <a:avLst/>
              <a:gdLst>
                <a:gd name="T0" fmla="*/ 47 w 63"/>
                <a:gd name="T1" fmla="*/ 40 h 41"/>
                <a:gd name="T2" fmla="*/ 47 w 63"/>
                <a:gd name="T3" fmla="*/ 40 h 41"/>
                <a:gd name="T4" fmla="*/ 43 w 63"/>
                <a:gd name="T5" fmla="*/ 39 h 41"/>
                <a:gd name="T6" fmla="*/ 9 w 63"/>
                <a:gd name="T7" fmla="*/ 24 h 41"/>
                <a:gd name="T8" fmla="*/ 9 w 63"/>
                <a:gd name="T9" fmla="*/ 24 h 41"/>
                <a:gd name="T10" fmla="*/ 2 w 63"/>
                <a:gd name="T11" fmla="*/ 8 h 41"/>
                <a:gd name="T12" fmla="*/ 2 w 63"/>
                <a:gd name="T13" fmla="*/ 8 h 41"/>
                <a:gd name="T14" fmla="*/ 18 w 63"/>
                <a:gd name="T15" fmla="*/ 2 h 41"/>
                <a:gd name="T16" fmla="*/ 52 w 63"/>
                <a:gd name="T17" fmla="*/ 17 h 41"/>
                <a:gd name="T18" fmla="*/ 52 w 63"/>
                <a:gd name="T19" fmla="*/ 17 h 41"/>
                <a:gd name="T20" fmla="*/ 59 w 63"/>
                <a:gd name="T21" fmla="*/ 32 h 41"/>
                <a:gd name="T22" fmla="*/ 59 w 63"/>
                <a:gd name="T23" fmla="*/ 32 h 41"/>
                <a:gd name="T24" fmla="*/ 47 w 63"/>
                <a:gd name="T2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41">
                  <a:moveTo>
                    <a:pt x="47" y="40"/>
                  </a:moveTo>
                  <a:lnTo>
                    <a:pt x="47" y="40"/>
                  </a:lnTo>
                  <a:cubicBezTo>
                    <a:pt x="46" y="40"/>
                    <a:pt x="44" y="40"/>
                    <a:pt x="43" y="39"/>
                  </a:cubicBezTo>
                  <a:lnTo>
                    <a:pt x="9" y="24"/>
                  </a:lnTo>
                  <a:lnTo>
                    <a:pt x="9" y="24"/>
                  </a:lnTo>
                  <a:cubicBezTo>
                    <a:pt x="3" y="22"/>
                    <a:pt x="0" y="15"/>
                    <a:pt x="2" y="8"/>
                  </a:cubicBezTo>
                  <a:lnTo>
                    <a:pt x="2" y="8"/>
                  </a:lnTo>
                  <a:cubicBezTo>
                    <a:pt x="5" y="2"/>
                    <a:pt x="12" y="0"/>
                    <a:pt x="18" y="2"/>
                  </a:cubicBezTo>
                  <a:lnTo>
                    <a:pt x="52" y="17"/>
                  </a:lnTo>
                  <a:lnTo>
                    <a:pt x="52" y="17"/>
                  </a:lnTo>
                  <a:cubicBezTo>
                    <a:pt x="58" y="20"/>
                    <a:pt x="62" y="26"/>
                    <a:pt x="59" y="32"/>
                  </a:cubicBezTo>
                  <a:lnTo>
                    <a:pt x="59" y="32"/>
                  </a:lnTo>
                  <a:cubicBezTo>
                    <a:pt x="57" y="37"/>
                    <a:pt x="52" y="40"/>
                    <a:pt x="47" y="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0" name="LINE STROKE">
              <a:extLst>
                <a:ext uri="{FF2B5EF4-FFF2-40B4-BE49-F238E27FC236}">
                  <a16:creationId xmlns:a16="http://schemas.microsoft.com/office/drawing/2014/main" id="{78A20D11-8243-A84C-937A-A605277C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5443" y="4501533"/>
              <a:ext cx="76901" cy="49435"/>
            </a:xfrm>
            <a:custGeom>
              <a:avLst/>
              <a:gdLst>
                <a:gd name="T0" fmla="*/ 14 w 63"/>
                <a:gd name="T1" fmla="*/ 40 h 41"/>
                <a:gd name="T2" fmla="*/ 14 w 63"/>
                <a:gd name="T3" fmla="*/ 40 h 41"/>
                <a:gd name="T4" fmla="*/ 3 w 63"/>
                <a:gd name="T5" fmla="*/ 32 h 41"/>
                <a:gd name="T6" fmla="*/ 3 w 63"/>
                <a:gd name="T7" fmla="*/ 32 h 41"/>
                <a:gd name="T8" fmla="*/ 9 w 63"/>
                <a:gd name="T9" fmla="*/ 17 h 41"/>
                <a:gd name="T10" fmla="*/ 44 w 63"/>
                <a:gd name="T11" fmla="*/ 2 h 41"/>
                <a:gd name="T12" fmla="*/ 44 w 63"/>
                <a:gd name="T13" fmla="*/ 2 h 41"/>
                <a:gd name="T14" fmla="*/ 59 w 63"/>
                <a:gd name="T15" fmla="*/ 8 h 41"/>
                <a:gd name="T16" fmla="*/ 59 w 63"/>
                <a:gd name="T17" fmla="*/ 8 h 41"/>
                <a:gd name="T18" fmla="*/ 53 w 63"/>
                <a:gd name="T19" fmla="*/ 24 h 41"/>
                <a:gd name="T20" fmla="*/ 19 w 63"/>
                <a:gd name="T21" fmla="*/ 39 h 41"/>
                <a:gd name="T22" fmla="*/ 19 w 63"/>
                <a:gd name="T23" fmla="*/ 39 h 41"/>
                <a:gd name="T24" fmla="*/ 14 w 63"/>
                <a:gd name="T2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41">
                  <a:moveTo>
                    <a:pt x="14" y="40"/>
                  </a:moveTo>
                  <a:lnTo>
                    <a:pt x="14" y="40"/>
                  </a:lnTo>
                  <a:cubicBezTo>
                    <a:pt x="9" y="40"/>
                    <a:pt x="4" y="37"/>
                    <a:pt x="3" y="32"/>
                  </a:cubicBezTo>
                  <a:lnTo>
                    <a:pt x="3" y="32"/>
                  </a:lnTo>
                  <a:cubicBezTo>
                    <a:pt x="0" y="26"/>
                    <a:pt x="3" y="20"/>
                    <a:pt x="9" y="17"/>
                  </a:cubicBezTo>
                  <a:lnTo>
                    <a:pt x="44" y="2"/>
                  </a:lnTo>
                  <a:lnTo>
                    <a:pt x="44" y="2"/>
                  </a:lnTo>
                  <a:cubicBezTo>
                    <a:pt x="50" y="0"/>
                    <a:pt x="56" y="2"/>
                    <a:pt x="59" y="8"/>
                  </a:cubicBezTo>
                  <a:lnTo>
                    <a:pt x="59" y="8"/>
                  </a:lnTo>
                  <a:cubicBezTo>
                    <a:pt x="62" y="15"/>
                    <a:pt x="59" y="22"/>
                    <a:pt x="53" y="24"/>
                  </a:cubicBezTo>
                  <a:lnTo>
                    <a:pt x="19" y="39"/>
                  </a:lnTo>
                  <a:lnTo>
                    <a:pt x="19" y="39"/>
                  </a:lnTo>
                  <a:cubicBezTo>
                    <a:pt x="17" y="40"/>
                    <a:pt x="15" y="40"/>
                    <a:pt x="14" y="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2" name="LINE STROKE">
              <a:extLst>
                <a:ext uri="{FF2B5EF4-FFF2-40B4-BE49-F238E27FC236}">
                  <a16:creationId xmlns:a16="http://schemas.microsoft.com/office/drawing/2014/main" id="{8D4E3AAE-A999-1943-8DA6-7C9FEE61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98" y="4336745"/>
              <a:ext cx="60424" cy="71406"/>
            </a:xfrm>
            <a:custGeom>
              <a:avLst/>
              <a:gdLst>
                <a:gd name="T0" fmla="*/ 14 w 49"/>
                <a:gd name="T1" fmla="*/ 55 h 56"/>
                <a:gd name="T2" fmla="*/ 14 w 49"/>
                <a:gd name="T3" fmla="*/ 55 h 56"/>
                <a:gd name="T4" fmla="*/ 7 w 49"/>
                <a:gd name="T5" fmla="*/ 53 h 56"/>
                <a:gd name="T6" fmla="*/ 7 w 49"/>
                <a:gd name="T7" fmla="*/ 53 h 56"/>
                <a:gd name="T8" fmla="*/ 4 w 49"/>
                <a:gd name="T9" fmla="*/ 36 h 56"/>
                <a:gd name="T10" fmla="*/ 24 w 49"/>
                <a:gd name="T11" fmla="*/ 7 h 56"/>
                <a:gd name="T12" fmla="*/ 24 w 49"/>
                <a:gd name="T13" fmla="*/ 7 h 56"/>
                <a:gd name="T14" fmla="*/ 42 w 49"/>
                <a:gd name="T15" fmla="*/ 4 h 56"/>
                <a:gd name="T16" fmla="*/ 42 w 49"/>
                <a:gd name="T17" fmla="*/ 4 h 56"/>
                <a:gd name="T18" fmla="*/ 44 w 49"/>
                <a:gd name="T19" fmla="*/ 21 h 56"/>
                <a:gd name="T20" fmla="*/ 24 w 49"/>
                <a:gd name="T21" fmla="*/ 50 h 56"/>
                <a:gd name="T22" fmla="*/ 24 w 49"/>
                <a:gd name="T23" fmla="*/ 50 h 56"/>
                <a:gd name="T24" fmla="*/ 14 w 49"/>
                <a:gd name="T2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6">
                  <a:moveTo>
                    <a:pt x="14" y="55"/>
                  </a:moveTo>
                  <a:lnTo>
                    <a:pt x="14" y="55"/>
                  </a:lnTo>
                  <a:cubicBezTo>
                    <a:pt x="12" y="55"/>
                    <a:pt x="9" y="55"/>
                    <a:pt x="7" y="53"/>
                  </a:cubicBezTo>
                  <a:lnTo>
                    <a:pt x="7" y="53"/>
                  </a:lnTo>
                  <a:cubicBezTo>
                    <a:pt x="1" y="50"/>
                    <a:pt x="0" y="42"/>
                    <a:pt x="4" y="36"/>
                  </a:cubicBezTo>
                  <a:lnTo>
                    <a:pt x="24" y="7"/>
                  </a:lnTo>
                  <a:lnTo>
                    <a:pt x="24" y="7"/>
                  </a:lnTo>
                  <a:cubicBezTo>
                    <a:pt x="29" y="1"/>
                    <a:pt x="36" y="0"/>
                    <a:pt x="42" y="4"/>
                  </a:cubicBezTo>
                  <a:lnTo>
                    <a:pt x="42" y="4"/>
                  </a:lnTo>
                  <a:cubicBezTo>
                    <a:pt x="47" y="8"/>
                    <a:pt x="48" y="16"/>
                    <a:pt x="44" y="21"/>
                  </a:cubicBezTo>
                  <a:lnTo>
                    <a:pt x="24" y="50"/>
                  </a:lnTo>
                  <a:lnTo>
                    <a:pt x="24" y="50"/>
                  </a:lnTo>
                  <a:cubicBezTo>
                    <a:pt x="21" y="53"/>
                    <a:pt x="18" y="55"/>
                    <a:pt x="14" y="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8" name="STROKE LINE">
              <a:extLst>
                <a:ext uri="{FF2B5EF4-FFF2-40B4-BE49-F238E27FC236}">
                  <a16:creationId xmlns:a16="http://schemas.microsoft.com/office/drawing/2014/main" id="{98BF86EC-3713-B243-8591-67B1B070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410" y="3869843"/>
              <a:ext cx="214223" cy="428449"/>
            </a:xfrm>
            <a:custGeom>
              <a:avLst/>
              <a:gdLst>
                <a:gd name="T0" fmla="*/ 12 w 171"/>
                <a:gd name="T1" fmla="*/ 343 h 344"/>
                <a:gd name="T2" fmla="*/ 12 w 171"/>
                <a:gd name="T3" fmla="*/ 343 h 344"/>
                <a:gd name="T4" fmla="*/ 0 w 171"/>
                <a:gd name="T5" fmla="*/ 331 h 344"/>
                <a:gd name="T6" fmla="*/ 0 w 171"/>
                <a:gd name="T7" fmla="*/ 0 h 344"/>
                <a:gd name="T8" fmla="*/ 158 w 171"/>
                <a:gd name="T9" fmla="*/ 0 h 344"/>
                <a:gd name="T10" fmla="*/ 158 w 171"/>
                <a:gd name="T11" fmla="*/ 0 h 344"/>
                <a:gd name="T12" fmla="*/ 170 w 171"/>
                <a:gd name="T13" fmla="*/ 12 h 344"/>
                <a:gd name="T14" fmla="*/ 170 w 171"/>
                <a:gd name="T15" fmla="*/ 12 h 344"/>
                <a:gd name="T16" fmla="*/ 158 w 171"/>
                <a:gd name="T17" fmla="*/ 24 h 344"/>
                <a:gd name="T18" fmla="*/ 24 w 171"/>
                <a:gd name="T19" fmla="*/ 24 h 344"/>
                <a:gd name="T20" fmla="*/ 24 w 171"/>
                <a:gd name="T21" fmla="*/ 331 h 344"/>
                <a:gd name="T22" fmla="*/ 24 w 171"/>
                <a:gd name="T23" fmla="*/ 331 h 344"/>
                <a:gd name="T24" fmla="*/ 12 w 171"/>
                <a:gd name="T25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344">
                  <a:moveTo>
                    <a:pt x="12" y="343"/>
                  </a:moveTo>
                  <a:lnTo>
                    <a:pt x="12" y="343"/>
                  </a:lnTo>
                  <a:cubicBezTo>
                    <a:pt x="5" y="343"/>
                    <a:pt x="0" y="338"/>
                    <a:pt x="0" y="331"/>
                  </a:cubicBezTo>
                  <a:lnTo>
                    <a:pt x="0" y="0"/>
                  </a:lnTo>
                  <a:lnTo>
                    <a:pt x="158" y="0"/>
                  </a:lnTo>
                  <a:lnTo>
                    <a:pt x="158" y="0"/>
                  </a:lnTo>
                  <a:cubicBezTo>
                    <a:pt x="165" y="0"/>
                    <a:pt x="170" y="5"/>
                    <a:pt x="170" y="12"/>
                  </a:cubicBezTo>
                  <a:lnTo>
                    <a:pt x="170" y="12"/>
                  </a:lnTo>
                  <a:cubicBezTo>
                    <a:pt x="170" y="18"/>
                    <a:pt x="165" y="24"/>
                    <a:pt x="158" y="24"/>
                  </a:cubicBezTo>
                  <a:lnTo>
                    <a:pt x="24" y="24"/>
                  </a:lnTo>
                  <a:lnTo>
                    <a:pt x="24" y="331"/>
                  </a:lnTo>
                  <a:lnTo>
                    <a:pt x="24" y="331"/>
                  </a:lnTo>
                  <a:cubicBezTo>
                    <a:pt x="24" y="338"/>
                    <a:pt x="18" y="343"/>
                    <a:pt x="12" y="3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9" name="STROKE LINE">
              <a:extLst>
                <a:ext uri="{FF2B5EF4-FFF2-40B4-BE49-F238E27FC236}">
                  <a16:creationId xmlns:a16="http://schemas.microsoft.com/office/drawing/2014/main" id="{07AC4095-DEB5-D043-B243-1B6F20FD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410" y="4380688"/>
              <a:ext cx="32958" cy="131830"/>
            </a:xfrm>
            <a:custGeom>
              <a:avLst/>
              <a:gdLst>
                <a:gd name="T0" fmla="*/ 12 w 25"/>
                <a:gd name="T1" fmla="*/ 104 h 105"/>
                <a:gd name="T2" fmla="*/ 12 w 25"/>
                <a:gd name="T3" fmla="*/ 104 h 105"/>
                <a:gd name="T4" fmla="*/ 0 w 25"/>
                <a:gd name="T5" fmla="*/ 92 h 105"/>
                <a:gd name="T6" fmla="*/ 0 w 25"/>
                <a:gd name="T7" fmla="*/ 13 h 105"/>
                <a:gd name="T8" fmla="*/ 0 w 25"/>
                <a:gd name="T9" fmla="*/ 13 h 105"/>
                <a:gd name="T10" fmla="*/ 12 w 25"/>
                <a:gd name="T11" fmla="*/ 0 h 105"/>
                <a:gd name="T12" fmla="*/ 12 w 25"/>
                <a:gd name="T13" fmla="*/ 0 h 105"/>
                <a:gd name="T14" fmla="*/ 24 w 25"/>
                <a:gd name="T15" fmla="*/ 13 h 105"/>
                <a:gd name="T16" fmla="*/ 24 w 25"/>
                <a:gd name="T17" fmla="*/ 92 h 105"/>
                <a:gd name="T18" fmla="*/ 24 w 25"/>
                <a:gd name="T19" fmla="*/ 92 h 105"/>
                <a:gd name="T20" fmla="*/ 12 w 25"/>
                <a:gd name="T21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05">
                  <a:moveTo>
                    <a:pt x="12" y="104"/>
                  </a:moveTo>
                  <a:lnTo>
                    <a:pt x="12" y="104"/>
                  </a:lnTo>
                  <a:cubicBezTo>
                    <a:pt x="5" y="104"/>
                    <a:pt x="0" y="99"/>
                    <a:pt x="0" y="92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4" y="6"/>
                    <a:pt x="24" y="13"/>
                  </a:cubicBezTo>
                  <a:lnTo>
                    <a:pt x="24" y="92"/>
                  </a:lnTo>
                  <a:lnTo>
                    <a:pt x="24" y="92"/>
                  </a:lnTo>
                  <a:cubicBezTo>
                    <a:pt x="24" y="99"/>
                    <a:pt x="18" y="104"/>
                    <a:pt x="12" y="1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0" name="STROKE LINE">
              <a:extLst>
                <a:ext uri="{FF2B5EF4-FFF2-40B4-BE49-F238E27FC236}">
                  <a16:creationId xmlns:a16="http://schemas.microsoft.com/office/drawing/2014/main" id="{C37DAB25-2798-0D45-A7AF-F2EA3D206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520" y="3869843"/>
              <a:ext cx="560279" cy="32958"/>
            </a:xfrm>
            <a:custGeom>
              <a:avLst/>
              <a:gdLst>
                <a:gd name="T0" fmla="*/ 437 w 450"/>
                <a:gd name="T1" fmla="*/ 24 h 25"/>
                <a:gd name="T2" fmla="*/ 12 w 450"/>
                <a:gd name="T3" fmla="*/ 24 h 25"/>
                <a:gd name="T4" fmla="*/ 12 w 450"/>
                <a:gd name="T5" fmla="*/ 24 h 25"/>
                <a:gd name="T6" fmla="*/ 0 w 450"/>
                <a:gd name="T7" fmla="*/ 12 h 25"/>
                <a:gd name="T8" fmla="*/ 0 w 450"/>
                <a:gd name="T9" fmla="*/ 12 h 25"/>
                <a:gd name="T10" fmla="*/ 12 w 450"/>
                <a:gd name="T11" fmla="*/ 0 h 25"/>
                <a:gd name="T12" fmla="*/ 437 w 450"/>
                <a:gd name="T13" fmla="*/ 0 h 25"/>
                <a:gd name="T14" fmla="*/ 437 w 450"/>
                <a:gd name="T15" fmla="*/ 0 h 25"/>
                <a:gd name="T16" fmla="*/ 449 w 450"/>
                <a:gd name="T17" fmla="*/ 12 h 25"/>
                <a:gd name="T18" fmla="*/ 449 w 450"/>
                <a:gd name="T19" fmla="*/ 12 h 25"/>
                <a:gd name="T20" fmla="*/ 437 w 450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5">
                  <a:moveTo>
                    <a:pt x="437" y="24"/>
                  </a:moveTo>
                  <a:lnTo>
                    <a:pt x="12" y="24"/>
                  </a:lnTo>
                  <a:lnTo>
                    <a:pt x="12" y="24"/>
                  </a:lnTo>
                  <a:cubicBezTo>
                    <a:pt x="6" y="24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437" y="0"/>
                  </a:lnTo>
                  <a:lnTo>
                    <a:pt x="437" y="0"/>
                  </a:lnTo>
                  <a:cubicBezTo>
                    <a:pt x="444" y="0"/>
                    <a:pt x="449" y="5"/>
                    <a:pt x="449" y="12"/>
                  </a:cubicBezTo>
                  <a:lnTo>
                    <a:pt x="449" y="12"/>
                  </a:lnTo>
                  <a:cubicBezTo>
                    <a:pt x="449" y="18"/>
                    <a:pt x="444" y="24"/>
                    <a:pt x="437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1" name="STROKE LINE">
              <a:extLst>
                <a:ext uri="{FF2B5EF4-FFF2-40B4-BE49-F238E27FC236}">
                  <a16:creationId xmlns:a16="http://schemas.microsoft.com/office/drawing/2014/main" id="{4C7BAB2B-2ACC-2F43-858D-449C221C4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615" y="3869843"/>
              <a:ext cx="115353" cy="32958"/>
            </a:xfrm>
            <a:custGeom>
              <a:avLst/>
              <a:gdLst>
                <a:gd name="T0" fmla="*/ 78 w 91"/>
                <a:gd name="T1" fmla="*/ 24 h 25"/>
                <a:gd name="T2" fmla="*/ 13 w 91"/>
                <a:gd name="T3" fmla="*/ 24 h 25"/>
                <a:gd name="T4" fmla="*/ 13 w 91"/>
                <a:gd name="T5" fmla="*/ 24 h 25"/>
                <a:gd name="T6" fmla="*/ 0 w 91"/>
                <a:gd name="T7" fmla="*/ 12 h 25"/>
                <a:gd name="T8" fmla="*/ 0 w 91"/>
                <a:gd name="T9" fmla="*/ 12 h 25"/>
                <a:gd name="T10" fmla="*/ 13 w 91"/>
                <a:gd name="T11" fmla="*/ 0 h 25"/>
                <a:gd name="T12" fmla="*/ 78 w 91"/>
                <a:gd name="T13" fmla="*/ 0 h 25"/>
                <a:gd name="T14" fmla="*/ 78 w 91"/>
                <a:gd name="T15" fmla="*/ 0 h 25"/>
                <a:gd name="T16" fmla="*/ 90 w 91"/>
                <a:gd name="T17" fmla="*/ 12 h 25"/>
                <a:gd name="T18" fmla="*/ 90 w 91"/>
                <a:gd name="T19" fmla="*/ 12 h 25"/>
                <a:gd name="T20" fmla="*/ 78 w 91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5">
                  <a:moveTo>
                    <a:pt x="78" y="24"/>
                  </a:moveTo>
                  <a:lnTo>
                    <a:pt x="13" y="24"/>
                  </a:lnTo>
                  <a:lnTo>
                    <a:pt x="13" y="24"/>
                  </a:lnTo>
                  <a:cubicBezTo>
                    <a:pt x="6" y="24"/>
                    <a:pt x="0" y="18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85" y="0"/>
                    <a:pt x="90" y="5"/>
                    <a:pt x="90" y="12"/>
                  </a:cubicBezTo>
                  <a:lnTo>
                    <a:pt x="90" y="12"/>
                  </a:lnTo>
                  <a:cubicBezTo>
                    <a:pt x="90" y="18"/>
                    <a:pt x="85" y="24"/>
                    <a:pt x="78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2" name="STROKE LINE">
              <a:extLst>
                <a:ext uri="{FF2B5EF4-FFF2-40B4-BE49-F238E27FC236}">
                  <a16:creationId xmlns:a16="http://schemas.microsoft.com/office/drawing/2014/main" id="{0DBE3C31-CE21-4C47-85B4-F32B6F6D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6284" y="5946173"/>
              <a:ext cx="417463" cy="175774"/>
            </a:xfrm>
            <a:custGeom>
              <a:avLst/>
              <a:gdLst>
                <a:gd name="T0" fmla="*/ 336 w 337"/>
                <a:gd name="T1" fmla="*/ 138 h 139"/>
                <a:gd name="T2" fmla="*/ 12 w 337"/>
                <a:gd name="T3" fmla="*/ 138 h 139"/>
                <a:gd name="T4" fmla="*/ 12 w 337"/>
                <a:gd name="T5" fmla="*/ 138 h 139"/>
                <a:gd name="T6" fmla="*/ 0 w 337"/>
                <a:gd name="T7" fmla="*/ 127 h 139"/>
                <a:gd name="T8" fmla="*/ 0 w 337"/>
                <a:gd name="T9" fmla="*/ 127 h 139"/>
                <a:gd name="T10" fmla="*/ 12 w 337"/>
                <a:gd name="T11" fmla="*/ 115 h 139"/>
                <a:gd name="T12" fmla="*/ 312 w 337"/>
                <a:gd name="T13" fmla="*/ 115 h 139"/>
                <a:gd name="T14" fmla="*/ 312 w 337"/>
                <a:gd name="T15" fmla="*/ 12 h 139"/>
                <a:gd name="T16" fmla="*/ 312 w 337"/>
                <a:gd name="T17" fmla="*/ 12 h 139"/>
                <a:gd name="T18" fmla="*/ 323 w 337"/>
                <a:gd name="T19" fmla="*/ 0 h 139"/>
                <a:gd name="T20" fmla="*/ 323 w 337"/>
                <a:gd name="T21" fmla="*/ 0 h 139"/>
                <a:gd name="T22" fmla="*/ 336 w 337"/>
                <a:gd name="T23" fmla="*/ 12 h 139"/>
                <a:gd name="T24" fmla="*/ 336 w 337"/>
                <a:gd name="T25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139">
                  <a:moveTo>
                    <a:pt x="336" y="138"/>
                  </a:moveTo>
                  <a:lnTo>
                    <a:pt x="12" y="138"/>
                  </a:lnTo>
                  <a:lnTo>
                    <a:pt x="12" y="138"/>
                  </a:lnTo>
                  <a:cubicBezTo>
                    <a:pt x="6" y="138"/>
                    <a:pt x="0" y="134"/>
                    <a:pt x="0" y="127"/>
                  </a:cubicBezTo>
                  <a:lnTo>
                    <a:pt x="0" y="127"/>
                  </a:lnTo>
                  <a:cubicBezTo>
                    <a:pt x="0" y="120"/>
                    <a:pt x="6" y="115"/>
                    <a:pt x="12" y="115"/>
                  </a:cubicBezTo>
                  <a:lnTo>
                    <a:pt x="312" y="115"/>
                  </a:lnTo>
                  <a:lnTo>
                    <a:pt x="312" y="12"/>
                  </a:lnTo>
                  <a:lnTo>
                    <a:pt x="312" y="12"/>
                  </a:lnTo>
                  <a:cubicBezTo>
                    <a:pt x="312" y="6"/>
                    <a:pt x="317" y="0"/>
                    <a:pt x="323" y="0"/>
                  </a:cubicBezTo>
                  <a:lnTo>
                    <a:pt x="323" y="0"/>
                  </a:lnTo>
                  <a:cubicBezTo>
                    <a:pt x="330" y="0"/>
                    <a:pt x="336" y="6"/>
                    <a:pt x="336" y="12"/>
                  </a:cubicBezTo>
                  <a:lnTo>
                    <a:pt x="336" y="1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3" name="STROKE LINE">
              <a:extLst>
                <a:ext uri="{FF2B5EF4-FFF2-40B4-BE49-F238E27FC236}">
                  <a16:creationId xmlns:a16="http://schemas.microsoft.com/office/drawing/2014/main" id="{B74F1251-2D0A-7742-91B4-F2500D19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85" y="5594625"/>
              <a:ext cx="32958" cy="225212"/>
            </a:xfrm>
            <a:custGeom>
              <a:avLst/>
              <a:gdLst>
                <a:gd name="T0" fmla="*/ 11 w 25"/>
                <a:gd name="T1" fmla="*/ 178 h 179"/>
                <a:gd name="T2" fmla="*/ 11 w 25"/>
                <a:gd name="T3" fmla="*/ 178 h 179"/>
                <a:gd name="T4" fmla="*/ 0 w 25"/>
                <a:gd name="T5" fmla="*/ 166 h 179"/>
                <a:gd name="T6" fmla="*/ 0 w 25"/>
                <a:gd name="T7" fmla="*/ 12 h 179"/>
                <a:gd name="T8" fmla="*/ 0 w 25"/>
                <a:gd name="T9" fmla="*/ 12 h 179"/>
                <a:gd name="T10" fmla="*/ 11 w 25"/>
                <a:gd name="T11" fmla="*/ 0 h 179"/>
                <a:gd name="T12" fmla="*/ 11 w 25"/>
                <a:gd name="T13" fmla="*/ 0 h 179"/>
                <a:gd name="T14" fmla="*/ 24 w 25"/>
                <a:gd name="T15" fmla="*/ 12 h 179"/>
                <a:gd name="T16" fmla="*/ 24 w 25"/>
                <a:gd name="T17" fmla="*/ 166 h 179"/>
                <a:gd name="T18" fmla="*/ 24 w 25"/>
                <a:gd name="T19" fmla="*/ 166 h 179"/>
                <a:gd name="T20" fmla="*/ 11 w 25"/>
                <a:gd name="T21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79">
                  <a:moveTo>
                    <a:pt x="11" y="178"/>
                  </a:moveTo>
                  <a:lnTo>
                    <a:pt x="11" y="178"/>
                  </a:lnTo>
                  <a:cubicBezTo>
                    <a:pt x="5" y="178"/>
                    <a:pt x="0" y="173"/>
                    <a:pt x="0" y="166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4" y="5"/>
                    <a:pt x="24" y="12"/>
                  </a:cubicBezTo>
                  <a:lnTo>
                    <a:pt x="24" y="166"/>
                  </a:lnTo>
                  <a:lnTo>
                    <a:pt x="24" y="166"/>
                  </a:lnTo>
                  <a:cubicBezTo>
                    <a:pt x="24" y="173"/>
                    <a:pt x="18" y="178"/>
                    <a:pt x="11" y="1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4" name="STROKE LINE">
              <a:extLst>
                <a:ext uri="{FF2B5EF4-FFF2-40B4-BE49-F238E27FC236}">
                  <a16:creationId xmlns:a16="http://schemas.microsoft.com/office/drawing/2014/main" id="{25338213-98A4-4045-B867-5C430AAA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85" y="5347445"/>
              <a:ext cx="32958" cy="87887"/>
            </a:xfrm>
            <a:custGeom>
              <a:avLst/>
              <a:gdLst>
                <a:gd name="T0" fmla="*/ 11 w 25"/>
                <a:gd name="T1" fmla="*/ 68 h 69"/>
                <a:gd name="T2" fmla="*/ 11 w 25"/>
                <a:gd name="T3" fmla="*/ 68 h 69"/>
                <a:gd name="T4" fmla="*/ 0 w 25"/>
                <a:gd name="T5" fmla="*/ 56 h 69"/>
                <a:gd name="T6" fmla="*/ 0 w 25"/>
                <a:gd name="T7" fmla="*/ 13 h 69"/>
                <a:gd name="T8" fmla="*/ 0 w 25"/>
                <a:gd name="T9" fmla="*/ 13 h 69"/>
                <a:gd name="T10" fmla="*/ 11 w 25"/>
                <a:gd name="T11" fmla="*/ 0 h 69"/>
                <a:gd name="T12" fmla="*/ 11 w 25"/>
                <a:gd name="T13" fmla="*/ 0 h 69"/>
                <a:gd name="T14" fmla="*/ 24 w 25"/>
                <a:gd name="T15" fmla="*/ 13 h 69"/>
                <a:gd name="T16" fmla="*/ 24 w 25"/>
                <a:gd name="T17" fmla="*/ 56 h 69"/>
                <a:gd name="T18" fmla="*/ 24 w 25"/>
                <a:gd name="T19" fmla="*/ 56 h 69"/>
                <a:gd name="T20" fmla="*/ 11 w 25"/>
                <a:gd name="T2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69">
                  <a:moveTo>
                    <a:pt x="11" y="68"/>
                  </a:moveTo>
                  <a:lnTo>
                    <a:pt x="11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4" y="6"/>
                    <a:pt x="24" y="13"/>
                  </a:cubicBezTo>
                  <a:lnTo>
                    <a:pt x="24" y="56"/>
                  </a:lnTo>
                  <a:lnTo>
                    <a:pt x="24" y="56"/>
                  </a:lnTo>
                  <a:cubicBezTo>
                    <a:pt x="24" y="63"/>
                    <a:pt x="18" y="68"/>
                    <a:pt x="11" y="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81" name="STROKE ROUND RECTANGLE 02">
            <a:extLst>
              <a:ext uri="{FF2B5EF4-FFF2-40B4-BE49-F238E27FC236}">
                <a16:creationId xmlns:a16="http://schemas.microsoft.com/office/drawing/2014/main" id="{A17A3E3F-E00C-2F42-88A5-F6205A4E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879" y="6693212"/>
            <a:ext cx="6300399" cy="2762948"/>
          </a:xfrm>
          <a:prstGeom prst="roundRect">
            <a:avLst>
              <a:gd name="adj" fmla="val 10166"/>
            </a:avLst>
          </a:pr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BODY 02">
            <a:extLst>
              <a:ext uri="{FF2B5EF4-FFF2-40B4-BE49-F238E27FC236}">
                <a16:creationId xmlns:a16="http://schemas.microsoft.com/office/drawing/2014/main" id="{5CD4BFF5-BF4F-7643-B4F1-4AA0A5744C50}"/>
              </a:ext>
            </a:extLst>
          </p:cNvPr>
          <p:cNvSpPr txBox="1"/>
          <p:nvPr/>
        </p:nvSpPr>
        <p:spPr>
          <a:xfrm>
            <a:off x="10086037" y="7647223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ITLE 02">
            <a:extLst>
              <a:ext uri="{FF2B5EF4-FFF2-40B4-BE49-F238E27FC236}">
                <a16:creationId xmlns:a16="http://schemas.microsoft.com/office/drawing/2014/main" id="{C9B09F5E-9497-7546-B803-270C17B55448}"/>
              </a:ext>
            </a:extLst>
          </p:cNvPr>
          <p:cNvSpPr txBox="1"/>
          <p:nvPr/>
        </p:nvSpPr>
        <p:spPr>
          <a:xfrm>
            <a:off x="10086787" y="6975283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86" name="SAMESIDECORNER ROUNDRECT03">
            <a:extLst>
              <a:ext uri="{FF2B5EF4-FFF2-40B4-BE49-F238E27FC236}">
                <a16:creationId xmlns:a16="http://schemas.microsoft.com/office/drawing/2014/main" id="{88C8A455-C4B4-8E40-8074-E2EC2841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6552" y="6198848"/>
            <a:ext cx="4289981" cy="3394634"/>
          </a:xfrm>
          <a:prstGeom prst="round2SameRect">
            <a:avLst>
              <a:gd name="adj1" fmla="val 31097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92" name="ILUSTRATION 03">
            <a:extLst>
              <a:ext uri="{FF2B5EF4-FFF2-40B4-BE49-F238E27FC236}">
                <a16:creationId xmlns:a16="http://schemas.microsoft.com/office/drawing/2014/main" id="{DF337D70-58DB-9D42-A1B9-DB67FD7B7F38}"/>
              </a:ext>
            </a:extLst>
          </p:cNvPr>
          <p:cNvGrpSpPr/>
          <p:nvPr/>
        </p:nvGrpSpPr>
        <p:grpSpPr>
          <a:xfrm>
            <a:off x="17934435" y="6918424"/>
            <a:ext cx="3334214" cy="1955485"/>
            <a:chOff x="17934435" y="6918424"/>
            <a:chExt cx="3334214" cy="1955485"/>
          </a:xfrm>
        </p:grpSpPr>
        <p:sp>
          <p:nvSpPr>
            <p:cNvPr id="359" name="SAMESIDECORNER RECT">
              <a:extLst>
                <a:ext uri="{FF2B5EF4-FFF2-40B4-BE49-F238E27FC236}">
                  <a16:creationId xmlns:a16="http://schemas.microsoft.com/office/drawing/2014/main" id="{41B45EC8-3B2F-B443-A142-8BBDC9F32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8793" y="7616024"/>
              <a:ext cx="1279856" cy="1248769"/>
            </a:xfrm>
            <a:prstGeom prst="round2SameRect">
              <a:avLst>
                <a:gd name="adj1" fmla="val 39772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58" name="RECTANGLE">
              <a:extLst>
                <a:ext uri="{FF2B5EF4-FFF2-40B4-BE49-F238E27FC236}">
                  <a16:creationId xmlns:a16="http://schemas.microsoft.com/office/drawing/2014/main" id="{9691EF75-5404-584A-9AE2-60A35C3F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8793" y="8818980"/>
              <a:ext cx="1279856" cy="494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0" name="STROKE LINE">
              <a:extLst>
                <a:ext uri="{FF2B5EF4-FFF2-40B4-BE49-F238E27FC236}">
                  <a16:creationId xmlns:a16="http://schemas.microsoft.com/office/drawing/2014/main" id="{86F0DB85-95A5-C849-998C-E3329093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1327" y="8308135"/>
              <a:ext cx="32958" cy="230703"/>
            </a:xfrm>
            <a:custGeom>
              <a:avLst/>
              <a:gdLst>
                <a:gd name="T0" fmla="*/ 13 w 26"/>
                <a:gd name="T1" fmla="*/ 184 h 185"/>
                <a:gd name="T2" fmla="*/ 13 w 26"/>
                <a:gd name="T3" fmla="*/ 184 h 185"/>
                <a:gd name="T4" fmla="*/ 0 w 26"/>
                <a:gd name="T5" fmla="*/ 172 h 185"/>
                <a:gd name="T6" fmla="*/ 0 w 26"/>
                <a:gd name="T7" fmla="*/ 12 h 185"/>
                <a:gd name="T8" fmla="*/ 0 w 26"/>
                <a:gd name="T9" fmla="*/ 12 h 185"/>
                <a:gd name="T10" fmla="*/ 13 w 26"/>
                <a:gd name="T11" fmla="*/ 0 h 185"/>
                <a:gd name="T12" fmla="*/ 13 w 26"/>
                <a:gd name="T13" fmla="*/ 0 h 185"/>
                <a:gd name="T14" fmla="*/ 25 w 26"/>
                <a:gd name="T15" fmla="*/ 12 h 185"/>
                <a:gd name="T16" fmla="*/ 25 w 26"/>
                <a:gd name="T17" fmla="*/ 172 h 185"/>
                <a:gd name="T18" fmla="*/ 25 w 26"/>
                <a:gd name="T19" fmla="*/ 172 h 185"/>
                <a:gd name="T20" fmla="*/ 13 w 26"/>
                <a:gd name="T2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85">
                  <a:moveTo>
                    <a:pt x="13" y="184"/>
                  </a:moveTo>
                  <a:lnTo>
                    <a:pt x="13" y="184"/>
                  </a:lnTo>
                  <a:cubicBezTo>
                    <a:pt x="5" y="184"/>
                    <a:pt x="0" y="179"/>
                    <a:pt x="0" y="172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13" y="0"/>
                  </a:lnTo>
                  <a:cubicBezTo>
                    <a:pt x="19" y="0"/>
                    <a:pt x="25" y="5"/>
                    <a:pt x="25" y="12"/>
                  </a:cubicBezTo>
                  <a:lnTo>
                    <a:pt x="25" y="172"/>
                  </a:lnTo>
                  <a:lnTo>
                    <a:pt x="25" y="172"/>
                  </a:lnTo>
                  <a:cubicBezTo>
                    <a:pt x="25" y="179"/>
                    <a:pt x="19" y="184"/>
                    <a:pt x="13" y="1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1" name="STROKE LINE">
              <a:extLst>
                <a:ext uri="{FF2B5EF4-FFF2-40B4-BE49-F238E27FC236}">
                  <a16:creationId xmlns:a16="http://schemas.microsoft.com/office/drawing/2014/main" id="{D29C67E3-5371-314F-8EDF-A28D86AE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6681" y="8231234"/>
              <a:ext cx="32958" cy="626195"/>
            </a:xfrm>
            <a:custGeom>
              <a:avLst/>
              <a:gdLst>
                <a:gd name="T0" fmla="*/ 13 w 26"/>
                <a:gd name="T1" fmla="*/ 503 h 504"/>
                <a:gd name="T2" fmla="*/ 13 w 26"/>
                <a:gd name="T3" fmla="*/ 503 h 504"/>
                <a:gd name="T4" fmla="*/ 0 w 26"/>
                <a:gd name="T5" fmla="*/ 491 h 504"/>
                <a:gd name="T6" fmla="*/ 0 w 26"/>
                <a:gd name="T7" fmla="*/ 12 h 504"/>
                <a:gd name="T8" fmla="*/ 0 w 26"/>
                <a:gd name="T9" fmla="*/ 12 h 504"/>
                <a:gd name="T10" fmla="*/ 13 w 26"/>
                <a:gd name="T11" fmla="*/ 0 h 504"/>
                <a:gd name="T12" fmla="*/ 13 w 26"/>
                <a:gd name="T13" fmla="*/ 0 h 504"/>
                <a:gd name="T14" fmla="*/ 25 w 26"/>
                <a:gd name="T15" fmla="*/ 12 h 504"/>
                <a:gd name="T16" fmla="*/ 25 w 26"/>
                <a:gd name="T17" fmla="*/ 491 h 504"/>
                <a:gd name="T18" fmla="*/ 25 w 26"/>
                <a:gd name="T19" fmla="*/ 491 h 504"/>
                <a:gd name="T20" fmla="*/ 13 w 26"/>
                <a:gd name="T21" fmla="*/ 50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04">
                  <a:moveTo>
                    <a:pt x="13" y="503"/>
                  </a:moveTo>
                  <a:lnTo>
                    <a:pt x="13" y="503"/>
                  </a:lnTo>
                  <a:cubicBezTo>
                    <a:pt x="6" y="503"/>
                    <a:pt x="0" y="498"/>
                    <a:pt x="0" y="49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13" y="0"/>
                  </a:lnTo>
                  <a:cubicBezTo>
                    <a:pt x="19" y="0"/>
                    <a:pt x="25" y="5"/>
                    <a:pt x="25" y="12"/>
                  </a:cubicBezTo>
                  <a:lnTo>
                    <a:pt x="25" y="491"/>
                  </a:lnTo>
                  <a:lnTo>
                    <a:pt x="25" y="491"/>
                  </a:lnTo>
                  <a:cubicBezTo>
                    <a:pt x="25" y="498"/>
                    <a:pt x="19" y="503"/>
                    <a:pt x="13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2" name="STROKE LINE">
              <a:extLst>
                <a:ext uri="{FF2B5EF4-FFF2-40B4-BE49-F238E27FC236}">
                  <a16:creationId xmlns:a16="http://schemas.microsoft.com/office/drawing/2014/main" id="{9268AE94-64A1-0942-BAAE-1A6DB07B5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8652" y="6918424"/>
              <a:ext cx="164788" cy="1505064"/>
            </a:xfrm>
            <a:custGeom>
              <a:avLst/>
              <a:gdLst>
                <a:gd name="T0" fmla="*/ 121 w 134"/>
                <a:gd name="T1" fmla="*/ 1206 h 1207"/>
                <a:gd name="T2" fmla="*/ 121 w 134"/>
                <a:gd name="T3" fmla="*/ 1206 h 1207"/>
                <a:gd name="T4" fmla="*/ 109 w 134"/>
                <a:gd name="T5" fmla="*/ 1194 h 1207"/>
                <a:gd name="T6" fmla="*/ 109 w 134"/>
                <a:gd name="T7" fmla="*/ 24 h 1207"/>
                <a:gd name="T8" fmla="*/ 12 w 134"/>
                <a:gd name="T9" fmla="*/ 24 h 1207"/>
                <a:gd name="T10" fmla="*/ 12 w 134"/>
                <a:gd name="T11" fmla="*/ 24 h 1207"/>
                <a:gd name="T12" fmla="*/ 0 w 134"/>
                <a:gd name="T13" fmla="*/ 12 h 1207"/>
                <a:gd name="T14" fmla="*/ 0 w 134"/>
                <a:gd name="T15" fmla="*/ 12 h 1207"/>
                <a:gd name="T16" fmla="*/ 12 w 134"/>
                <a:gd name="T17" fmla="*/ 0 h 1207"/>
                <a:gd name="T18" fmla="*/ 121 w 134"/>
                <a:gd name="T19" fmla="*/ 0 h 1207"/>
                <a:gd name="T20" fmla="*/ 121 w 134"/>
                <a:gd name="T21" fmla="*/ 0 h 1207"/>
                <a:gd name="T22" fmla="*/ 133 w 134"/>
                <a:gd name="T23" fmla="*/ 12 h 1207"/>
                <a:gd name="T24" fmla="*/ 133 w 134"/>
                <a:gd name="T25" fmla="*/ 1194 h 1207"/>
                <a:gd name="T26" fmla="*/ 133 w 134"/>
                <a:gd name="T27" fmla="*/ 1194 h 1207"/>
                <a:gd name="T28" fmla="*/ 121 w 134"/>
                <a:gd name="T29" fmla="*/ 1206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07">
                  <a:moveTo>
                    <a:pt x="121" y="1206"/>
                  </a:moveTo>
                  <a:lnTo>
                    <a:pt x="121" y="1206"/>
                  </a:lnTo>
                  <a:cubicBezTo>
                    <a:pt x="114" y="1206"/>
                    <a:pt x="109" y="1200"/>
                    <a:pt x="109" y="1194"/>
                  </a:cubicBezTo>
                  <a:lnTo>
                    <a:pt x="109" y="24"/>
                  </a:lnTo>
                  <a:lnTo>
                    <a:pt x="12" y="24"/>
                  </a:lnTo>
                  <a:lnTo>
                    <a:pt x="12" y="24"/>
                  </a:lnTo>
                  <a:cubicBezTo>
                    <a:pt x="6" y="24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21" y="0"/>
                  </a:lnTo>
                  <a:lnTo>
                    <a:pt x="121" y="0"/>
                  </a:lnTo>
                  <a:cubicBezTo>
                    <a:pt x="128" y="0"/>
                    <a:pt x="133" y="5"/>
                    <a:pt x="133" y="12"/>
                  </a:cubicBezTo>
                  <a:lnTo>
                    <a:pt x="133" y="1194"/>
                  </a:lnTo>
                  <a:lnTo>
                    <a:pt x="133" y="1194"/>
                  </a:lnTo>
                  <a:cubicBezTo>
                    <a:pt x="133" y="1200"/>
                    <a:pt x="128" y="1206"/>
                    <a:pt x="121" y="120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3" name="STROKE LINE">
              <a:extLst>
                <a:ext uri="{FF2B5EF4-FFF2-40B4-BE49-F238E27FC236}">
                  <a16:creationId xmlns:a16="http://schemas.microsoft.com/office/drawing/2014/main" id="{C629F466-E87B-0347-BC3A-17B2EDA2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5974" y="8549824"/>
              <a:ext cx="32958" cy="137325"/>
            </a:xfrm>
            <a:custGeom>
              <a:avLst/>
              <a:gdLst>
                <a:gd name="T0" fmla="*/ 12 w 25"/>
                <a:gd name="T1" fmla="*/ 109 h 110"/>
                <a:gd name="T2" fmla="*/ 12 w 25"/>
                <a:gd name="T3" fmla="*/ 109 h 110"/>
                <a:gd name="T4" fmla="*/ 0 w 25"/>
                <a:gd name="T5" fmla="*/ 97 h 110"/>
                <a:gd name="T6" fmla="*/ 0 w 25"/>
                <a:gd name="T7" fmla="*/ 13 h 110"/>
                <a:gd name="T8" fmla="*/ 0 w 25"/>
                <a:gd name="T9" fmla="*/ 13 h 110"/>
                <a:gd name="T10" fmla="*/ 12 w 25"/>
                <a:gd name="T11" fmla="*/ 0 h 110"/>
                <a:gd name="T12" fmla="*/ 12 w 25"/>
                <a:gd name="T13" fmla="*/ 0 h 110"/>
                <a:gd name="T14" fmla="*/ 24 w 25"/>
                <a:gd name="T15" fmla="*/ 13 h 110"/>
                <a:gd name="T16" fmla="*/ 24 w 25"/>
                <a:gd name="T17" fmla="*/ 97 h 110"/>
                <a:gd name="T18" fmla="*/ 24 w 25"/>
                <a:gd name="T19" fmla="*/ 97 h 110"/>
                <a:gd name="T20" fmla="*/ 12 w 25"/>
                <a:gd name="T21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10">
                  <a:moveTo>
                    <a:pt x="12" y="109"/>
                  </a:moveTo>
                  <a:lnTo>
                    <a:pt x="12" y="109"/>
                  </a:lnTo>
                  <a:cubicBezTo>
                    <a:pt x="5" y="109"/>
                    <a:pt x="0" y="104"/>
                    <a:pt x="0" y="97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12" y="0"/>
                  </a:lnTo>
                  <a:cubicBezTo>
                    <a:pt x="19" y="0"/>
                    <a:pt x="24" y="6"/>
                    <a:pt x="24" y="13"/>
                  </a:cubicBezTo>
                  <a:lnTo>
                    <a:pt x="24" y="97"/>
                  </a:lnTo>
                  <a:lnTo>
                    <a:pt x="24" y="97"/>
                  </a:lnTo>
                  <a:cubicBezTo>
                    <a:pt x="24" y="104"/>
                    <a:pt x="19" y="109"/>
                    <a:pt x="12" y="1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6" name="SHIRT">
              <a:extLst>
                <a:ext uri="{FF2B5EF4-FFF2-40B4-BE49-F238E27FC236}">
                  <a16:creationId xmlns:a16="http://schemas.microsoft.com/office/drawing/2014/main" id="{9180ECFE-659F-A149-A617-535FB9F8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520" y="7885181"/>
              <a:ext cx="1862104" cy="988728"/>
            </a:xfrm>
            <a:custGeom>
              <a:avLst/>
              <a:gdLst>
                <a:gd name="T0" fmla="*/ 1311 w 1494"/>
                <a:gd name="T1" fmla="*/ 0 h 792"/>
                <a:gd name="T2" fmla="*/ 982 w 1494"/>
                <a:gd name="T3" fmla="*/ 315 h 792"/>
                <a:gd name="T4" fmla="*/ 982 w 1494"/>
                <a:gd name="T5" fmla="*/ 315 h 792"/>
                <a:gd name="T6" fmla="*/ 768 w 1494"/>
                <a:gd name="T7" fmla="*/ 87 h 792"/>
                <a:gd name="T8" fmla="*/ 768 w 1494"/>
                <a:gd name="T9" fmla="*/ 87 h 792"/>
                <a:gd name="T10" fmla="*/ 569 w 1494"/>
                <a:gd name="T11" fmla="*/ 55 h 792"/>
                <a:gd name="T12" fmla="*/ 541 w 1494"/>
                <a:gd name="T13" fmla="*/ 150 h 792"/>
                <a:gd name="T14" fmla="*/ 314 w 1494"/>
                <a:gd name="T15" fmla="*/ 72 h 792"/>
                <a:gd name="T16" fmla="*/ 292 w 1494"/>
                <a:gd name="T17" fmla="*/ 80 h 792"/>
                <a:gd name="T18" fmla="*/ 292 w 1494"/>
                <a:gd name="T19" fmla="*/ 80 h 792"/>
                <a:gd name="T20" fmla="*/ 0 w 1494"/>
                <a:gd name="T21" fmla="*/ 499 h 792"/>
                <a:gd name="T22" fmla="*/ 0 w 1494"/>
                <a:gd name="T23" fmla="*/ 791 h 792"/>
                <a:gd name="T24" fmla="*/ 969 w 1494"/>
                <a:gd name="T25" fmla="*/ 791 h 792"/>
                <a:gd name="T26" fmla="*/ 928 w 1494"/>
                <a:gd name="T27" fmla="*/ 639 h 792"/>
                <a:gd name="T28" fmla="*/ 928 w 1494"/>
                <a:gd name="T29" fmla="*/ 639 h 792"/>
                <a:gd name="T30" fmla="*/ 1102 w 1494"/>
                <a:gd name="T31" fmla="*/ 622 h 792"/>
                <a:gd name="T32" fmla="*/ 1102 w 1494"/>
                <a:gd name="T33" fmla="*/ 622 h 792"/>
                <a:gd name="T34" fmla="*/ 1493 w 1494"/>
                <a:gd name="T35" fmla="*/ 223 h 792"/>
                <a:gd name="T36" fmla="*/ 1311 w 1494"/>
                <a:gd name="T37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4" h="792">
                  <a:moveTo>
                    <a:pt x="1311" y="0"/>
                  </a:moveTo>
                  <a:lnTo>
                    <a:pt x="982" y="315"/>
                  </a:lnTo>
                  <a:lnTo>
                    <a:pt x="982" y="315"/>
                  </a:lnTo>
                  <a:cubicBezTo>
                    <a:pt x="982" y="315"/>
                    <a:pt x="838" y="135"/>
                    <a:pt x="768" y="87"/>
                  </a:cubicBezTo>
                  <a:lnTo>
                    <a:pt x="768" y="87"/>
                  </a:lnTo>
                  <a:cubicBezTo>
                    <a:pt x="692" y="35"/>
                    <a:pt x="569" y="55"/>
                    <a:pt x="569" y="55"/>
                  </a:cubicBezTo>
                  <a:lnTo>
                    <a:pt x="541" y="150"/>
                  </a:lnTo>
                  <a:lnTo>
                    <a:pt x="314" y="72"/>
                  </a:lnTo>
                  <a:lnTo>
                    <a:pt x="292" y="80"/>
                  </a:lnTo>
                  <a:lnTo>
                    <a:pt x="292" y="80"/>
                  </a:lnTo>
                  <a:cubicBezTo>
                    <a:pt x="116" y="145"/>
                    <a:pt x="0" y="312"/>
                    <a:pt x="0" y="499"/>
                  </a:cubicBezTo>
                  <a:lnTo>
                    <a:pt x="0" y="791"/>
                  </a:lnTo>
                  <a:lnTo>
                    <a:pt x="969" y="791"/>
                  </a:lnTo>
                  <a:lnTo>
                    <a:pt x="928" y="639"/>
                  </a:lnTo>
                  <a:lnTo>
                    <a:pt x="928" y="639"/>
                  </a:lnTo>
                  <a:cubicBezTo>
                    <a:pt x="954" y="657"/>
                    <a:pt x="1005" y="694"/>
                    <a:pt x="1102" y="622"/>
                  </a:cubicBezTo>
                  <a:lnTo>
                    <a:pt x="1102" y="622"/>
                  </a:lnTo>
                  <a:cubicBezTo>
                    <a:pt x="1243" y="518"/>
                    <a:pt x="1493" y="223"/>
                    <a:pt x="1493" y="223"/>
                  </a:cubicBezTo>
                  <a:lnTo>
                    <a:pt x="131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7" name="NECK TIE">
              <a:extLst>
                <a:ext uri="{FF2B5EF4-FFF2-40B4-BE49-F238E27FC236}">
                  <a16:creationId xmlns:a16="http://schemas.microsoft.com/office/drawing/2014/main" id="{6E74D470-19DD-A84B-8B20-978D28F8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6687" y="8071940"/>
              <a:ext cx="104364" cy="186760"/>
            </a:xfrm>
            <a:custGeom>
              <a:avLst/>
              <a:gdLst>
                <a:gd name="T0" fmla="*/ 78 w 82"/>
                <a:gd name="T1" fmla="*/ 96 h 149"/>
                <a:gd name="T2" fmla="*/ 70 w 82"/>
                <a:gd name="T3" fmla="*/ 121 h 149"/>
                <a:gd name="T4" fmla="*/ 61 w 82"/>
                <a:gd name="T5" fmla="*/ 148 h 149"/>
                <a:gd name="T6" fmla="*/ 40 w 82"/>
                <a:gd name="T7" fmla="*/ 130 h 149"/>
                <a:gd name="T8" fmla="*/ 19 w 82"/>
                <a:gd name="T9" fmla="*/ 112 h 149"/>
                <a:gd name="T10" fmla="*/ 19 w 82"/>
                <a:gd name="T11" fmla="*/ 112 h 149"/>
                <a:gd name="T12" fmla="*/ 2 w 82"/>
                <a:gd name="T13" fmla="*/ 85 h 149"/>
                <a:gd name="T14" fmla="*/ 2 w 82"/>
                <a:gd name="T15" fmla="*/ 85 h 149"/>
                <a:gd name="T16" fmla="*/ 3 w 82"/>
                <a:gd name="T17" fmla="*/ 53 h 149"/>
                <a:gd name="T18" fmla="*/ 12 w 82"/>
                <a:gd name="T19" fmla="*/ 27 h 149"/>
                <a:gd name="T20" fmla="*/ 20 w 82"/>
                <a:gd name="T21" fmla="*/ 0 h 149"/>
                <a:gd name="T22" fmla="*/ 41 w 82"/>
                <a:gd name="T23" fmla="*/ 19 h 149"/>
                <a:gd name="T24" fmla="*/ 61 w 82"/>
                <a:gd name="T25" fmla="*/ 37 h 149"/>
                <a:gd name="T26" fmla="*/ 61 w 82"/>
                <a:gd name="T27" fmla="*/ 37 h 149"/>
                <a:gd name="T28" fmla="*/ 78 w 82"/>
                <a:gd name="T29" fmla="*/ 63 h 149"/>
                <a:gd name="T30" fmla="*/ 78 w 82"/>
                <a:gd name="T31" fmla="*/ 63 h 149"/>
                <a:gd name="T32" fmla="*/ 78 w 82"/>
                <a:gd name="T33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149">
                  <a:moveTo>
                    <a:pt x="78" y="96"/>
                  </a:moveTo>
                  <a:lnTo>
                    <a:pt x="70" y="121"/>
                  </a:lnTo>
                  <a:lnTo>
                    <a:pt x="61" y="148"/>
                  </a:lnTo>
                  <a:lnTo>
                    <a:pt x="40" y="130"/>
                  </a:lnTo>
                  <a:lnTo>
                    <a:pt x="19" y="112"/>
                  </a:lnTo>
                  <a:lnTo>
                    <a:pt x="19" y="112"/>
                  </a:lnTo>
                  <a:cubicBezTo>
                    <a:pt x="11" y="104"/>
                    <a:pt x="6" y="95"/>
                    <a:pt x="2" y="85"/>
                  </a:cubicBezTo>
                  <a:lnTo>
                    <a:pt x="2" y="85"/>
                  </a:lnTo>
                  <a:cubicBezTo>
                    <a:pt x="0" y="74"/>
                    <a:pt x="0" y="63"/>
                    <a:pt x="3" y="53"/>
                  </a:cubicBezTo>
                  <a:lnTo>
                    <a:pt x="12" y="27"/>
                  </a:lnTo>
                  <a:lnTo>
                    <a:pt x="20" y="0"/>
                  </a:lnTo>
                  <a:lnTo>
                    <a:pt x="41" y="19"/>
                  </a:lnTo>
                  <a:lnTo>
                    <a:pt x="61" y="37"/>
                  </a:lnTo>
                  <a:lnTo>
                    <a:pt x="61" y="37"/>
                  </a:lnTo>
                  <a:cubicBezTo>
                    <a:pt x="70" y="44"/>
                    <a:pt x="76" y="54"/>
                    <a:pt x="78" y="63"/>
                  </a:cubicBezTo>
                  <a:lnTo>
                    <a:pt x="78" y="63"/>
                  </a:lnTo>
                  <a:cubicBezTo>
                    <a:pt x="81" y="74"/>
                    <a:pt x="81" y="85"/>
                    <a:pt x="78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8" name="TIE">
              <a:extLst>
                <a:ext uri="{FF2B5EF4-FFF2-40B4-BE49-F238E27FC236}">
                  <a16:creationId xmlns:a16="http://schemas.microsoft.com/office/drawing/2014/main" id="{DB8BD403-3BA5-EE4B-A7B5-086ED314E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1616" y="8231234"/>
              <a:ext cx="263661" cy="637180"/>
            </a:xfrm>
            <a:custGeom>
              <a:avLst/>
              <a:gdLst>
                <a:gd name="T0" fmla="*/ 0 w 212"/>
                <a:gd name="T1" fmla="*/ 3 h 513"/>
                <a:gd name="T2" fmla="*/ 39 w 212"/>
                <a:gd name="T3" fmla="*/ 512 h 513"/>
                <a:gd name="T4" fmla="*/ 211 w 212"/>
                <a:gd name="T5" fmla="*/ 512 h 513"/>
                <a:gd name="T6" fmla="*/ 24 w 212"/>
                <a:gd name="T7" fmla="*/ 0 h 513"/>
                <a:gd name="T8" fmla="*/ 0 w 212"/>
                <a:gd name="T9" fmla="*/ 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513">
                  <a:moveTo>
                    <a:pt x="0" y="3"/>
                  </a:moveTo>
                  <a:lnTo>
                    <a:pt x="39" y="512"/>
                  </a:lnTo>
                  <a:lnTo>
                    <a:pt x="211" y="512"/>
                  </a:lnTo>
                  <a:lnTo>
                    <a:pt x="24" y="0"/>
                  </a:lnTo>
                  <a:lnTo>
                    <a:pt x="0" y="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9" name="RECTANGLE">
              <a:extLst>
                <a:ext uri="{FF2B5EF4-FFF2-40B4-BE49-F238E27FC236}">
                  <a16:creationId xmlns:a16="http://schemas.microsoft.com/office/drawing/2014/main" id="{3D994C2B-9035-444B-AA0B-C9FD6E7ED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3446" y="8330107"/>
              <a:ext cx="142816" cy="329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0" name="FACE">
              <a:extLst>
                <a:ext uri="{FF2B5EF4-FFF2-40B4-BE49-F238E27FC236}">
                  <a16:creationId xmlns:a16="http://schemas.microsoft.com/office/drawing/2014/main" id="{1EA22E4B-03BC-7249-AE8F-15EAA656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3026" y="7248000"/>
              <a:ext cx="521827" cy="823940"/>
            </a:xfrm>
            <a:custGeom>
              <a:avLst/>
              <a:gdLst>
                <a:gd name="T0" fmla="*/ 263 w 417"/>
                <a:gd name="T1" fmla="*/ 566 h 662"/>
                <a:gd name="T2" fmla="*/ 240 w 417"/>
                <a:gd name="T3" fmla="*/ 447 h 662"/>
                <a:gd name="T4" fmla="*/ 240 w 417"/>
                <a:gd name="T5" fmla="*/ 447 h 662"/>
                <a:gd name="T6" fmla="*/ 348 w 417"/>
                <a:gd name="T7" fmla="*/ 139 h 662"/>
                <a:gd name="T8" fmla="*/ 348 w 417"/>
                <a:gd name="T9" fmla="*/ 139 h 662"/>
                <a:gd name="T10" fmla="*/ 284 w 417"/>
                <a:gd name="T11" fmla="*/ 0 h 662"/>
                <a:gd name="T12" fmla="*/ 284 w 417"/>
                <a:gd name="T13" fmla="*/ 0 h 662"/>
                <a:gd name="T14" fmla="*/ 165 w 417"/>
                <a:gd name="T15" fmla="*/ 12 h 662"/>
                <a:gd name="T16" fmla="*/ 165 w 417"/>
                <a:gd name="T17" fmla="*/ 12 h 662"/>
                <a:gd name="T18" fmla="*/ 154 w 417"/>
                <a:gd name="T19" fmla="*/ 184 h 662"/>
                <a:gd name="T20" fmla="*/ 87 w 417"/>
                <a:gd name="T21" fmla="*/ 217 h 662"/>
                <a:gd name="T22" fmla="*/ 87 w 417"/>
                <a:gd name="T23" fmla="*/ 217 h 662"/>
                <a:gd name="T24" fmla="*/ 3 w 417"/>
                <a:gd name="T25" fmla="*/ 243 h 662"/>
                <a:gd name="T26" fmla="*/ 3 w 417"/>
                <a:gd name="T27" fmla="*/ 243 h 662"/>
                <a:gd name="T28" fmla="*/ 84 w 417"/>
                <a:gd name="T29" fmla="*/ 292 h 662"/>
                <a:gd name="T30" fmla="*/ 87 w 417"/>
                <a:gd name="T31" fmla="*/ 333 h 662"/>
                <a:gd name="T32" fmla="*/ 0 w 417"/>
                <a:gd name="T33" fmla="*/ 392 h 662"/>
                <a:gd name="T34" fmla="*/ 8 w 417"/>
                <a:gd name="T35" fmla="*/ 583 h 662"/>
                <a:gd name="T36" fmla="*/ 235 w 417"/>
                <a:gd name="T37" fmla="*/ 661 h 662"/>
                <a:gd name="T38" fmla="*/ 263 w 417"/>
                <a:gd name="T39" fmla="*/ 56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662">
                  <a:moveTo>
                    <a:pt x="263" y="566"/>
                  </a:moveTo>
                  <a:lnTo>
                    <a:pt x="240" y="447"/>
                  </a:lnTo>
                  <a:lnTo>
                    <a:pt x="240" y="447"/>
                  </a:lnTo>
                  <a:cubicBezTo>
                    <a:pt x="370" y="441"/>
                    <a:pt x="416" y="357"/>
                    <a:pt x="348" y="139"/>
                  </a:cubicBezTo>
                  <a:lnTo>
                    <a:pt x="348" y="139"/>
                  </a:lnTo>
                  <a:cubicBezTo>
                    <a:pt x="328" y="74"/>
                    <a:pt x="307" y="30"/>
                    <a:pt x="284" y="0"/>
                  </a:cubicBezTo>
                  <a:lnTo>
                    <a:pt x="284" y="0"/>
                  </a:lnTo>
                  <a:cubicBezTo>
                    <a:pt x="250" y="5"/>
                    <a:pt x="213" y="2"/>
                    <a:pt x="165" y="12"/>
                  </a:cubicBezTo>
                  <a:lnTo>
                    <a:pt x="165" y="12"/>
                  </a:lnTo>
                  <a:cubicBezTo>
                    <a:pt x="79" y="32"/>
                    <a:pt x="154" y="184"/>
                    <a:pt x="154" y="184"/>
                  </a:cubicBezTo>
                  <a:lnTo>
                    <a:pt x="87" y="217"/>
                  </a:lnTo>
                  <a:lnTo>
                    <a:pt x="87" y="217"/>
                  </a:lnTo>
                  <a:cubicBezTo>
                    <a:pt x="83" y="172"/>
                    <a:pt x="2" y="156"/>
                    <a:pt x="3" y="243"/>
                  </a:cubicBezTo>
                  <a:lnTo>
                    <a:pt x="3" y="243"/>
                  </a:lnTo>
                  <a:cubicBezTo>
                    <a:pt x="6" y="344"/>
                    <a:pt x="84" y="292"/>
                    <a:pt x="84" y="292"/>
                  </a:cubicBezTo>
                  <a:lnTo>
                    <a:pt x="87" y="333"/>
                  </a:lnTo>
                  <a:lnTo>
                    <a:pt x="0" y="392"/>
                  </a:lnTo>
                  <a:lnTo>
                    <a:pt x="8" y="583"/>
                  </a:lnTo>
                  <a:lnTo>
                    <a:pt x="235" y="661"/>
                  </a:lnTo>
                  <a:lnTo>
                    <a:pt x="263" y="566"/>
                  </a:ln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1" name="HAIR">
              <a:extLst>
                <a:ext uri="{FF2B5EF4-FFF2-40B4-BE49-F238E27FC236}">
                  <a16:creationId xmlns:a16="http://schemas.microsoft.com/office/drawing/2014/main" id="{86CE62AE-5ACC-2141-9575-2A3BA9C70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757" y="7154618"/>
              <a:ext cx="532817" cy="587746"/>
            </a:xfrm>
            <a:custGeom>
              <a:avLst/>
              <a:gdLst>
                <a:gd name="T0" fmla="*/ 227 w 428"/>
                <a:gd name="T1" fmla="*/ 369 h 470"/>
                <a:gd name="T2" fmla="*/ 227 w 428"/>
                <a:gd name="T3" fmla="*/ 369 h 470"/>
                <a:gd name="T4" fmla="*/ 146 w 428"/>
                <a:gd name="T5" fmla="*/ 320 h 470"/>
                <a:gd name="T6" fmla="*/ 146 w 428"/>
                <a:gd name="T7" fmla="*/ 320 h 470"/>
                <a:gd name="T8" fmla="*/ 230 w 428"/>
                <a:gd name="T9" fmla="*/ 294 h 470"/>
                <a:gd name="T10" fmla="*/ 297 w 428"/>
                <a:gd name="T11" fmla="*/ 261 h 470"/>
                <a:gd name="T12" fmla="*/ 297 w 428"/>
                <a:gd name="T13" fmla="*/ 261 h 470"/>
                <a:gd name="T14" fmla="*/ 308 w 428"/>
                <a:gd name="T15" fmla="*/ 89 h 470"/>
                <a:gd name="T16" fmla="*/ 308 w 428"/>
                <a:gd name="T17" fmla="*/ 89 h 470"/>
                <a:gd name="T18" fmla="*/ 427 w 428"/>
                <a:gd name="T19" fmla="*/ 77 h 470"/>
                <a:gd name="T20" fmla="*/ 427 w 428"/>
                <a:gd name="T21" fmla="*/ 77 h 470"/>
                <a:gd name="T22" fmla="*/ 218 w 428"/>
                <a:gd name="T23" fmla="*/ 46 h 470"/>
                <a:gd name="T24" fmla="*/ 218 w 428"/>
                <a:gd name="T25" fmla="*/ 46 h 470"/>
                <a:gd name="T26" fmla="*/ 58 w 428"/>
                <a:gd name="T27" fmla="*/ 336 h 470"/>
                <a:gd name="T28" fmla="*/ 58 w 428"/>
                <a:gd name="T29" fmla="*/ 336 h 470"/>
                <a:gd name="T30" fmla="*/ 143 w 428"/>
                <a:gd name="T31" fmla="*/ 469 h 470"/>
                <a:gd name="T32" fmla="*/ 230 w 428"/>
                <a:gd name="T33" fmla="*/ 410 h 470"/>
                <a:gd name="T34" fmla="*/ 227 w 428"/>
                <a:gd name="T35" fmla="*/ 3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470">
                  <a:moveTo>
                    <a:pt x="227" y="369"/>
                  </a:moveTo>
                  <a:lnTo>
                    <a:pt x="227" y="369"/>
                  </a:lnTo>
                  <a:cubicBezTo>
                    <a:pt x="227" y="369"/>
                    <a:pt x="149" y="421"/>
                    <a:pt x="146" y="320"/>
                  </a:cubicBezTo>
                  <a:lnTo>
                    <a:pt x="146" y="320"/>
                  </a:lnTo>
                  <a:cubicBezTo>
                    <a:pt x="145" y="233"/>
                    <a:pt x="226" y="249"/>
                    <a:pt x="230" y="294"/>
                  </a:cubicBezTo>
                  <a:lnTo>
                    <a:pt x="297" y="261"/>
                  </a:lnTo>
                  <a:lnTo>
                    <a:pt x="297" y="261"/>
                  </a:lnTo>
                  <a:cubicBezTo>
                    <a:pt x="297" y="261"/>
                    <a:pt x="222" y="109"/>
                    <a:pt x="308" y="89"/>
                  </a:cubicBezTo>
                  <a:lnTo>
                    <a:pt x="308" y="89"/>
                  </a:lnTo>
                  <a:cubicBezTo>
                    <a:pt x="356" y="79"/>
                    <a:pt x="393" y="82"/>
                    <a:pt x="427" y="77"/>
                  </a:cubicBezTo>
                  <a:lnTo>
                    <a:pt x="427" y="77"/>
                  </a:lnTo>
                  <a:cubicBezTo>
                    <a:pt x="367" y="0"/>
                    <a:pt x="298" y="21"/>
                    <a:pt x="218" y="46"/>
                  </a:cubicBezTo>
                  <a:lnTo>
                    <a:pt x="218" y="46"/>
                  </a:lnTo>
                  <a:cubicBezTo>
                    <a:pt x="107" y="81"/>
                    <a:pt x="0" y="183"/>
                    <a:pt x="58" y="336"/>
                  </a:cubicBezTo>
                  <a:lnTo>
                    <a:pt x="58" y="336"/>
                  </a:lnTo>
                  <a:cubicBezTo>
                    <a:pt x="82" y="400"/>
                    <a:pt x="111" y="441"/>
                    <a:pt x="143" y="469"/>
                  </a:cubicBezTo>
                  <a:lnTo>
                    <a:pt x="230" y="410"/>
                  </a:lnTo>
                  <a:lnTo>
                    <a:pt x="227" y="36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2" name="MOUTH">
              <a:extLst>
                <a:ext uri="{FF2B5EF4-FFF2-40B4-BE49-F238E27FC236}">
                  <a16:creationId xmlns:a16="http://schemas.microsoft.com/office/drawing/2014/main" id="{C6C2634D-2648-7F42-8FC4-1D02AAF66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7654477"/>
              <a:ext cx="120845" cy="38449"/>
            </a:xfrm>
            <a:custGeom>
              <a:avLst/>
              <a:gdLst>
                <a:gd name="T0" fmla="*/ 62 w 98"/>
                <a:gd name="T1" fmla="*/ 30 h 31"/>
                <a:gd name="T2" fmla="*/ 62 w 98"/>
                <a:gd name="T3" fmla="*/ 30 h 31"/>
                <a:gd name="T4" fmla="*/ 4 w 98"/>
                <a:gd name="T5" fmla="*/ 15 h 31"/>
                <a:gd name="T6" fmla="*/ 4 w 98"/>
                <a:gd name="T7" fmla="*/ 15 h 31"/>
                <a:gd name="T8" fmla="*/ 3 w 98"/>
                <a:gd name="T9" fmla="*/ 4 h 31"/>
                <a:gd name="T10" fmla="*/ 3 w 98"/>
                <a:gd name="T11" fmla="*/ 4 h 31"/>
                <a:gd name="T12" fmla="*/ 15 w 98"/>
                <a:gd name="T13" fmla="*/ 3 h 31"/>
                <a:gd name="T14" fmla="*/ 15 w 98"/>
                <a:gd name="T15" fmla="*/ 3 h 31"/>
                <a:gd name="T16" fmla="*/ 87 w 98"/>
                <a:gd name="T17" fmla="*/ 12 h 31"/>
                <a:gd name="T18" fmla="*/ 87 w 98"/>
                <a:gd name="T19" fmla="*/ 12 h 31"/>
                <a:gd name="T20" fmla="*/ 96 w 98"/>
                <a:gd name="T21" fmla="*/ 19 h 31"/>
                <a:gd name="T22" fmla="*/ 96 w 98"/>
                <a:gd name="T23" fmla="*/ 19 h 31"/>
                <a:gd name="T24" fmla="*/ 89 w 98"/>
                <a:gd name="T25" fmla="*/ 28 h 31"/>
                <a:gd name="T26" fmla="*/ 89 w 98"/>
                <a:gd name="T27" fmla="*/ 28 h 31"/>
                <a:gd name="T28" fmla="*/ 62 w 98"/>
                <a:gd name="T2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31">
                  <a:moveTo>
                    <a:pt x="62" y="30"/>
                  </a:moveTo>
                  <a:lnTo>
                    <a:pt x="62" y="30"/>
                  </a:lnTo>
                  <a:cubicBezTo>
                    <a:pt x="24" y="30"/>
                    <a:pt x="5" y="17"/>
                    <a:pt x="4" y="15"/>
                  </a:cubicBezTo>
                  <a:lnTo>
                    <a:pt x="4" y="15"/>
                  </a:lnTo>
                  <a:cubicBezTo>
                    <a:pt x="1" y="13"/>
                    <a:pt x="0" y="8"/>
                    <a:pt x="3" y="4"/>
                  </a:cubicBezTo>
                  <a:lnTo>
                    <a:pt x="3" y="4"/>
                  </a:lnTo>
                  <a:cubicBezTo>
                    <a:pt x="5" y="1"/>
                    <a:pt x="11" y="0"/>
                    <a:pt x="15" y="3"/>
                  </a:cubicBezTo>
                  <a:lnTo>
                    <a:pt x="15" y="3"/>
                  </a:lnTo>
                  <a:cubicBezTo>
                    <a:pt x="15" y="3"/>
                    <a:pt x="38" y="20"/>
                    <a:pt x="87" y="12"/>
                  </a:cubicBezTo>
                  <a:lnTo>
                    <a:pt x="87" y="12"/>
                  </a:lnTo>
                  <a:cubicBezTo>
                    <a:pt x="91" y="11"/>
                    <a:pt x="95" y="14"/>
                    <a:pt x="96" y="19"/>
                  </a:cubicBezTo>
                  <a:lnTo>
                    <a:pt x="96" y="19"/>
                  </a:lnTo>
                  <a:cubicBezTo>
                    <a:pt x="97" y="24"/>
                    <a:pt x="94" y="28"/>
                    <a:pt x="89" y="28"/>
                  </a:cubicBezTo>
                  <a:lnTo>
                    <a:pt x="89" y="28"/>
                  </a:lnTo>
                  <a:cubicBezTo>
                    <a:pt x="79" y="30"/>
                    <a:pt x="70" y="30"/>
                    <a:pt x="62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3" name="HAND">
              <a:extLst>
                <a:ext uri="{FF2B5EF4-FFF2-40B4-BE49-F238E27FC236}">
                  <a16:creationId xmlns:a16="http://schemas.microsoft.com/office/drawing/2014/main" id="{0A9A89E6-5F5E-8543-A7F5-D7DD4344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5415" y="7605039"/>
              <a:ext cx="428449" cy="472392"/>
            </a:xfrm>
            <a:custGeom>
              <a:avLst/>
              <a:gdLst>
                <a:gd name="T0" fmla="*/ 125 w 344"/>
                <a:gd name="T1" fmla="*/ 377 h 378"/>
                <a:gd name="T2" fmla="*/ 125 w 344"/>
                <a:gd name="T3" fmla="*/ 377 h 378"/>
                <a:gd name="T4" fmla="*/ 312 w 344"/>
                <a:gd name="T5" fmla="*/ 186 h 378"/>
                <a:gd name="T6" fmla="*/ 312 w 344"/>
                <a:gd name="T7" fmla="*/ 186 h 378"/>
                <a:gd name="T8" fmla="*/ 328 w 344"/>
                <a:gd name="T9" fmla="*/ 125 h 378"/>
                <a:gd name="T10" fmla="*/ 328 w 344"/>
                <a:gd name="T11" fmla="*/ 125 h 378"/>
                <a:gd name="T12" fmla="*/ 337 w 344"/>
                <a:gd name="T13" fmla="*/ 92 h 378"/>
                <a:gd name="T14" fmla="*/ 337 w 344"/>
                <a:gd name="T15" fmla="*/ 92 h 378"/>
                <a:gd name="T16" fmla="*/ 318 w 344"/>
                <a:gd name="T17" fmla="*/ 69 h 378"/>
                <a:gd name="T18" fmla="*/ 318 w 344"/>
                <a:gd name="T19" fmla="*/ 69 h 378"/>
                <a:gd name="T20" fmla="*/ 312 w 344"/>
                <a:gd name="T21" fmla="*/ 33 h 378"/>
                <a:gd name="T22" fmla="*/ 312 w 344"/>
                <a:gd name="T23" fmla="*/ 33 h 378"/>
                <a:gd name="T24" fmla="*/ 270 w 344"/>
                <a:gd name="T25" fmla="*/ 28 h 378"/>
                <a:gd name="T26" fmla="*/ 270 w 344"/>
                <a:gd name="T27" fmla="*/ 28 h 378"/>
                <a:gd name="T28" fmla="*/ 229 w 344"/>
                <a:gd name="T29" fmla="*/ 10 h 378"/>
                <a:gd name="T30" fmla="*/ 229 w 344"/>
                <a:gd name="T31" fmla="*/ 10 h 378"/>
                <a:gd name="T32" fmla="*/ 108 w 344"/>
                <a:gd name="T33" fmla="*/ 92 h 378"/>
                <a:gd name="T34" fmla="*/ 108 w 344"/>
                <a:gd name="T35" fmla="*/ 92 h 378"/>
                <a:gd name="T36" fmla="*/ 67 w 344"/>
                <a:gd name="T37" fmla="*/ 20 h 378"/>
                <a:gd name="T38" fmla="*/ 67 w 344"/>
                <a:gd name="T39" fmla="*/ 20 h 378"/>
                <a:gd name="T40" fmla="*/ 29 w 344"/>
                <a:gd name="T41" fmla="*/ 186 h 378"/>
                <a:gd name="T42" fmla="*/ 0 w 344"/>
                <a:gd name="T43" fmla="*/ 225 h 378"/>
                <a:gd name="T44" fmla="*/ 125 w 344"/>
                <a:gd name="T45" fmla="*/ 37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4" h="378">
                  <a:moveTo>
                    <a:pt x="125" y="377"/>
                  </a:moveTo>
                  <a:lnTo>
                    <a:pt x="125" y="377"/>
                  </a:lnTo>
                  <a:cubicBezTo>
                    <a:pt x="125" y="377"/>
                    <a:pt x="280" y="218"/>
                    <a:pt x="312" y="186"/>
                  </a:cubicBezTo>
                  <a:lnTo>
                    <a:pt x="312" y="186"/>
                  </a:lnTo>
                  <a:cubicBezTo>
                    <a:pt x="343" y="154"/>
                    <a:pt x="328" y="125"/>
                    <a:pt x="328" y="125"/>
                  </a:cubicBezTo>
                  <a:lnTo>
                    <a:pt x="328" y="125"/>
                  </a:lnTo>
                  <a:cubicBezTo>
                    <a:pt x="328" y="125"/>
                    <a:pt x="340" y="112"/>
                    <a:pt x="337" y="92"/>
                  </a:cubicBezTo>
                  <a:lnTo>
                    <a:pt x="337" y="92"/>
                  </a:lnTo>
                  <a:cubicBezTo>
                    <a:pt x="334" y="71"/>
                    <a:pt x="318" y="69"/>
                    <a:pt x="318" y="69"/>
                  </a:cubicBezTo>
                  <a:lnTo>
                    <a:pt x="318" y="69"/>
                  </a:lnTo>
                  <a:cubicBezTo>
                    <a:pt x="318" y="69"/>
                    <a:pt x="326" y="50"/>
                    <a:pt x="312" y="33"/>
                  </a:cubicBezTo>
                  <a:lnTo>
                    <a:pt x="312" y="33"/>
                  </a:lnTo>
                  <a:cubicBezTo>
                    <a:pt x="297" y="18"/>
                    <a:pt x="270" y="28"/>
                    <a:pt x="270" y="28"/>
                  </a:cubicBezTo>
                  <a:lnTo>
                    <a:pt x="270" y="28"/>
                  </a:lnTo>
                  <a:cubicBezTo>
                    <a:pt x="270" y="28"/>
                    <a:pt x="259" y="0"/>
                    <a:pt x="229" y="10"/>
                  </a:cubicBezTo>
                  <a:lnTo>
                    <a:pt x="229" y="10"/>
                  </a:lnTo>
                  <a:cubicBezTo>
                    <a:pt x="203" y="18"/>
                    <a:pt x="108" y="92"/>
                    <a:pt x="108" y="92"/>
                  </a:cubicBezTo>
                  <a:lnTo>
                    <a:pt x="108" y="92"/>
                  </a:lnTo>
                  <a:cubicBezTo>
                    <a:pt x="108" y="92"/>
                    <a:pt x="98" y="15"/>
                    <a:pt x="67" y="20"/>
                  </a:cubicBezTo>
                  <a:lnTo>
                    <a:pt x="67" y="20"/>
                  </a:lnTo>
                  <a:cubicBezTo>
                    <a:pt x="37" y="26"/>
                    <a:pt x="29" y="186"/>
                    <a:pt x="29" y="186"/>
                  </a:cubicBezTo>
                  <a:lnTo>
                    <a:pt x="0" y="225"/>
                  </a:lnTo>
                  <a:lnTo>
                    <a:pt x="125" y="377"/>
                  </a:ln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4" name="SHIRT SHADOW">
              <a:extLst>
                <a:ext uri="{FF2B5EF4-FFF2-40B4-BE49-F238E27FC236}">
                  <a16:creationId xmlns:a16="http://schemas.microsoft.com/office/drawing/2014/main" id="{89DEF6AF-1FFD-C44B-AE02-0A208416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319" y="7885181"/>
              <a:ext cx="928304" cy="867884"/>
            </a:xfrm>
            <a:custGeom>
              <a:avLst/>
              <a:gdLst>
                <a:gd name="T0" fmla="*/ 561 w 744"/>
                <a:gd name="T1" fmla="*/ 0 h 695"/>
                <a:gd name="T2" fmla="*/ 232 w 744"/>
                <a:gd name="T3" fmla="*/ 315 h 695"/>
                <a:gd name="T4" fmla="*/ 232 w 744"/>
                <a:gd name="T5" fmla="*/ 315 h 695"/>
                <a:gd name="T6" fmla="*/ 18 w 744"/>
                <a:gd name="T7" fmla="*/ 87 h 695"/>
                <a:gd name="T8" fmla="*/ 18 w 744"/>
                <a:gd name="T9" fmla="*/ 87 h 695"/>
                <a:gd name="T10" fmla="*/ 178 w 744"/>
                <a:gd name="T11" fmla="*/ 639 h 695"/>
                <a:gd name="T12" fmla="*/ 178 w 744"/>
                <a:gd name="T13" fmla="*/ 639 h 695"/>
                <a:gd name="T14" fmla="*/ 352 w 744"/>
                <a:gd name="T15" fmla="*/ 622 h 695"/>
                <a:gd name="T16" fmla="*/ 352 w 744"/>
                <a:gd name="T17" fmla="*/ 622 h 695"/>
                <a:gd name="T18" fmla="*/ 743 w 744"/>
                <a:gd name="T19" fmla="*/ 223 h 695"/>
                <a:gd name="T20" fmla="*/ 561 w 744"/>
                <a:gd name="T2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695">
                  <a:moveTo>
                    <a:pt x="561" y="0"/>
                  </a:moveTo>
                  <a:lnTo>
                    <a:pt x="232" y="315"/>
                  </a:lnTo>
                  <a:lnTo>
                    <a:pt x="232" y="315"/>
                  </a:lnTo>
                  <a:cubicBezTo>
                    <a:pt x="232" y="315"/>
                    <a:pt x="88" y="135"/>
                    <a:pt x="18" y="87"/>
                  </a:cubicBezTo>
                  <a:lnTo>
                    <a:pt x="18" y="87"/>
                  </a:lnTo>
                  <a:cubicBezTo>
                    <a:pt x="0" y="75"/>
                    <a:pt x="178" y="639"/>
                    <a:pt x="178" y="639"/>
                  </a:cubicBezTo>
                  <a:lnTo>
                    <a:pt x="178" y="639"/>
                  </a:lnTo>
                  <a:cubicBezTo>
                    <a:pt x="204" y="657"/>
                    <a:pt x="255" y="694"/>
                    <a:pt x="352" y="622"/>
                  </a:cubicBezTo>
                  <a:lnTo>
                    <a:pt x="352" y="622"/>
                  </a:lnTo>
                  <a:cubicBezTo>
                    <a:pt x="493" y="518"/>
                    <a:pt x="743" y="223"/>
                    <a:pt x="743" y="223"/>
                  </a:cubicBezTo>
                  <a:lnTo>
                    <a:pt x="561" y="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5" name="SHIRT SHADOW">
              <a:extLst>
                <a:ext uri="{FF2B5EF4-FFF2-40B4-BE49-F238E27FC236}">
                  <a16:creationId xmlns:a16="http://schemas.microsoft.com/office/drawing/2014/main" id="{88A8F51C-9C50-6848-9D25-8D8CA380C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5983" y="8588276"/>
              <a:ext cx="65915" cy="285633"/>
            </a:xfrm>
            <a:custGeom>
              <a:avLst/>
              <a:gdLst>
                <a:gd name="T0" fmla="*/ 0 w 55"/>
                <a:gd name="T1" fmla="*/ 227 h 228"/>
                <a:gd name="T2" fmla="*/ 54 w 55"/>
                <a:gd name="T3" fmla="*/ 227 h 228"/>
                <a:gd name="T4" fmla="*/ 0 w 55"/>
                <a:gd name="T5" fmla="*/ 0 h 228"/>
                <a:gd name="T6" fmla="*/ 0 w 55"/>
                <a:gd name="T7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8">
                  <a:moveTo>
                    <a:pt x="0" y="227"/>
                  </a:moveTo>
                  <a:lnTo>
                    <a:pt x="54" y="227"/>
                  </a:ln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4" name="RECTANGLE">
              <a:extLst>
                <a:ext uri="{FF2B5EF4-FFF2-40B4-BE49-F238E27FC236}">
                  <a16:creationId xmlns:a16="http://schemas.microsoft.com/office/drawing/2014/main" id="{6FFFBA9C-0B3C-2548-A918-20E1E038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6539" y="7055746"/>
              <a:ext cx="576757" cy="758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5" name="ARROW">
              <a:extLst>
                <a:ext uri="{FF2B5EF4-FFF2-40B4-BE49-F238E27FC236}">
                  <a16:creationId xmlns:a16="http://schemas.microsoft.com/office/drawing/2014/main" id="{F41475D7-6929-B847-9207-622F1E8D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8366" y="7055746"/>
              <a:ext cx="109859" cy="291127"/>
            </a:xfrm>
            <a:custGeom>
              <a:avLst/>
              <a:gdLst>
                <a:gd name="T0" fmla="*/ 85 w 86"/>
                <a:gd name="T1" fmla="*/ 184 h 235"/>
                <a:gd name="T2" fmla="*/ 43 w 86"/>
                <a:gd name="T3" fmla="*/ 234 h 235"/>
                <a:gd name="T4" fmla="*/ 0 w 86"/>
                <a:gd name="T5" fmla="*/ 184 h 235"/>
                <a:gd name="T6" fmla="*/ 0 w 86"/>
                <a:gd name="T7" fmla="*/ 0 h 235"/>
                <a:gd name="T8" fmla="*/ 85 w 86"/>
                <a:gd name="T9" fmla="*/ 0 h 235"/>
                <a:gd name="T10" fmla="*/ 85 w 86"/>
                <a:gd name="T11" fmla="*/ 18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5">
                  <a:moveTo>
                    <a:pt x="85" y="184"/>
                  </a:moveTo>
                  <a:lnTo>
                    <a:pt x="43" y="23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6" name="ARROW SHADOW">
              <a:extLst>
                <a:ext uri="{FF2B5EF4-FFF2-40B4-BE49-F238E27FC236}">
                  <a16:creationId xmlns:a16="http://schemas.microsoft.com/office/drawing/2014/main" id="{8D99E02A-0E9E-1044-8E50-EF59340E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8366" y="7055746"/>
              <a:ext cx="109859" cy="291127"/>
            </a:xfrm>
            <a:custGeom>
              <a:avLst/>
              <a:gdLst>
                <a:gd name="T0" fmla="*/ 85 w 86"/>
                <a:gd name="T1" fmla="*/ 184 h 235"/>
                <a:gd name="T2" fmla="*/ 43 w 86"/>
                <a:gd name="T3" fmla="*/ 234 h 235"/>
                <a:gd name="T4" fmla="*/ 0 w 86"/>
                <a:gd name="T5" fmla="*/ 184 h 235"/>
                <a:gd name="T6" fmla="*/ 0 w 86"/>
                <a:gd name="T7" fmla="*/ 0 h 235"/>
                <a:gd name="T8" fmla="*/ 85 w 86"/>
                <a:gd name="T9" fmla="*/ 0 h 235"/>
                <a:gd name="T10" fmla="*/ 85 w 86"/>
                <a:gd name="T11" fmla="*/ 18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35">
                  <a:moveTo>
                    <a:pt x="85" y="184"/>
                  </a:moveTo>
                  <a:lnTo>
                    <a:pt x="43" y="23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84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7" name="RECTANGLE PAPER">
              <a:extLst>
                <a:ext uri="{FF2B5EF4-FFF2-40B4-BE49-F238E27FC236}">
                  <a16:creationId xmlns:a16="http://schemas.microsoft.com/office/drawing/2014/main" id="{9A0933D1-A735-F247-B7BB-D740AB19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5553" y="7215043"/>
              <a:ext cx="615209" cy="807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8" name="LINE STROKE">
              <a:extLst>
                <a:ext uri="{FF2B5EF4-FFF2-40B4-BE49-F238E27FC236}">
                  <a16:creationId xmlns:a16="http://schemas.microsoft.com/office/drawing/2014/main" id="{3DC3D9C2-4794-A64E-9A1D-0E199C74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1892" y="7368845"/>
              <a:ext cx="351548" cy="32958"/>
            </a:xfrm>
            <a:custGeom>
              <a:avLst/>
              <a:gdLst>
                <a:gd name="T0" fmla="*/ 271 w 284"/>
                <a:gd name="T1" fmla="*/ 25 h 26"/>
                <a:gd name="T2" fmla="*/ 12 w 284"/>
                <a:gd name="T3" fmla="*/ 25 h 26"/>
                <a:gd name="T4" fmla="*/ 12 w 284"/>
                <a:gd name="T5" fmla="*/ 25 h 26"/>
                <a:gd name="T6" fmla="*/ 0 w 284"/>
                <a:gd name="T7" fmla="*/ 12 h 26"/>
                <a:gd name="T8" fmla="*/ 0 w 284"/>
                <a:gd name="T9" fmla="*/ 12 h 26"/>
                <a:gd name="T10" fmla="*/ 12 w 284"/>
                <a:gd name="T11" fmla="*/ 0 h 26"/>
                <a:gd name="T12" fmla="*/ 271 w 284"/>
                <a:gd name="T13" fmla="*/ 0 h 26"/>
                <a:gd name="T14" fmla="*/ 271 w 284"/>
                <a:gd name="T15" fmla="*/ 0 h 26"/>
                <a:gd name="T16" fmla="*/ 283 w 284"/>
                <a:gd name="T17" fmla="*/ 12 h 26"/>
                <a:gd name="T18" fmla="*/ 283 w 284"/>
                <a:gd name="T19" fmla="*/ 12 h 26"/>
                <a:gd name="T20" fmla="*/ 271 w 284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26">
                  <a:moveTo>
                    <a:pt x="271" y="25"/>
                  </a:moveTo>
                  <a:lnTo>
                    <a:pt x="12" y="25"/>
                  </a:lnTo>
                  <a:lnTo>
                    <a:pt x="12" y="25"/>
                  </a:lnTo>
                  <a:cubicBezTo>
                    <a:pt x="6" y="25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271" y="0"/>
                  </a:lnTo>
                  <a:lnTo>
                    <a:pt x="271" y="0"/>
                  </a:lnTo>
                  <a:cubicBezTo>
                    <a:pt x="278" y="0"/>
                    <a:pt x="283" y="5"/>
                    <a:pt x="283" y="12"/>
                  </a:cubicBezTo>
                  <a:lnTo>
                    <a:pt x="283" y="12"/>
                  </a:lnTo>
                  <a:cubicBezTo>
                    <a:pt x="283" y="19"/>
                    <a:pt x="278" y="25"/>
                    <a:pt x="271" y="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9" name="LINE STROKE">
              <a:extLst>
                <a:ext uri="{FF2B5EF4-FFF2-40B4-BE49-F238E27FC236}">
                  <a16:creationId xmlns:a16="http://schemas.microsoft.com/office/drawing/2014/main" id="{AD963ADD-07C8-4D4D-A475-CE5BE853E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1892" y="7495180"/>
              <a:ext cx="351548" cy="32958"/>
            </a:xfrm>
            <a:custGeom>
              <a:avLst/>
              <a:gdLst>
                <a:gd name="T0" fmla="*/ 271 w 284"/>
                <a:gd name="T1" fmla="*/ 25 h 26"/>
                <a:gd name="T2" fmla="*/ 12 w 284"/>
                <a:gd name="T3" fmla="*/ 25 h 26"/>
                <a:gd name="T4" fmla="*/ 12 w 284"/>
                <a:gd name="T5" fmla="*/ 25 h 26"/>
                <a:gd name="T6" fmla="*/ 0 w 284"/>
                <a:gd name="T7" fmla="*/ 12 h 26"/>
                <a:gd name="T8" fmla="*/ 0 w 284"/>
                <a:gd name="T9" fmla="*/ 12 h 26"/>
                <a:gd name="T10" fmla="*/ 12 w 284"/>
                <a:gd name="T11" fmla="*/ 0 h 26"/>
                <a:gd name="T12" fmla="*/ 271 w 284"/>
                <a:gd name="T13" fmla="*/ 0 h 26"/>
                <a:gd name="T14" fmla="*/ 271 w 284"/>
                <a:gd name="T15" fmla="*/ 0 h 26"/>
                <a:gd name="T16" fmla="*/ 283 w 284"/>
                <a:gd name="T17" fmla="*/ 12 h 26"/>
                <a:gd name="T18" fmla="*/ 283 w 284"/>
                <a:gd name="T19" fmla="*/ 12 h 26"/>
                <a:gd name="T20" fmla="*/ 271 w 284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26">
                  <a:moveTo>
                    <a:pt x="271" y="25"/>
                  </a:moveTo>
                  <a:lnTo>
                    <a:pt x="12" y="25"/>
                  </a:lnTo>
                  <a:lnTo>
                    <a:pt x="12" y="25"/>
                  </a:lnTo>
                  <a:cubicBezTo>
                    <a:pt x="6" y="25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271" y="0"/>
                  </a:lnTo>
                  <a:lnTo>
                    <a:pt x="271" y="0"/>
                  </a:lnTo>
                  <a:cubicBezTo>
                    <a:pt x="278" y="0"/>
                    <a:pt x="283" y="6"/>
                    <a:pt x="283" y="12"/>
                  </a:cubicBezTo>
                  <a:lnTo>
                    <a:pt x="283" y="12"/>
                  </a:lnTo>
                  <a:cubicBezTo>
                    <a:pt x="283" y="19"/>
                    <a:pt x="278" y="25"/>
                    <a:pt x="271" y="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0" name="BAR CHART">
              <a:extLst>
                <a:ext uri="{FF2B5EF4-FFF2-40B4-BE49-F238E27FC236}">
                  <a16:creationId xmlns:a16="http://schemas.microsoft.com/office/drawing/2014/main" id="{1743BE9E-C701-3C4C-A9DC-D1B497CD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3723" y="7616025"/>
              <a:ext cx="93378" cy="2801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1" name="BAR CHART">
              <a:extLst>
                <a:ext uri="{FF2B5EF4-FFF2-40B4-BE49-F238E27FC236}">
                  <a16:creationId xmlns:a16="http://schemas.microsoft.com/office/drawing/2014/main" id="{40A4F765-4117-1748-BBEE-A42C773A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7384" y="7769827"/>
              <a:ext cx="93382" cy="1263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2" name="BAR CHART">
              <a:extLst>
                <a:ext uri="{FF2B5EF4-FFF2-40B4-BE49-F238E27FC236}">
                  <a16:creationId xmlns:a16="http://schemas.microsoft.com/office/drawing/2014/main" id="{092767BD-B7C7-BC4A-94A7-81FF4651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4568" y="7703912"/>
              <a:ext cx="93378" cy="192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3" name="RECTANGLE BRIGHTNESS">
              <a:extLst>
                <a:ext uri="{FF2B5EF4-FFF2-40B4-BE49-F238E27FC236}">
                  <a16:creationId xmlns:a16="http://schemas.microsoft.com/office/drawing/2014/main" id="{FF96071C-FC8D-4F4A-968C-F6A13AD7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5553" y="7215043"/>
              <a:ext cx="307604" cy="80746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4" name="STROKE LINE">
              <a:extLst>
                <a:ext uri="{FF2B5EF4-FFF2-40B4-BE49-F238E27FC236}">
                  <a16:creationId xmlns:a16="http://schemas.microsoft.com/office/drawing/2014/main" id="{5CA338A3-FFC0-5046-B8F6-7512B2C1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4435" y="6918424"/>
              <a:ext cx="1433658" cy="911827"/>
            </a:xfrm>
            <a:custGeom>
              <a:avLst/>
              <a:gdLst>
                <a:gd name="T0" fmla="*/ 176 w 1150"/>
                <a:gd name="T1" fmla="*/ 731 h 732"/>
                <a:gd name="T2" fmla="*/ 12 w 1150"/>
                <a:gd name="T3" fmla="*/ 731 h 732"/>
                <a:gd name="T4" fmla="*/ 12 w 1150"/>
                <a:gd name="T5" fmla="*/ 731 h 732"/>
                <a:gd name="T6" fmla="*/ 0 w 1150"/>
                <a:gd name="T7" fmla="*/ 718 h 732"/>
                <a:gd name="T8" fmla="*/ 0 w 1150"/>
                <a:gd name="T9" fmla="*/ 12 h 732"/>
                <a:gd name="T10" fmla="*/ 0 w 1150"/>
                <a:gd name="T11" fmla="*/ 12 h 732"/>
                <a:gd name="T12" fmla="*/ 12 w 1150"/>
                <a:gd name="T13" fmla="*/ 0 h 732"/>
                <a:gd name="T14" fmla="*/ 1137 w 1150"/>
                <a:gd name="T15" fmla="*/ 0 h 732"/>
                <a:gd name="T16" fmla="*/ 1137 w 1150"/>
                <a:gd name="T17" fmla="*/ 0 h 732"/>
                <a:gd name="T18" fmla="*/ 1149 w 1150"/>
                <a:gd name="T19" fmla="*/ 12 h 732"/>
                <a:gd name="T20" fmla="*/ 1149 w 1150"/>
                <a:gd name="T21" fmla="*/ 12 h 732"/>
                <a:gd name="T22" fmla="*/ 1137 w 1150"/>
                <a:gd name="T23" fmla="*/ 24 h 732"/>
                <a:gd name="T24" fmla="*/ 24 w 1150"/>
                <a:gd name="T25" fmla="*/ 24 h 732"/>
                <a:gd name="T26" fmla="*/ 24 w 1150"/>
                <a:gd name="T27" fmla="*/ 706 h 732"/>
                <a:gd name="T28" fmla="*/ 176 w 1150"/>
                <a:gd name="T29" fmla="*/ 706 h 732"/>
                <a:gd name="T30" fmla="*/ 176 w 1150"/>
                <a:gd name="T31" fmla="*/ 706 h 732"/>
                <a:gd name="T32" fmla="*/ 188 w 1150"/>
                <a:gd name="T33" fmla="*/ 718 h 732"/>
                <a:gd name="T34" fmla="*/ 188 w 1150"/>
                <a:gd name="T35" fmla="*/ 718 h 732"/>
                <a:gd name="T36" fmla="*/ 176 w 1150"/>
                <a:gd name="T37" fmla="*/ 73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0" h="732">
                  <a:moveTo>
                    <a:pt x="176" y="731"/>
                  </a:moveTo>
                  <a:lnTo>
                    <a:pt x="12" y="731"/>
                  </a:lnTo>
                  <a:lnTo>
                    <a:pt x="12" y="731"/>
                  </a:lnTo>
                  <a:cubicBezTo>
                    <a:pt x="6" y="731"/>
                    <a:pt x="0" y="725"/>
                    <a:pt x="0" y="718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137" y="0"/>
                  </a:lnTo>
                  <a:lnTo>
                    <a:pt x="1137" y="0"/>
                  </a:lnTo>
                  <a:cubicBezTo>
                    <a:pt x="1144" y="0"/>
                    <a:pt x="1149" y="5"/>
                    <a:pt x="1149" y="12"/>
                  </a:cubicBezTo>
                  <a:lnTo>
                    <a:pt x="1149" y="12"/>
                  </a:lnTo>
                  <a:cubicBezTo>
                    <a:pt x="1149" y="19"/>
                    <a:pt x="1144" y="24"/>
                    <a:pt x="1137" y="24"/>
                  </a:cubicBezTo>
                  <a:lnTo>
                    <a:pt x="24" y="24"/>
                  </a:lnTo>
                  <a:lnTo>
                    <a:pt x="24" y="706"/>
                  </a:lnTo>
                  <a:lnTo>
                    <a:pt x="176" y="706"/>
                  </a:lnTo>
                  <a:lnTo>
                    <a:pt x="176" y="706"/>
                  </a:lnTo>
                  <a:cubicBezTo>
                    <a:pt x="183" y="706"/>
                    <a:pt x="188" y="712"/>
                    <a:pt x="188" y="718"/>
                  </a:cubicBezTo>
                  <a:lnTo>
                    <a:pt x="188" y="718"/>
                  </a:lnTo>
                  <a:cubicBezTo>
                    <a:pt x="188" y="725"/>
                    <a:pt x="183" y="731"/>
                    <a:pt x="176" y="7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5" name="STROKE LINE">
              <a:extLst>
                <a:ext uri="{FF2B5EF4-FFF2-40B4-BE49-F238E27FC236}">
                  <a16:creationId xmlns:a16="http://schemas.microsoft.com/office/drawing/2014/main" id="{65D2F6AC-D054-5B43-9238-FEF58C8C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1610" y="6918424"/>
              <a:ext cx="203240" cy="32958"/>
            </a:xfrm>
            <a:custGeom>
              <a:avLst/>
              <a:gdLst>
                <a:gd name="T0" fmla="*/ 151 w 165"/>
                <a:gd name="T1" fmla="*/ 24 h 25"/>
                <a:gd name="T2" fmla="*/ 12 w 165"/>
                <a:gd name="T3" fmla="*/ 24 h 25"/>
                <a:gd name="T4" fmla="*/ 12 w 165"/>
                <a:gd name="T5" fmla="*/ 24 h 25"/>
                <a:gd name="T6" fmla="*/ 0 w 165"/>
                <a:gd name="T7" fmla="*/ 12 h 25"/>
                <a:gd name="T8" fmla="*/ 0 w 165"/>
                <a:gd name="T9" fmla="*/ 12 h 25"/>
                <a:gd name="T10" fmla="*/ 12 w 165"/>
                <a:gd name="T11" fmla="*/ 0 h 25"/>
                <a:gd name="T12" fmla="*/ 151 w 165"/>
                <a:gd name="T13" fmla="*/ 0 h 25"/>
                <a:gd name="T14" fmla="*/ 151 w 165"/>
                <a:gd name="T15" fmla="*/ 0 h 25"/>
                <a:gd name="T16" fmla="*/ 164 w 165"/>
                <a:gd name="T17" fmla="*/ 12 h 25"/>
                <a:gd name="T18" fmla="*/ 164 w 165"/>
                <a:gd name="T19" fmla="*/ 12 h 25"/>
                <a:gd name="T20" fmla="*/ 151 w 165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25">
                  <a:moveTo>
                    <a:pt x="151" y="24"/>
                  </a:moveTo>
                  <a:lnTo>
                    <a:pt x="12" y="24"/>
                  </a:lnTo>
                  <a:lnTo>
                    <a:pt x="12" y="24"/>
                  </a:lnTo>
                  <a:cubicBezTo>
                    <a:pt x="5" y="24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51" y="0"/>
                  </a:lnTo>
                  <a:lnTo>
                    <a:pt x="151" y="0"/>
                  </a:lnTo>
                  <a:cubicBezTo>
                    <a:pt x="158" y="0"/>
                    <a:pt x="164" y="5"/>
                    <a:pt x="164" y="12"/>
                  </a:cubicBezTo>
                  <a:lnTo>
                    <a:pt x="164" y="12"/>
                  </a:lnTo>
                  <a:cubicBezTo>
                    <a:pt x="164" y="19"/>
                    <a:pt x="158" y="24"/>
                    <a:pt x="151" y="2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6" name="STROKE LINE">
              <a:extLst>
                <a:ext uri="{FF2B5EF4-FFF2-40B4-BE49-F238E27FC236}">
                  <a16:creationId xmlns:a16="http://schemas.microsoft.com/office/drawing/2014/main" id="{BB14554A-CCDC-C742-9E14-1B2528B0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2464" y="7797294"/>
              <a:ext cx="115350" cy="32958"/>
            </a:xfrm>
            <a:custGeom>
              <a:avLst/>
              <a:gdLst>
                <a:gd name="T0" fmla="*/ 81 w 94"/>
                <a:gd name="T1" fmla="*/ 25 h 26"/>
                <a:gd name="T2" fmla="*/ 12 w 94"/>
                <a:gd name="T3" fmla="*/ 25 h 26"/>
                <a:gd name="T4" fmla="*/ 12 w 94"/>
                <a:gd name="T5" fmla="*/ 25 h 26"/>
                <a:gd name="T6" fmla="*/ 0 w 94"/>
                <a:gd name="T7" fmla="*/ 12 h 26"/>
                <a:gd name="T8" fmla="*/ 0 w 94"/>
                <a:gd name="T9" fmla="*/ 12 h 26"/>
                <a:gd name="T10" fmla="*/ 12 w 94"/>
                <a:gd name="T11" fmla="*/ 0 h 26"/>
                <a:gd name="T12" fmla="*/ 81 w 94"/>
                <a:gd name="T13" fmla="*/ 0 h 26"/>
                <a:gd name="T14" fmla="*/ 81 w 94"/>
                <a:gd name="T15" fmla="*/ 0 h 26"/>
                <a:gd name="T16" fmla="*/ 93 w 94"/>
                <a:gd name="T17" fmla="*/ 12 h 26"/>
                <a:gd name="T18" fmla="*/ 93 w 94"/>
                <a:gd name="T19" fmla="*/ 12 h 26"/>
                <a:gd name="T20" fmla="*/ 81 w 94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26">
                  <a:moveTo>
                    <a:pt x="81" y="25"/>
                  </a:moveTo>
                  <a:lnTo>
                    <a:pt x="12" y="25"/>
                  </a:lnTo>
                  <a:lnTo>
                    <a:pt x="12" y="25"/>
                  </a:lnTo>
                  <a:cubicBezTo>
                    <a:pt x="5" y="25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81" y="0"/>
                  </a:lnTo>
                  <a:lnTo>
                    <a:pt x="81" y="0"/>
                  </a:lnTo>
                  <a:cubicBezTo>
                    <a:pt x="88" y="0"/>
                    <a:pt x="93" y="6"/>
                    <a:pt x="93" y="12"/>
                  </a:cubicBezTo>
                  <a:lnTo>
                    <a:pt x="93" y="12"/>
                  </a:lnTo>
                  <a:cubicBezTo>
                    <a:pt x="93" y="19"/>
                    <a:pt x="88" y="25"/>
                    <a:pt x="81" y="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285" name="STROKE ROUND RECTANGLE 03">
            <a:extLst>
              <a:ext uri="{FF2B5EF4-FFF2-40B4-BE49-F238E27FC236}">
                <a16:creationId xmlns:a16="http://schemas.microsoft.com/office/drawing/2014/main" id="{22A128B3-CF79-CE46-96EE-18667E9B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1343" y="9593482"/>
            <a:ext cx="6300399" cy="2762948"/>
          </a:xfrm>
          <a:prstGeom prst="roundRect">
            <a:avLst>
              <a:gd name="adj" fmla="val 10462"/>
            </a:avLst>
          </a:pr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BODY 03">
            <a:extLst>
              <a:ext uri="{FF2B5EF4-FFF2-40B4-BE49-F238E27FC236}">
                <a16:creationId xmlns:a16="http://schemas.microsoft.com/office/drawing/2014/main" id="{2388AA9C-CE49-D64D-A26F-7EEF10E9E173}"/>
              </a:ext>
            </a:extLst>
          </p:cNvPr>
          <p:cNvSpPr txBox="1"/>
          <p:nvPr/>
        </p:nvSpPr>
        <p:spPr>
          <a:xfrm>
            <a:off x="17500137" y="10545531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ITLE 03">
            <a:extLst>
              <a:ext uri="{FF2B5EF4-FFF2-40B4-BE49-F238E27FC236}">
                <a16:creationId xmlns:a16="http://schemas.microsoft.com/office/drawing/2014/main" id="{92C24E2A-3C79-1A4A-B9E3-26B9B2697065}"/>
              </a:ext>
            </a:extLst>
          </p:cNvPr>
          <p:cNvSpPr txBox="1"/>
          <p:nvPr/>
        </p:nvSpPr>
        <p:spPr>
          <a:xfrm>
            <a:off x="17500887" y="9873591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7551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0DDE04FD-4CE1-2343-98CC-6AE1C73C623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97F7470E-EF3F-AB46-8134-1BBC922BFAA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BODY A">
            <a:extLst>
              <a:ext uri="{FF2B5EF4-FFF2-40B4-BE49-F238E27FC236}">
                <a16:creationId xmlns:a16="http://schemas.microsoft.com/office/drawing/2014/main" id="{B5E96191-2548-2F48-924A-84CB7BE2B336}"/>
              </a:ext>
            </a:extLst>
          </p:cNvPr>
          <p:cNvSpPr txBox="1"/>
          <p:nvPr/>
        </p:nvSpPr>
        <p:spPr>
          <a:xfrm>
            <a:off x="11993520" y="11114206"/>
            <a:ext cx="3551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slides and charts.</a:t>
            </a:r>
          </a:p>
        </p:txBody>
      </p:sp>
      <p:sp>
        <p:nvSpPr>
          <p:cNvPr id="7" name="TITLE A">
            <a:extLst>
              <a:ext uri="{FF2B5EF4-FFF2-40B4-BE49-F238E27FC236}">
                <a16:creationId xmlns:a16="http://schemas.microsoft.com/office/drawing/2014/main" id="{62B36E29-8717-904B-935F-16A2657458FB}"/>
              </a:ext>
            </a:extLst>
          </p:cNvPr>
          <p:cNvSpPr txBox="1"/>
          <p:nvPr/>
        </p:nvSpPr>
        <p:spPr>
          <a:xfrm>
            <a:off x="11986376" y="10442266"/>
            <a:ext cx="3551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B">
            <a:extLst>
              <a:ext uri="{FF2B5EF4-FFF2-40B4-BE49-F238E27FC236}">
                <a16:creationId xmlns:a16="http://schemas.microsoft.com/office/drawing/2014/main" id="{692625E1-21C6-5D46-AE99-19FC110BEEDE}"/>
              </a:ext>
            </a:extLst>
          </p:cNvPr>
          <p:cNvSpPr txBox="1"/>
          <p:nvPr/>
        </p:nvSpPr>
        <p:spPr>
          <a:xfrm>
            <a:off x="15766626" y="11114755"/>
            <a:ext cx="3551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slides and charts.</a:t>
            </a:r>
          </a:p>
        </p:txBody>
      </p:sp>
      <p:sp>
        <p:nvSpPr>
          <p:cNvPr id="9" name="TITLE B">
            <a:extLst>
              <a:ext uri="{FF2B5EF4-FFF2-40B4-BE49-F238E27FC236}">
                <a16:creationId xmlns:a16="http://schemas.microsoft.com/office/drawing/2014/main" id="{5DDC48B4-D7EE-CC4F-8C4B-E18816D0BCDB}"/>
              </a:ext>
            </a:extLst>
          </p:cNvPr>
          <p:cNvSpPr txBox="1"/>
          <p:nvPr/>
        </p:nvSpPr>
        <p:spPr>
          <a:xfrm>
            <a:off x="15767376" y="10442815"/>
            <a:ext cx="3551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C">
            <a:extLst>
              <a:ext uri="{FF2B5EF4-FFF2-40B4-BE49-F238E27FC236}">
                <a16:creationId xmlns:a16="http://schemas.microsoft.com/office/drawing/2014/main" id="{7BA9D10F-C893-1F42-A932-6736DB165C12}"/>
              </a:ext>
            </a:extLst>
          </p:cNvPr>
          <p:cNvSpPr txBox="1"/>
          <p:nvPr/>
        </p:nvSpPr>
        <p:spPr>
          <a:xfrm>
            <a:off x="19523126" y="11102880"/>
            <a:ext cx="3551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slides and charts.</a:t>
            </a:r>
          </a:p>
        </p:txBody>
      </p:sp>
      <p:sp>
        <p:nvSpPr>
          <p:cNvPr id="11" name="TITLE C">
            <a:extLst>
              <a:ext uri="{FF2B5EF4-FFF2-40B4-BE49-F238E27FC236}">
                <a16:creationId xmlns:a16="http://schemas.microsoft.com/office/drawing/2014/main" id="{1C79132C-3A81-B746-85C9-C75041256F49}"/>
              </a:ext>
            </a:extLst>
          </p:cNvPr>
          <p:cNvSpPr txBox="1"/>
          <p:nvPr/>
        </p:nvSpPr>
        <p:spPr>
          <a:xfrm>
            <a:off x="19523876" y="10430940"/>
            <a:ext cx="3551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0" name="RECTANGLE XY">
            <a:extLst>
              <a:ext uri="{FF2B5EF4-FFF2-40B4-BE49-F238E27FC236}">
                <a16:creationId xmlns:a16="http://schemas.microsoft.com/office/drawing/2014/main" id="{DCE96CB5-7506-7145-800B-D7DF6C2C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321" y="3786189"/>
            <a:ext cx="10512302" cy="5495192"/>
          </a:xfrm>
          <a:custGeom>
            <a:avLst/>
            <a:gdLst>
              <a:gd name="T0" fmla="*/ 8437 w 8438"/>
              <a:gd name="T1" fmla="*/ 4409 h 4410"/>
              <a:gd name="T2" fmla="*/ 0 w 8438"/>
              <a:gd name="T3" fmla="*/ 4409 h 4410"/>
              <a:gd name="T4" fmla="*/ 0 w 8438"/>
              <a:gd name="T5" fmla="*/ 0 h 4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38" h="4410">
                <a:moveTo>
                  <a:pt x="8437" y="4409"/>
                </a:moveTo>
                <a:lnTo>
                  <a:pt x="0" y="4409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4" name="LINE 01">
            <a:extLst>
              <a:ext uri="{FF2B5EF4-FFF2-40B4-BE49-F238E27FC236}">
                <a16:creationId xmlns:a16="http://schemas.microsoft.com/office/drawing/2014/main" id="{2B70C771-D4F9-E54B-8FB2-802B090CC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8731862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5" name="LINE 02">
            <a:extLst>
              <a:ext uri="{FF2B5EF4-FFF2-40B4-BE49-F238E27FC236}">
                <a16:creationId xmlns:a16="http://schemas.microsoft.com/office/drawing/2014/main" id="{36C43F58-C3E9-1140-8EBA-92B9BB859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8182343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6" name="LINE 03">
            <a:extLst>
              <a:ext uri="{FF2B5EF4-FFF2-40B4-BE49-F238E27FC236}">
                <a16:creationId xmlns:a16="http://schemas.microsoft.com/office/drawing/2014/main" id="{BD2F5CA5-5028-1842-9CA4-1FA58D2AA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7632824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7" name="LINE 04">
            <a:extLst>
              <a:ext uri="{FF2B5EF4-FFF2-40B4-BE49-F238E27FC236}">
                <a16:creationId xmlns:a16="http://schemas.microsoft.com/office/drawing/2014/main" id="{2E3690F2-80A0-6840-A7B4-E21350A7F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7083305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8" name="LINE 05">
            <a:extLst>
              <a:ext uri="{FF2B5EF4-FFF2-40B4-BE49-F238E27FC236}">
                <a16:creationId xmlns:a16="http://schemas.microsoft.com/office/drawing/2014/main" id="{48EE5AF3-5AC9-5D47-87D2-CDD1A8B19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6533785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9" name="LINE 06">
            <a:extLst>
              <a:ext uri="{FF2B5EF4-FFF2-40B4-BE49-F238E27FC236}">
                <a16:creationId xmlns:a16="http://schemas.microsoft.com/office/drawing/2014/main" id="{914C4150-A45A-9F49-BC39-E5EBFF105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5984266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0" name="LINE 07">
            <a:extLst>
              <a:ext uri="{FF2B5EF4-FFF2-40B4-BE49-F238E27FC236}">
                <a16:creationId xmlns:a16="http://schemas.microsoft.com/office/drawing/2014/main" id="{43327945-E06C-D14D-A6BD-DA448929D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5434747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1" name="LINE 08">
            <a:extLst>
              <a:ext uri="{FF2B5EF4-FFF2-40B4-BE49-F238E27FC236}">
                <a16:creationId xmlns:a16="http://schemas.microsoft.com/office/drawing/2014/main" id="{C3E018AB-E0ED-CE48-A037-DB50334E0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4885228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2" name="LINE 09">
            <a:extLst>
              <a:ext uri="{FF2B5EF4-FFF2-40B4-BE49-F238E27FC236}">
                <a16:creationId xmlns:a16="http://schemas.microsoft.com/office/drawing/2014/main" id="{2D1C7666-21B2-EE4F-A912-30B85E76F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4335708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3" name="LINE 10">
            <a:extLst>
              <a:ext uri="{FF2B5EF4-FFF2-40B4-BE49-F238E27FC236}">
                <a16:creationId xmlns:a16="http://schemas.microsoft.com/office/drawing/2014/main" id="{0B44F787-5799-1D49-8B29-F46A52C12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930" y="3786189"/>
            <a:ext cx="252779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LINE X 01">
            <a:extLst>
              <a:ext uri="{FF2B5EF4-FFF2-40B4-BE49-F238E27FC236}">
                <a16:creationId xmlns:a16="http://schemas.microsoft.com/office/drawing/2014/main" id="{9C0228D1-44B0-7247-82D5-DDAED75D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8731862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LINE X 02">
            <a:extLst>
              <a:ext uri="{FF2B5EF4-FFF2-40B4-BE49-F238E27FC236}">
                <a16:creationId xmlns:a16="http://schemas.microsoft.com/office/drawing/2014/main" id="{CF2A32F4-425E-FC43-9B3A-2FDBA9FDD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8182343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" name="LINE X 03">
            <a:extLst>
              <a:ext uri="{FF2B5EF4-FFF2-40B4-BE49-F238E27FC236}">
                <a16:creationId xmlns:a16="http://schemas.microsoft.com/office/drawing/2014/main" id="{895C0379-9DB2-934E-B8BA-23B9D2C05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7632824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LINE X 04">
            <a:extLst>
              <a:ext uri="{FF2B5EF4-FFF2-40B4-BE49-F238E27FC236}">
                <a16:creationId xmlns:a16="http://schemas.microsoft.com/office/drawing/2014/main" id="{E26839F2-37D3-5D47-A241-EFA48C14F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7083305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LINE X 05">
            <a:extLst>
              <a:ext uri="{FF2B5EF4-FFF2-40B4-BE49-F238E27FC236}">
                <a16:creationId xmlns:a16="http://schemas.microsoft.com/office/drawing/2014/main" id="{FAFF6946-7124-F748-A5FC-4847700C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6533785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LINE X 06">
            <a:extLst>
              <a:ext uri="{FF2B5EF4-FFF2-40B4-BE49-F238E27FC236}">
                <a16:creationId xmlns:a16="http://schemas.microsoft.com/office/drawing/2014/main" id="{9AD17A58-9DB2-9543-B99E-9B7583D2E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5984266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LINE X 08">
            <a:extLst>
              <a:ext uri="{FF2B5EF4-FFF2-40B4-BE49-F238E27FC236}">
                <a16:creationId xmlns:a16="http://schemas.microsoft.com/office/drawing/2014/main" id="{9D11BA7B-3AC7-494B-9D6A-7EF4B4FC0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4885228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LINE X 09">
            <a:extLst>
              <a:ext uri="{FF2B5EF4-FFF2-40B4-BE49-F238E27FC236}">
                <a16:creationId xmlns:a16="http://schemas.microsoft.com/office/drawing/2014/main" id="{07B94E36-A03D-6146-918C-A1DFD7178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4335708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LINE X 07">
            <a:extLst>
              <a:ext uri="{FF2B5EF4-FFF2-40B4-BE49-F238E27FC236}">
                <a16:creationId xmlns:a16="http://schemas.microsoft.com/office/drawing/2014/main" id="{2639C917-1272-EE4C-8B4B-15914B113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5434747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LINE X 10">
            <a:extLst>
              <a:ext uri="{FF2B5EF4-FFF2-40B4-BE49-F238E27FC236}">
                <a16:creationId xmlns:a16="http://schemas.microsoft.com/office/drawing/2014/main" id="{6A845348-6DC0-7D4A-9270-BEDCA7821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9719" y="3786189"/>
            <a:ext cx="10396905" cy="0"/>
          </a:xfrm>
          <a:prstGeom prst="line">
            <a:avLst/>
          </a:prstGeom>
          <a:noFill/>
          <a:ln w="12700" cap="flat">
            <a:solidFill>
              <a:schemeClr val="accent6">
                <a:alpha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CB5176-AB13-034D-A7B9-03123F3E2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614948"/>
              </p:ext>
            </p:extLst>
          </p:nvPr>
        </p:nvGraphicFramePr>
        <p:xfrm>
          <a:off x="11986376" y="3797179"/>
          <a:ext cx="11088030" cy="549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ROUND END CHART 01">
            <a:extLst>
              <a:ext uri="{FF2B5EF4-FFF2-40B4-BE49-F238E27FC236}">
                <a16:creationId xmlns:a16="http://schemas.microsoft.com/office/drawing/2014/main" id="{1D73996E-79FD-4642-A586-02E00DE84A78}"/>
              </a:ext>
            </a:extLst>
          </p:cNvPr>
          <p:cNvSpPr/>
          <p:nvPr/>
        </p:nvSpPr>
        <p:spPr>
          <a:xfrm>
            <a:off x="12964678" y="5272797"/>
            <a:ext cx="425167" cy="275377"/>
          </a:xfrm>
          <a:custGeom>
            <a:avLst/>
            <a:gdLst>
              <a:gd name="connsiteX0" fmla="*/ 0 w 425167"/>
              <a:gd name="connsiteY0" fmla="*/ 0 h 275377"/>
              <a:gd name="connsiteX1" fmla="*/ 425167 w 425167"/>
              <a:gd name="connsiteY1" fmla="*/ 0 h 275377"/>
              <a:gd name="connsiteX2" fmla="*/ 425167 w 425167"/>
              <a:gd name="connsiteY2" fmla="*/ 275377 h 275377"/>
              <a:gd name="connsiteX3" fmla="*/ 411310 w 425167"/>
              <a:gd name="connsiteY3" fmla="*/ 275377 h 275377"/>
              <a:gd name="connsiteX4" fmla="*/ 410156 w 425167"/>
              <a:gd name="connsiteY4" fmla="*/ 264275 h 275377"/>
              <a:gd name="connsiteX5" fmla="*/ 214459 w 425167"/>
              <a:gd name="connsiteY5" fmla="*/ 109568 h 275377"/>
              <a:gd name="connsiteX6" fmla="*/ 18762 w 425167"/>
              <a:gd name="connsiteY6" fmla="*/ 264275 h 275377"/>
              <a:gd name="connsiteX7" fmla="*/ 17609 w 425167"/>
              <a:gd name="connsiteY7" fmla="*/ 275377 h 275377"/>
              <a:gd name="connsiteX8" fmla="*/ 0 w 425167"/>
              <a:gd name="connsiteY8" fmla="*/ 275377 h 275377"/>
              <a:gd name="connsiteX9" fmla="*/ 0 w 425167"/>
              <a:gd name="connsiteY9" fmla="*/ 0 h 27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167" h="275377">
                <a:moveTo>
                  <a:pt x="0" y="0"/>
                </a:moveTo>
                <a:lnTo>
                  <a:pt x="425167" y="0"/>
                </a:lnTo>
                <a:lnTo>
                  <a:pt x="425167" y="275377"/>
                </a:lnTo>
                <a:lnTo>
                  <a:pt x="411310" y="275377"/>
                </a:lnTo>
                <a:lnTo>
                  <a:pt x="410156" y="264275"/>
                </a:lnTo>
                <a:cubicBezTo>
                  <a:pt x="391530" y="175984"/>
                  <a:pt x="310991" y="109568"/>
                  <a:pt x="214459" y="109568"/>
                </a:cubicBezTo>
                <a:cubicBezTo>
                  <a:pt x="117928" y="109568"/>
                  <a:pt x="37389" y="175984"/>
                  <a:pt x="18762" y="264275"/>
                </a:cubicBezTo>
                <a:lnTo>
                  <a:pt x="17609" y="275377"/>
                </a:lnTo>
                <a:lnTo>
                  <a:pt x="0" y="27537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OUND END CHART 01">
            <a:extLst>
              <a:ext uri="{FF2B5EF4-FFF2-40B4-BE49-F238E27FC236}">
                <a16:creationId xmlns:a16="http://schemas.microsoft.com/office/drawing/2014/main" id="{77751A49-6E5B-9448-AFD3-7CA801602650}"/>
              </a:ext>
            </a:extLst>
          </p:cNvPr>
          <p:cNvSpPr/>
          <p:nvPr/>
        </p:nvSpPr>
        <p:spPr>
          <a:xfrm>
            <a:off x="13557549" y="4465392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74" name="ROUND END CHART 01">
            <a:extLst>
              <a:ext uri="{FF2B5EF4-FFF2-40B4-BE49-F238E27FC236}">
                <a16:creationId xmlns:a16="http://schemas.microsoft.com/office/drawing/2014/main" id="{F7B0D243-2C33-F043-9ABD-596E1A3B2A00}"/>
              </a:ext>
            </a:extLst>
          </p:cNvPr>
          <p:cNvSpPr/>
          <p:nvPr/>
        </p:nvSpPr>
        <p:spPr>
          <a:xfrm>
            <a:off x="14214370" y="6104543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2" name="ROUND END CHART 01">
            <a:extLst>
              <a:ext uri="{FF2B5EF4-FFF2-40B4-BE49-F238E27FC236}">
                <a16:creationId xmlns:a16="http://schemas.microsoft.com/office/drawing/2014/main" id="{20306B71-F687-424B-B666-45BAD73A527B}"/>
              </a:ext>
            </a:extLst>
          </p:cNvPr>
          <p:cNvSpPr/>
          <p:nvPr/>
        </p:nvSpPr>
        <p:spPr>
          <a:xfrm>
            <a:off x="16656589" y="6887347"/>
            <a:ext cx="425167" cy="275377"/>
          </a:xfrm>
          <a:custGeom>
            <a:avLst/>
            <a:gdLst>
              <a:gd name="connsiteX0" fmla="*/ 0 w 425167"/>
              <a:gd name="connsiteY0" fmla="*/ 0 h 275377"/>
              <a:gd name="connsiteX1" fmla="*/ 425167 w 425167"/>
              <a:gd name="connsiteY1" fmla="*/ 0 h 275377"/>
              <a:gd name="connsiteX2" fmla="*/ 425167 w 425167"/>
              <a:gd name="connsiteY2" fmla="*/ 275377 h 275377"/>
              <a:gd name="connsiteX3" fmla="*/ 411310 w 425167"/>
              <a:gd name="connsiteY3" fmla="*/ 275377 h 275377"/>
              <a:gd name="connsiteX4" fmla="*/ 410156 w 425167"/>
              <a:gd name="connsiteY4" fmla="*/ 264275 h 275377"/>
              <a:gd name="connsiteX5" fmla="*/ 214459 w 425167"/>
              <a:gd name="connsiteY5" fmla="*/ 109568 h 275377"/>
              <a:gd name="connsiteX6" fmla="*/ 18762 w 425167"/>
              <a:gd name="connsiteY6" fmla="*/ 264275 h 275377"/>
              <a:gd name="connsiteX7" fmla="*/ 17609 w 425167"/>
              <a:gd name="connsiteY7" fmla="*/ 275377 h 275377"/>
              <a:gd name="connsiteX8" fmla="*/ 0 w 425167"/>
              <a:gd name="connsiteY8" fmla="*/ 275377 h 275377"/>
              <a:gd name="connsiteX9" fmla="*/ 0 w 425167"/>
              <a:gd name="connsiteY9" fmla="*/ 0 h 27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167" h="275377">
                <a:moveTo>
                  <a:pt x="0" y="0"/>
                </a:moveTo>
                <a:lnTo>
                  <a:pt x="425167" y="0"/>
                </a:lnTo>
                <a:lnTo>
                  <a:pt x="425167" y="275377"/>
                </a:lnTo>
                <a:lnTo>
                  <a:pt x="411310" y="275377"/>
                </a:lnTo>
                <a:lnTo>
                  <a:pt x="410156" y="264275"/>
                </a:lnTo>
                <a:cubicBezTo>
                  <a:pt x="391530" y="175984"/>
                  <a:pt x="310991" y="109568"/>
                  <a:pt x="214459" y="109568"/>
                </a:cubicBezTo>
                <a:cubicBezTo>
                  <a:pt x="117928" y="109568"/>
                  <a:pt x="37389" y="175984"/>
                  <a:pt x="18762" y="264275"/>
                </a:cubicBezTo>
                <a:lnTo>
                  <a:pt x="17609" y="275377"/>
                </a:lnTo>
                <a:lnTo>
                  <a:pt x="0" y="27537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OUND END CHART 01">
            <a:extLst>
              <a:ext uri="{FF2B5EF4-FFF2-40B4-BE49-F238E27FC236}">
                <a16:creationId xmlns:a16="http://schemas.microsoft.com/office/drawing/2014/main" id="{67BE6530-1714-6A43-A2EC-57568FAC9E1E}"/>
              </a:ext>
            </a:extLst>
          </p:cNvPr>
          <p:cNvSpPr/>
          <p:nvPr/>
        </p:nvSpPr>
        <p:spPr>
          <a:xfrm>
            <a:off x="17310549" y="5289689"/>
            <a:ext cx="425167" cy="275377"/>
          </a:xfrm>
          <a:custGeom>
            <a:avLst/>
            <a:gdLst>
              <a:gd name="connsiteX0" fmla="*/ 0 w 425167"/>
              <a:gd name="connsiteY0" fmla="*/ 0 h 275377"/>
              <a:gd name="connsiteX1" fmla="*/ 425167 w 425167"/>
              <a:gd name="connsiteY1" fmla="*/ 0 h 275377"/>
              <a:gd name="connsiteX2" fmla="*/ 425167 w 425167"/>
              <a:gd name="connsiteY2" fmla="*/ 275377 h 275377"/>
              <a:gd name="connsiteX3" fmla="*/ 411310 w 425167"/>
              <a:gd name="connsiteY3" fmla="*/ 275377 h 275377"/>
              <a:gd name="connsiteX4" fmla="*/ 410156 w 425167"/>
              <a:gd name="connsiteY4" fmla="*/ 264275 h 275377"/>
              <a:gd name="connsiteX5" fmla="*/ 214459 w 425167"/>
              <a:gd name="connsiteY5" fmla="*/ 109568 h 275377"/>
              <a:gd name="connsiteX6" fmla="*/ 18762 w 425167"/>
              <a:gd name="connsiteY6" fmla="*/ 264275 h 275377"/>
              <a:gd name="connsiteX7" fmla="*/ 17609 w 425167"/>
              <a:gd name="connsiteY7" fmla="*/ 275377 h 275377"/>
              <a:gd name="connsiteX8" fmla="*/ 0 w 425167"/>
              <a:gd name="connsiteY8" fmla="*/ 275377 h 275377"/>
              <a:gd name="connsiteX9" fmla="*/ 0 w 425167"/>
              <a:gd name="connsiteY9" fmla="*/ 0 h 27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167" h="275377">
                <a:moveTo>
                  <a:pt x="0" y="0"/>
                </a:moveTo>
                <a:lnTo>
                  <a:pt x="425167" y="0"/>
                </a:lnTo>
                <a:lnTo>
                  <a:pt x="425167" y="275377"/>
                </a:lnTo>
                <a:lnTo>
                  <a:pt x="411310" y="275377"/>
                </a:lnTo>
                <a:lnTo>
                  <a:pt x="410156" y="264275"/>
                </a:lnTo>
                <a:cubicBezTo>
                  <a:pt x="391530" y="175984"/>
                  <a:pt x="310991" y="109568"/>
                  <a:pt x="214459" y="109568"/>
                </a:cubicBezTo>
                <a:cubicBezTo>
                  <a:pt x="117928" y="109568"/>
                  <a:pt x="37389" y="175984"/>
                  <a:pt x="18762" y="264275"/>
                </a:cubicBezTo>
                <a:lnTo>
                  <a:pt x="17609" y="275377"/>
                </a:lnTo>
                <a:lnTo>
                  <a:pt x="0" y="27537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OUND END CHART 01">
            <a:extLst>
              <a:ext uri="{FF2B5EF4-FFF2-40B4-BE49-F238E27FC236}">
                <a16:creationId xmlns:a16="http://schemas.microsoft.com/office/drawing/2014/main" id="{8DF4B780-AC80-834B-A767-256B0C13B8D6}"/>
              </a:ext>
            </a:extLst>
          </p:cNvPr>
          <p:cNvSpPr/>
          <p:nvPr/>
        </p:nvSpPr>
        <p:spPr>
          <a:xfrm>
            <a:off x="17909329" y="5065265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80" name="ROUND END CHART 01">
            <a:extLst>
              <a:ext uri="{FF2B5EF4-FFF2-40B4-BE49-F238E27FC236}">
                <a16:creationId xmlns:a16="http://schemas.microsoft.com/office/drawing/2014/main" id="{02014B3E-5A71-924E-B4E5-1567F4AEAE78}"/>
              </a:ext>
            </a:extLst>
          </p:cNvPr>
          <p:cNvSpPr/>
          <p:nvPr/>
        </p:nvSpPr>
        <p:spPr>
          <a:xfrm>
            <a:off x="20295847" y="6213488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81" name="ROUND END CHART 01">
            <a:extLst>
              <a:ext uri="{FF2B5EF4-FFF2-40B4-BE49-F238E27FC236}">
                <a16:creationId xmlns:a16="http://schemas.microsoft.com/office/drawing/2014/main" id="{46CB6F3F-54B4-3B43-B4F4-712CA01D0DDB}"/>
              </a:ext>
            </a:extLst>
          </p:cNvPr>
          <p:cNvSpPr/>
          <p:nvPr/>
        </p:nvSpPr>
        <p:spPr>
          <a:xfrm>
            <a:off x="20950843" y="5506611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82" name="ROUND END CHART 01">
            <a:extLst>
              <a:ext uri="{FF2B5EF4-FFF2-40B4-BE49-F238E27FC236}">
                <a16:creationId xmlns:a16="http://schemas.microsoft.com/office/drawing/2014/main" id="{4862200E-8373-0646-9B2B-4015F5B0BCD9}"/>
              </a:ext>
            </a:extLst>
          </p:cNvPr>
          <p:cNvSpPr/>
          <p:nvPr/>
        </p:nvSpPr>
        <p:spPr>
          <a:xfrm>
            <a:off x="21605838" y="7323541"/>
            <a:ext cx="555625" cy="275377"/>
          </a:xfrm>
          <a:custGeom>
            <a:avLst/>
            <a:gdLst>
              <a:gd name="connsiteX0" fmla="*/ 0 w 501495"/>
              <a:gd name="connsiteY0" fmla="*/ 0 h 256246"/>
              <a:gd name="connsiteX1" fmla="*/ 501495 w 501495"/>
              <a:gd name="connsiteY1" fmla="*/ 0 h 256246"/>
              <a:gd name="connsiteX2" fmla="*/ 501495 w 501495"/>
              <a:gd name="connsiteY2" fmla="*/ 256246 h 256246"/>
              <a:gd name="connsiteX3" fmla="*/ 426728 w 501495"/>
              <a:gd name="connsiteY3" fmla="*/ 256246 h 256246"/>
              <a:gd name="connsiteX4" fmla="*/ 425687 w 501495"/>
              <a:gd name="connsiteY4" fmla="*/ 245915 h 256246"/>
              <a:gd name="connsiteX5" fmla="*/ 249055 w 501495"/>
              <a:gd name="connsiteY5" fmla="*/ 101956 h 256246"/>
              <a:gd name="connsiteX6" fmla="*/ 72423 w 501495"/>
              <a:gd name="connsiteY6" fmla="*/ 245915 h 256246"/>
              <a:gd name="connsiteX7" fmla="*/ 71382 w 501495"/>
              <a:gd name="connsiteY7" fmla="*/ 256246 h 256246"/>
              <a:gd name="connsiteX8" fmla="*/ 0 w 501495"/>
              <a:gd name="connsiteY8" fmla="*/ 256246 h 256246"/>
              <a:gd name="connsiteX9" fmla="*/ 0 w 501495"/>
              <a:gd name="connsiteY9" fmla="*/ 0 h 25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495" h="256246">
                <a:moveTo>
                  <a:pt x="0" y="0"/>
                </a:moveTo>
                <a:lnTo>
                  <a:pt x="501495" y="0"/>
                </a:lnTo>
                <a:lnTo>
                  <a:pt x="501495" y="256246"/>
                </a:lnTo>
                <a:lnTo>
                  <a:pt x="426728" y="256246"/>
                </a:lnTo>
                <a:lnTo>
                  <a:pt x="425687" y="245915"/>
                </a:lnTo>
                <a:cubicBezTo>
                  <a:pt x="408875" y="163758"/>
                  <a:pt x="336182" y="101956"/>
                  <a:pt x="249055" y="101956"/>
                </a:cubicBezTo>
                <a:cubicBezTo>
                  <a:pt x="161928" y="101956"/>
                  <a:pt x="89235" y="163758"/>
                  <a:pt x="72423" y="245915"/>
                </a:cubicBezTo>
                <a:lnTo>
                  <a:pt x="71382" y="256246"/>
                </a:lnTo>
                <a:lnTo>
                  <a:pt x="0" y="25624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grpSp>
        <p:nvGrpSpPr>
          <p:cNvPr id="307" name="ILUSTRATION">
            <a:extLst>
              <a:ext uri="{FF2B5EF4-FFF2-40B4-BE49-F238E27FC236}">
                <a16:creationId xmlns:a16="http://schemas.microsoft.com/office/drawing/2014/main" id="{90A6DAF0-8DE1-314C-B9E9-DFFFF1442FAA}"/>
              </a:ext>
            </a:extLst>
          </p:cNvPr>
          <p:cNvGrpSpPr/>
          <p:nvPr/>
        </p:nvGrpSpPr>
        <p:grpSpPr>
          <a:xfrm>
            <a:off x="1500676" y="5159987"/>
            <a:ext cx="8814289" cy="5951292"/>
            <a:chOff x="1500676" y="5159987"/>
            <a:chExt cx="8814289" cy="5951292"/>
          </a:xfrm>
        </p:grpSpPr>
        <p:sp>
          <p:nvSpPr>
            <p:cNvPr id="101" name="RECTANGLE">
              <a:extLst>
                <a:ext uri="{FF2B5EF4-FFF2-40B4-BE49-F238E27FC236}">
                  <a16:creationId xmlns:a16="http://schemas.microsoft.com/office/drawing/2014/main" id="{0872979B-DD50-0E4B-A6EF-D4AB1E21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766" y="5506183"/>
              <a:ext cx="8011991" cy="51160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RECTANGLE SHADOW">
              <a:extLst>
                <a:ext uri="{FF2B5EF4-FFF2-40B4-BE49-F238E27FC236}">
                  <a16:creationId xmlns:a16="http://schemas.microsoft.com/office/drawing/2014/main" id="{616DF78D-24B0-C942-AF68-F506F93B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516" y="5506183"/>
              <a:ext cx="5434747" cy="5116026"/>
            </a:xfrm>
            <a:prstGeom prst="rect">
              <a:avLst/>
            </a:pr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ROUND RECT">
              <a:extLst>
                <a:ext uri="{FF2B5EF4-FFF2-40B4-BE49-F238E27FC236}">
                  <a16:creationId xmlns:a16="http://schemas.microsoft.com/office/drawing/2014/main" id="{1F6C04BC-2EA1-7E4D-B47A-EC6ECE7E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6649183"/>
              <a:ext cx="901212" cy="3681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CIRCLE CHECK">
              <a:extLst>
                <a:ext uri="{FF2B5EF4-FFF2-40B4-BE49-F238E27FC236}">
                  <a16:creationId xmlns:a16="http://schemas.microsoft.com/office/drawing/2014/main" id="{A3E1B7EB-0CB3-1347-9D04-054E4ED96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246" y="6379920"/>
              <a:ext cx="857250" cy="9012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CHECK">
              <a:extLst>
                <a:ext uri="{FF2B5EF4-FFF2-40B4-BE49-F238E27FC236}">
                  <a16:creationId xmlns:a16="http://schemas.microsoft.com/office/drawing/2014/main" id="{86B6E801-724B-E74B-9F73-B8428BC66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551" y="6654680"/>
              <a:ext cx="412138" cy="340702"/>
            </a:xfrm>
            <a:custGeom>
              <a:avLst/>
              <a:gdLst>
                <a:gd name="T0" fmla="*/ 101 w 330"/>
                <a:gd name="T1" fmla="*/ 274 h 275"/>
                <a:gd name="T2" fmla="*/ 101 w 330"/>
                <a:gd name="T3" fmla="*/ 274 h 275"/>
                <a:gd name="T4" fmla="*/ 77 w 330"/>
                <a:gd name="T5" fmla="*/ 263 h 275"/>
                <a:gd name="T6" fmla="*/ 14 w 330"/>
                <a:gd name="T7" fmla="*/ 197 h 275"/>
                <a:gd name="T8" fmla="*/ 14 w 330"/>
                <a:gd name="T9" fmla="*/ 197 h 275"/>
                <a:gd name="T10" fmla="*/ 14 w 330"/>
                <a:gd name="T11" fmla="*/ 147 h 275"/>
                <a:gd name="T12" fmla="*/ 14 w 330"/>
                <a:gd name="T13" fmla="*/ 147 h 275"/>
                <a:gd name="T14" fmla="*/ 62 w 330"/>
                <a:gd name="T15" fmla="*/ 147 h 275"/>
                <a:gd name="T16" fmla="*/ 101 w 330"/>
                <a:gd name="T17" fmla="*/ 187 h 275"/>
                <a:gd name="T18" fmla="*/ 267 w 330"/>
                <a:gd name="T19" fmla="*/ 14 h 275"/>
                <a:gd name="T20" fmla="*/ 267 w 330"/>
                <a:gd name="T21" fmla="*/ 14 h 275"/>
                <a:gd name="T22" fmla="*/ 316 w 330"/>
                <a:gd name="T23" fmla="*/ 14 h 275"/>
                <a:gd name="T24" fmla="*/ 316 w 330"/>
                <a:gd name="T25" fmla="*/ 14 h 275"/>
                <a:gd name="T26" fmla="*/ 316 w 330"/>
                <a:gd name="T27" fmla="*/ 65 h 275"/>
                <a:gd name="T28" fmla="*/ 126 w 330"/>
                <a:gd name="T29" fmla="*/ 263 h 275"/>
                <a:gd name="T30" fmla="*/ 126 w 330"/>
                <a:gd name="T31" fmla="*/ 263 h 275"/>
                <a:gd name="T32" fmla="*/ 101 w 330"/>
                <a:gd name="T33" fmla="*/ 2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275">
                  <a:moveTo>
                    <a:pt x="101" y="274"/>
                  </a:moveTo>
                  <a:lnTo>
                    <a:pt x="101" y="274"/>
                  </a:lnTo>
                  <a:cubicBezTo>
                    <a:pt x="93" y="274"/>
                    <a:pt x="83" y="271"/>
                    <a:pt x="77" y="263"/>
                  </a:cubicBezTo>
                  <a:lnTo>
                    <a:pt x="14" y="197"/>
                  </a:lnTo>
                  <a:lnTo>
                    <a:pt x="14" y="197"/>
                  </a:lnTo>
                  <a:cubicBezTo>
                    <a:pt x="0" y="183"/>
                    <a:pt x="0" y="161"/>
                    <a:pt x="14" y="147"/>
                  </a:cubicBezTo>
                  <a:lnTo>
                    <a:pt x="14" y="147"/>
                  </a:lnTo>
                  <a:cubicBezTo>
                    <a:pt x="27" y="133"/>
                    <a:pt x="49" y="133"/>
                    <a:pt x="62" y="147"/>
                  </a:cubicBezTo>
                  <a:lnTo>
                    <a:pt x="101" y="187"/>
                  </a:lnTo>
                  <a:lnTo>
                    <a:pt x="267" y="14"/>
                  </a:lnTo>
                  <a:lnTo>
                    <a:pt x="267" y="14"/>
                  </a:lnTo>
                  <a:cubicBezTo>
                    <a:pt x="281" y="0"/>
                    <a:pt x="303" y="0"/>
                    <a:pt x="316" y="14"/>
                  </a:cubicBezTo>
                  <a:lnTo>
                    <a:pt x="316" y="14"/>
                  </a:lnTo>
                  <a:cubicBezTo>
                    <a:pt x="329" y="27"/>
                    <a:pt x="329" y="51"/>
                    <a:pt x="316" y="65"/>
                  </a:cubicBezTo>
                  <a:lnTo>
                    <a:pt x="126" y="263"/>
                  </a:lnTo>
                  <a:lnTo>
                    <a:pt x="126" y="263"/>
                  </a:lnTo>
                  <a:cubicBezTo>
                    <a:pt x="119" y="271"/>
                    <a:pt x="110" y="274"/>
                    <a:pt x="101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ROUND RECT">
              <a:extLst>
                <a:ext uri="{FF2B5EF4-FFF2-40B4-BE49-F238E27FC236}">
                  <a16:creationId xmlns:a16="http://schemas.microsoft.com/office/drawing/2014/main" id="{A648BA91-E7F2-0040-8C27-ED9D7F04C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7880106"/>
              <a:ext cx="901212" cy="3681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0" name="CIRCLE CHECK">
              <a:extLst>
                <a:ext uri="{FF2B5EF4-FFF2-40B4-BE49-F238E27FC236}">
                  <a16:creationId xmlns:a16="http://schemas.microsoft.com/office/drawing/2014/main" id="{BB5FA71F-E58B-004F-9EAB-5E05F179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246" y="7616337"/>
              <a:ext cx="857250" cy="9012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CHECK">
              <a:extLst>
                <a:ext uri="{FF2B5EF4-FFF2-40B4-BE49-F238E27FC236}">
                  <a16:creationId xmlns:a16="http://schemas.microsoft.com/office/drawing/2014/main" id="{87E0226A-7282-D841-95DE-1E1D70F4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551" y="7891096"/>
              <a:ext cx="412138" cy="346199"/>
            </a:xfrm>
            <a:custGeom>
              <a:avLst/>
              <a:gdLst>
                <a:gd name="T0" fmla="*/ 101 w 330"/>
                <a:gd name="T1" fmla="*/ 275 h 276"/>
                <a:gd name="T2" fmla="*/ 101 w 330"/>
                <a:gd name="T3" fmla="*/ 275 h 276"/>
                <a:gd name="T4" fmla="*/ 77 w 330"/>
                <a:gd name="T5" fmla="*/ 265 h 276"/>
                <a:gd name="T6" fmla="*/ 14 w 330"/>
                <a:gd name="T7" fmla="*/ 198 h 276"/>
                <a:gd name="T8" fmla="*/ 14 w 330"/>
                <a:gd name="T9" fmla="*/ 198 h 276"/>
                <a:gd name="T10" fmla="*/ 14 w 330"/>
                <a:gd name="T11" fmla="*/ 148 h 276"/>
                <a:gd name="T12" fmla="*/ 14 w 330"/>
                <a:gd name="T13" fmla="*/ 148 h 276"/>
                <a:gd name="T14" fmla="*/ 62 w 330"/>
                <a:gd name="T15" fmla="*/ 148 h 276"/>
                <a:gd name="T16" fmla="*/ 101 w 330"/>
                <a:gd name="T17" fmla="*/ 188 h 276"/>
                <a:gd name="T18" fmla="*/ 267 w 330"/>
                <a:gd name="T19" fmla="*/ 14 h 276"/>
                <a:gd name="T20" fmla="*/ 267 w 330"/>
                <a:gd name="T21" fmla="*/ 14 h 276"/>
                <a:gd name="T22" fmla="*/ 316 w 330"/>
                <a:gd name="T23" fmla="*/ 14 h 276"/>
                <a:gd name="T24" fmla="*/ 316 w 330"/>
                <a:gd name="T25" fmla="*/ 14 h 276"/>
                <a:gd name="T26" fmla="*/ 316 w 330"/>
                <a:gd name="T27" fmla="*/ 65 h 276"/>
                <a:gd name="T28" fmla="*/ 126 w 330"/>
                <a:gd name="T29" fmla="*/ 265 h 276"/>
                <a:gd name="T30" fmla="*/ 126 w 330"/>
                <a:gd name="T31" fmla="*/ 265 h 276"/>
                <a:gd name="T32" fmla="*/ 101 w 330"/>
                <a:gd name="T3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276">
                  <a:moveTo>
                    <a:pt x="101" y="275"/>
                  </a:moveTo>
                  <a:lnTo>
                    <a:pt x="101" y="275"/>
                  </a:lnTo>
                  <a:cubicBezTo>
                    <a:pt x="93" y="275"/>
                    <a:pt x="83" y="271"/>
                    <a:pt x="77" y="265"/>
                  </a:cubicBezTo>
                  <a:lnTo>
                    <a:pt x="14" y="198"/>
                  </a:lnTo>
                  <a:lnTo>
                    <a:pt x="14" y="198"/>
                  </a:lnTo>
                  <a:cubicBezTo>
                    <a:pt x="0" y="184"/>
                    <a:pt x="0" y="161"/>
                    <a:pt x="14" y="148"/>
                  </a:cubicBezTo>
                  <a:lnTo>
                    <a:pt x="14" y="148"/>
                  </a:lnTo>
                  <a:cubicBezTo>
                    <a:pt x="27" y="134"/>
                    <a:pt x="49" y="134"/>
                    <a:pt x="62" y="148"/>
                  </a:cubicBezTo>
                  <a:lnTo>
                    <a:pt x="101" y="188"/>
                  </a:lnTo>
                  <a:lnTo>
                    <a:pt x="267" y="14"/>
                  </a:lnTo>
                  <a:lnTo>
                    <a:pt x="267" y="14"/>
                  </a:lnTo>
                  <a:cubicBezTo>
                    <a:pt x="281" y="0"/>
                    <a:pt x="303" y="0"/>
                    <a:pt x="316" y="14"/>
                  </a:cubicBezTo>
                  <a:lnTo>
                    <a:pt x="316" y="14"/>
                  </a:lnTo>
                  <a:cubicBezTo>
                    <a:pt x="329" y="28"/>
                    <a:pt x="329" y="50"/>
                    <a:pt x="316" y="65"/>
                  </a:cubicBezTo>
                  <a:lnTo>
                    <a:pt x="126" y="265"/>
                  </a:lnTo>
                  <a:lnTo>
                    <a:pt x="126" y="265"/>
                  </a:lnTo>
                  <a:cubicBezTo>
                    <a:pt x="119" y="271"/>
                    <a:pt x="110" y="275"/>
                    <a:pt x="101" y="2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ROUND RECT">
              <a:extLst>
                <a:ext uri="{FF2B5EF4-FFF2-40B4-BE49-F238E27FC236}">
                  <a16:creationId xmlns:a16="http://schemas.microsoft.com/office/drawing/2014/main" id="{284CB493-267E-6A45-B4C3-63DFC1E7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9116526"/>
              <a:ext cx="901212" cy="368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CIRCLE CHECK">
              <a:extLst>
                <a:ext uri="{FF2B5EF4-FFF2-40B4-BE49-F238E27FC236}">
                  <a16:creationId xmlns:a16="http://schemas.microsoft.com/office/drawing/2014/main" id="{E48A6A7B-BADF-6043-BFF1-3E1774EF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246" y="8852757"/>
              <a:ext cx="857250" cy="901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CHECK">
              <a:extLst>
                <a:ext uri="{FF2B5EF4-FFF2-40B4-BE49-F238E27FC236}">
                  <a16:creationId xmlns:a16="http://schemas.microsoft.com/office/drawing/2014/main" id="{923485FE-64AA-9B47-9CF2-37868C6D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551" y="9127516"/>
              <a:ext cx="412138" cy="346195"/>
            </a:xfrm>
            <a:custGeom>
              <a:avLst/>
              <a:gdLst>
                <a:gd name="T0" fmla="*/ 101 w 330"/>
                <a:gd name="T1" fmla="*/ 275 h 276"/>
                <a:gd name="T2" fmla="*/ 101 w 330"/>
                <a:gd name="T3" fmla="*/ 275 h 276"/>
                <a:gd name="T4" fmla="*/ 77 w 330"/>
                <a:gd name="T5" fmla="*/ 264 h 276"/>
                <a:gd name="T6" fmla="*/ 14 w 330"/>
                <a:gd name="T7" fmla="*/ 198 h 276"/>
                <a:gd name="T8" fmla="*/ 14 w 330"/>
                <a:gd name="T9" fmla="*/ 198 h 276"/>
                <a:gd name="T10" fmla="*/ 14 w 330"/>
                <a:gd name="T11" fmla="*/ 148 h 276"/>
                <a:gd name="T12" fmla="*/ 14 w 330"/>
                <a:gd name="T13" fmla="*/ 148 h 276"/>
                <a:gd name="T14" fmla="*/ 62 w 330"/>
                <a:gd name="T15" fmla="*/ 148 h 276"/>
                <a:gd name="T16" fmla="*/ 101 w 330"/>
                <a:gd name="T17" fmla="*/ 188 h 276"/>
                <a:gd name="T18" fmla="*/ 267 w 330"/>
                <a:gd name="T19" fmla="*/ 14 h 276"/>
                <a:gd name="T20" fmla="*/ 267 w 330"/>
                <a:gd name="T21" fmla="*/ 14 h 276"/>
                <a:gd name="T22" fmla="*/ 316 w 330"/>
                <a:gd name="T23" fmla="*/ 14 h 276"/>
                <a:gd name="T24" fmla="*/ 316 w 330"/>
                <a:gd name="T25" fmla="*/ 14 h 276"/>
                <a:gd name="T26" fmla="*/ 316 w 330"/>
                <a:gd name="T27" fmla="*/ 65 h 276"/>
                <a:gd name="T28" fmla="*/ 126 w 330"/>
                <a:gd name="T29" fmla="*/ 264 h 276"/>
                <a:gd name="T30" fmla="*/ 126 w 330"/>
                <a:gd name="T31" fmla="*/ 264 h 276"/>
                <a:gd name="T32" fmla="*/ 101 w 330"/>
                <a:gd name="T3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276">
                  <a:moveTo>
                    <a:pt x="101" y="275"/>
                  </a:moveTo>
                  <a:lnTo>
                    <a:pt x="101" y="275"/>
                  </a:lnTo>
                  <a:cubicBezTo>
                    <a:pt x="93" y="275"/>
                    <a:pt x="83" y="272"/>
                    <a:pt x="77" y="264"/>
                  </a:cubicBezTo>
                  <a:lnTo>
                    <a:pt x="14" y="198"/>
                  </a:lnTo>
                  <a:lnTo>
                    <a:pt x="14" y="198"/>
                  </a:lnTo>
                  <a:cubicBezTo>
                    <a:pt x="0" y="184"/>
                    <a:pt x="0" y="161"/>
                    <a:pt x="14" y="148"/>
                  </a:cubicBezTo>
                  <a:lnTo>
                    <a:pt x="14" y="148"/>
                  </a:lnTo>
                  <a:cubicBezTo>
                    <a:pt x="27" y="133"/>
                    <a:pt x="49" y="133"/>
                    <a:pt x="62" y="148"/>
                  </a:cubicBezTo>
                  <a:lnTo>
                    <a:pt x="101" y="188"/>
                  </a:lnTo>
                  <a:lnTo>
                    <a:pt x="267" y="14"/>
                  </a:lnTo>
                  <a:lnTo>
                    <a:pt x="267" y="14"/>
                  </a:lnTo>
                  <a:cubicBezTo>
                    <a:pt x="281" y="0"/>
                    <a:pt x="303" y="0"/>
                    <a:pt x="316" y="14"/>
                  </a:cubicBezTo>
                  <a:lnTo>
                    <a:pt x="316" y="14"/>
                  </a:lnTo>
                  <a:cubicBezTo>
                    <a:pt x="329" y="28"/>
                    <a:pt x="329" y="51"/>
                    <a:pt x="316" y="65"/>
                  </a:cubicBezTo>
                  <a:lnTo>
                    <a:pt x="126" y="264"/>
                  </a:lnTo>
                  <a:lnTo>
                    <a:pt x="126" y="264"/>
                  </a:lnTo>
                  <a:cubicBezTo>
                    <a:pt x="119" y="272"/>
                    <a:pt x="110" y="275"/>
                    <a:pt x="101" y="2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RECTANGLE ROUND">
              <a:extLst>
                <a:ext uri="{FF2B5EF4-FFF2-40B4-BE49-F238E27FC236}">
                  <a16:creationId xmlns:a16="http://schemas.microsoft.com/office/drawing/2014/main" id="{B79058FE-D6D3-CF4D-A74E-63A72722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016" y="9292372"/>
              <a:ext cx="1956289" cy="72536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DOLLAR">
              <a:extLst>
                <a:ext uri="{FF2B5EF4-FFF2-40B4-BE49-F238E27FC236}">
                  <a16:creationId xmlns:a16="http://schemas.microsoft.com/office/drawing/2014/main" id="{D92899AB-09D6-3747-8DA2-5AB8F968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285" y="9396779"/>
              <a:ext cx="285750" cy="522045"/>
            </a:xfrm>
            <a:custGeom>
              <a:avLst/>
              <a:gdLst>
                <a:gd name="T0" fmla="*/ 134 w 229"/>
                <a:gd name="T1" fmla="*/ 338 h 421"/>
                <a:gd name="T2" fmla="*/ 134 w 229"/>
                <a:gd name="T3" fmla="*/ 218 h 421"/>
                <a:gd name="T4" fmla="*/ 134 w 229"/>
                <a:gd name="T5" fmla="*/ 218 h 421"/>
                <a:gd name="T6" fmla="*/ 197 w 229"/>
                <a:gd name="T7" fmla="*/ 279 h 421"/>
                <a:gd name="T8" fmla="*/ 197 w 229"/>
                <a:gd name="T9" fmla="*/ 279 h 421"/>
                <a:gd name="T10" fmla="*/ 134 w 229"/>
                <a:gd name="T11" fmla="*/ 338 h 421"/>
                <a:gd name="T12" fmla="*/ 103 w 229"/>
                <a:gd name="T13" fmla="*/ 71 h 421"/>
                <a:gd name="T14" fmla="*/ 103 w 229"/>
                <a:gd name="T15" fmla="*/ 179 h 421"/>
                <a:gd name="T16" fmla="*/ 103 w 229"/>
                <a:gd name="T17" fmla="*/ 179 h 421"/>
                <a:gd name="T18" fmla="*/ 45 w 229"/>
                <a:gd name="T19" fmla="*/ 123 h 421"/>
                <a:gd name="T20" fmla="*/ 45 w 229"/>
                <a:gd name="T21" fmla="*/ 123 h 421"/>
                <a:gd name="T22" fmla="*/ 103 w 229"/>
                <a:gd name="T23" fmla="*/ 71 h 421"/>
                <a:gd name="T24" fmla="*/ 134 w 229"/>
                <a:gd name="T25" fmla="*/ 185 h 421"/>
                <a:gd name="T26" fmla="*/ 134 w 229"/>
                <a:gd name="T27" fmla="*/ 72 h 421"/>
                <a:gd name="T28" fmla="*/ 134 w 229"/>
                <a:gd name="T29" fmla="*/ 72 h 421"/>
                <a:gd name="T30" fmla="*/ 192 w 229"/>
                <a:gd name="T31" fmla="*/ 124 h 421"/>
                <a:gd name="T32" fmla="*/ 192 w 229"/>
                <a:gd name="T33" fmla="*/ 124 h 421"/>
                <a:gd name="T34" fmla="*/ 203 w 229"/>
                <a:gd name="T35" fmla="*/ 133 h 421"/>
                <a:gd name="T36" fmla="*/ 211 w 229"/>
                <a:gd name="T37" fmla="*/ 133 h 421"/>
                <a:gd name="T38" fmla="*/ 211 w 229"/>
                <a:gd name="T39" fmla="*/ 133 h 421"/>
                <a:gd name="T40" fmla="*/ 220 w 229"/>
                <a:gd name="T41" fmla="*/ 128 h 421"/>
                <a:gd name="T42" fmla="*/ 220 w 229"/>
                <a:gd name="T43" fmla="*/ 128 h 421"/>
                <a:gd name="T44" fmla="*/ 222 w 229"/>
                <a:gd name="T45" fmla="*/ 119 h 421"/>
                <a:gd name="T46" fmla="*/ 222 w 229"/>
                <a:gd name="T47" fmla="*/ 119 h 421"/>
                <a:gd name="T48" fmla="*/ 134 w 229"/>
                <a:gd name="T49" fmla="*/ 40 h 421"/>
                <a:gd name="T50" fmla="*/ 134 w 229"/>
                <a:gd name="T51" fmla="*/ 12 h 421"/>
                <a:gd name="T52" fmla="*/ 134 w 229"/>
                <a:gd name="T53" fmla="*/ 12 h 421"/>
                <a:gd name="T54" fmla="*/ 123 w 229"/>
                <a:gd name="T55" fmla="*/ 0 h 421"/>
                <a:gd name="T56" fmla="*/ 115 w 229"/>
                <a:gd name="T57" fmla="*/ 0 h 421"/>
                <a:gd name="T58" fmla="*/ 115 w 229"/>
                <a:gd name="T59" fmla="*/ 0 h 421"/>
                <a:gd name="T60" fmla="*/ 103 w 229"/>
                <a:gd name="T61" fmla="*/ 12 h 421"/>
                <a:gd name="T62" fmla="*/ 103 w 229"/>
                <a:gd name="T63" fmla="*/ 40 h 421"/>
                <a:gd name="T64" fmla="*/ 103 w 229"/>
                <a:gd name="T65" fmla="*/ 40 h 421"/>
                <a:gd name="T66" fmla="*/ 14 w 229"/>
                <a:gd name="T67" fmla="*/ 123 h 421"/>
                <a:gd name="T68" fmla="*/ 14 w 229"/>
                <a:gd name="T69" fmla="*/ 123 h 421"/>
                <a:gd name="T70" fmla="*/ 103 w 229"/>
                <a:gd name="T71" fmla="*/ 212 h 421"/>
                <a:gd name="T72" fmla="*/ 103 w 229"/>
                <a:gd name="T73" fmla="*/ 338 h 421"/>
                <a:gd name="T74" fmla="*/ 103 w 229"/>
                <a:gd name="T75" fmla="*/ 338 h 421"/>
                <a:gd name="T76" fmla="*/ 31 w 229"/>
                <a:gd name="T77" fmla="*/ 278 h 421"/>
                <a:gd name="T78" fmla="*/ 31 w 229"/>
                <a:gd name="T79" fmla="*/ 278 h 421"/>
                <a:gd name="T80" fmla="*/ 21 w 229"/>
                <a:gd name="T81" fmla="*/ 269 h 421"/>
                <a:gd name="T82" fmla="*/ 11 w 229"/>
                <a:gd name="T83" fmla="*/ 269 h 421"/>
                <a:gd name="T84" fmla="*/ 11 w 229"/>
                <a:gd name="T85" fmla="*/ 269 h 421"/>
                <a:gd name="T86" fmla="*/ 3 w 229"/>
                <a:gd name="T87" fmla="*/ 273 h 421"/>
                <a:gd name="T88" fmla="*/ 3 w 229"/>
                <a:gd name="T89" fmla="*/ 273 h 421"/>
                <a:gd name="T90" fmla="*/ 1 w 229"/>
                <a:gd name="T91" fmla="*/ 283 h 421"/>
                <a:gd name="T92" fmla="*/ 1 w 229"/>
                <a:gd name="T93" fmla="*/ 283 h 421"/>
                <a:gd name="T94" fmla="*/ 103 w 229"/>
                <a:gd name="T95" fmla="*/ 369 h 421"/>
                <a:gd name="T96" fmla="*/ 103 w 229"/>
                <a:gd name="T97" fmla="*/ 409 h 421"/>
                <a:gd name="T98" fmla="*/ 103 w 229"/>
                <a:gd name="T99" fmla="*/ 409 h 421"/>
                <a:gd name="T100" fmla="*/ 115 w 229"/>
                <a:gd name="T101" fmla="*/ 420 h 421"/>
                <a:gd name="T102" fmla="*/ 123 w 229"/>
                <a:gd name="T103" fmla="*/ 420 h 421"/>
                <a:gd name="T104" fmla="*/ 123 w 229"/>
                <a:gd name="T105" fmla="*/ 420 h 421"/>
                <a:gd name="T106" fmla="*/ 134 w 229"/>
                <a:gd name="T107" fmla="*/ 409 h 421"/>
                <a:gd name="T108" fmla="*/ 134 w 229"/>
                <a:gd name="T109" fmla="*/ 369 h 421"/>
                <a:gd name="T110" fmla="*/ 134 w 229"/>
                <a:gd name="T111" fmla="*/ 369 h 421"/>
                <a:gd name="T112" fmla="*/ 228 w 229"/>
                <a:gd name="T113" fmla="*/ 278 h 421"/>
                <a:gd name="T114" fmla="*/ 228 w 229"/>
                <a:gd name="T115" fmla="*/ 278 h 421"/>
                <a:gd name="T116" fmla="*/ 134 w 229"/>
                <a:gd name="T117" fmla="*/ 185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" h="421">
                  <a:moveTo>
                    <a:pt x="134" y="338"/>
                  </a:moveTo>
                  <a:lnTo>
                    <a:pt x="134" y="218"/>
                  </a:lnTo>
                  <a:lnTo>
                    <a:pt x="134" y="218"/>
                  </a:lnTo>
                  <a:cubicBezTo>
                    <a:pt x="192" y="233"/>
                    <a:pt x="197" y="257"/>
                    <a:pt x="197" y="279"/>
                  </a:cubicBezTo>
                  <a:lnTo>
                    <a:pt x="197" y="279"/>
                  </a:lnTo>
                  <a:cubicBezTo>
                    <a:pt x="197" y="305"/>
                    <a:pt x="181" y="333"/>
                    <a:pt x="134" y="338"/>
                  </a:cubicBezTo>
                  <a:close/>
                  <a:moveTo>
                    <a:pt x="103" y="71"/>
                  </a:moveTo>
                  <a:lnTo>
                    <a:pt x="103" y="179"/>
                  </a:lnTo>
                  <a:lnTo>
                    <a:pt x="103" y="179"/>
                  </a:lnTo>
                  <a:cubicBezTo>
                    <a:pt x="45" y="164"/>
                    <a:pt x="45" y="142"/>
                    <a:pt x="45" y="123"/>
                  </a:cubicBezTo>
                  <a:lnTo>
                    <a:pt x="45" y="123"/>
                  </a:lnTo>
                  <a:cubicBezTo>
                    <a:pt x="45" y="90"/>
                    <a:pt x="73" y="74"/>
                    <a:pt x="103" y="71"/>
                  </a:cubicBezTo>
                  <a:close/>
                  <a:moveTo>
                    <a:pt x="134" y="185"/>
                  </a:moveTo>
                  <a:lnTo>
                    <a:pt x="134" y="72"/>
                  </a:lnTo>
                  <a:lnTo>
                    <a:pt x="134" y="72"/>
                  </a:lnTo>
                  <a:cubicBezTo>
                    <a:pt x="165" y="77"/>
                    <a:pt x="184" y="94"/>
                    <a:pt x="192" y="124"/>
                  </a:cubicBezTo>
                  <a:lnTo>
                    <a:pt x="192" y="124"/>
                  </a:lnTo>
                  <a:cubicBezTo>
                    <a:pt x="194" y="129"/>
                    <a:pt x="198" y="133"/>
                    <a:pt x="203" y="133"/>
                  </a:cubicBezTo>
                  <a:lnTo>
                    <a:pt x="211" y="133"/>
                  </a:lnTo>
                  <a:lnTo>
                    <a:pt x="211" y="133"/>
                  </a:lnTo>
                  <a:cubicBezTo>
                    <a:pt x="214" y="133"/>
                    <a:pt x="218" y="131"/>
                    <a:pt x="220" y="128"/>
                  </a:cubicBezTo>
                  <a:lnTo>
                    <a:pt x="220" y="128"/>
                  </a:lnTo>
                  <a:cubicBezTo>
                    <a:pt x="222" y="125"/>
                    <a:pt x="223" y="122"/>
                    <a:pt x="222" y="119"/>
                  </a:cubicBezTo>
                  <a:lnTo>
                    <a:pt x="222" y="119"/>
                  </a:lnTo>
                  <a:cubicBezTo>
                    <a:pt x="218" y="101"/>
                    <a:pt x="202" y="49"/>
                    <a:pt x="134" y="40"/>
                  </a:cubicBezTo>
                  <a:lnTo>
                    <a:pt x="134" y="12"/>
                  </a:lnTo>
                  <a:lnTo>
                    <a:pt x="134" y="12"/>
                  </a:lnTo>
                  <a:cubicBezTo>
                    <a:pt x="134" y="6"/>
                    <a:pt x="129" y="0"/>
                    <a:pt x="123" y="0"/>
                  </a:cubicBezTo>
                  <a:lnTo>
                    <a:pt x="115" y="0"/>
                  </a:lnTo>
                  <a:lnTo>
                    <a:pt x="115" y="0"/>
                  </a:lnTo>
                  <a:cubicBezTo>
                    <a:pt x="108" y="0"/>
                    <a:pt x="103" y="6"/>
                    <a:pt x="103" y="12"/>
                  </a:cubicBezTo>
                  <a:lnTo>
                    <a:pt x="103" y="40"/>
                  </a:lnTo>
                  <a:lnTo>
                    <a:pt x="103" y="40"/>
                  </a:lnTo>
                  <a:cubicBezTo>
                    <a:pt x="50" y="43"/>
                    <a:pt x="14" y="77"/>
                    <a:pt x="14" y="123"/>
                  </a:cubicBezTo>
                  <a:lnTo>
                    <a:pt x="14" y="123"/>
                  </a:lnTo>
                  <a:cubicBezTo>
                    <a:pt x="14" y="181"/>
                    <a:pt x="56" y="201"/>
                    <a:pt x="103" y="212"/>
                  </a:cubicBezTo>
                  <a:lnTo>
                    <a:pt x="103" y="338"/>
                  </a:lnTo>
                  <a:lnTo>
                    <a:pt x="103" y="338"/>
                  </a:lnTo>
                  <a:cubicBezTo>
                    <a:pt x="64" y="334"/>
                    <a:pt x="39" y="313"/>
                    <a:pt x="31" y="278"/>
                  </a:cubicBezTo>
                  <a:lnTo>
                    <a:pt x="31" y="278"/>
                  </a:lnTo>
                  <a:cubicBezTo>
                    <a:pt x="30" y="273"/>
                    <a:pt x="25" y="269"/>
                    <a:pt x="21" y="269"/>
                  </a:cubicBezTo>
                  <a:lnTo>
                    <a:pt x="11" y="269"/>
                  </a:lnTo>
                  <a:lnTo>
                    <a:pt x="11" y="269"/>
                  </a:lnTo>
                  <a:cubicBezTo>
                    <a:pt x="8" y="269"/>
                    <a:pt x="5" y="271"/>
                    <a:pt x="3" y="273"/>
                  </a:cubicBezTo>
                  <a:lnTo>
                    <a:pt x="3" y="273"/>
                  </a:lnTo>
                  <a:cubicBezTo>
                    <a:pt x="1" y="276"/>
                    <a:pt x="0" y="279"/>
                    <a:pt x="1" y="283"/>
                  </a:cubicBezTo>
                  <a:lnTo>
                    <a:pt x="1" y="283"/>
                  </a:lnTo>
                  <a:cubicBezTo>
                    <a:pt x="11" y="334"/>
                    <a:pt x="47" y="364"/>
                    <a:pt x="103" y="369"/>
                  </a:cubicBezTo>
                  <a:lnTo>
                    <a:pt x="103" y="409"/>
                  </a:lnTo>
                  <a:lnTo>
                    <a:pt x="103" y="409"/>
                  </a:lnTo>
                  <a:cubicBezTo>
                    <a:pt x="103" y="415"/>
                    <a:pt x="108" y="420"/>
                    <a:pt x="115" y="420"/>
                  </a:cubicBezTo>
                  <a:lnTo>
                    <a:pt x="123" y="420"/>
                  </a:lnTo>
                  <a:lnTo>
                    <a:pt x="123" y="420"/>
                  </a:lnTo>
                  <a:cubicBezTo>
                    <a:pt x="129" y="420"/>
                    <a:pt x="134" y="415"/>
                    <a:pt x="134" y="409"/>
                  </a:cubicBezTo>
                  <a:lnTo>
                    <a:pt x="134" y="369"/>
                  </a:lnTo>
                  <a:lnTo>
                    <a:pt x="134" y="369"/>
                  </a:lnTo>
                  <a:cubicBezTo>
                    <a:pt x="192" y="364"/>
                    <a:pt x="228" y="329"/>
                    <a:pt x="228" y="278"/>
                  </a:cubicBezTo>
                  <a:lnTo>
                    <a:pt x="228" y="278"/>
                  </a:lnTo>
                  <a:cubicBezTo>
                    <a:pt x="228" y="229"/>
                    <a:pt x="199" y="201"/>
                    <a:pt x="134" y="1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RECTANGLE ROUND">
              <a:extLst>
                <a:ext uri="{FF2B5EF4-FFF2-40B4-BE49-F238E27FC236}">
                  <a16:creationId xmlns:a16="http://schemas.microsoft.com/office/drawing/2014/main" id="{1C72EC59-F9A3-E044-BE57-5817D2A7F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9292372"/>
              <a:ext cx="1956289" cy="72536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6" name="ARROW UP">
              <a:extLst>
                <a:ext uri="{FF2B5EF4-FFF2-40B4-BE49-F238E27FC236}">
                  <a16:creationId xmlns:a16="http://schemas.microsoft.com/office/drawing/2014/main" id="{B281E911-4FF7-0044-82EE-CBBE9B793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103" y="9465826"/>
              <a:ext cx="289253" cy="413277"/>
            </a:xfrm>
            <a:custGeom>
              <a:avLst/>
              <a:gdLst>
                <a:gd name="connsiteX0" fmla="*/ 144458 w 289253"/>
                <a:gd name="connsiteY0" fmla="*/ 0 h 413277"/>
                <a:gd name="connsiteX1" fmla="*/ 164960 w 289253"/>
                <a:gd name="connsiteY1" fmla="*/ 9316 h 413277"/>
                <a:gd name="connsiteX2" fmla="*/ 280150 w 289253"/>
                <a:gd name="connsiteY2" fmla="*/ 122345 h 413277"/>
                <a:gd name="connsiteX3" fmla="*/ 281403 w 289253"/>
                <a:gd name="connsiteY3" fmla="*/ 164575 h 413277"/>
                <a:gd name="connsiteX4" fmla="*/ 241336 w 289253"/>
                <a:gd name="connsiteY4" fmla="*/ 165817 h 413277"/>
                <a:gd name="connsiteX5" fmla="*/ 171835 w 289253"/>
                <a:gd name="connsiteY5" fmla="*/ 97766 h 413277"/>
                <a:gd name="connsiteX6" fmla="*/ 171835 w 289253"/>
                <a:gd name="connsiteY6" fmla="*/ 383213 h 413277"/>
                <a:gd name="connsiteX7" fmla="*/ 145553 w 289253"/>
                <a:gd name="connsiteY7" fmla="*/ 413277 h 413277"/>
                <a:gd name="connsiteX8" fmla="*/ 118077 w 289253"/>
                <a:gd name="connsiteY8" fmla="*/ 383213 h 413277"/>
                <a:gd name="connsiteX9" fmla="*/ 118077 w 289253"/>
                <a:gd name="connsiteY9" fmla="*/ 97710 h 413277"/>
                <a:gd name="connsiteX10" fmla="*/ 48518 w 289253"/>
                <a:gd name="connsiteY10" fmla="*/ 165817 h 413277"/>
                <a:gd name="connsiteX11" fmla="*/ 29737 w 289253"/>
                <a:gd name="connsiteY11" fmla="*/ 174512 h 413277"/>
                <a:gd name="connsiteX12" fmla="*/ 8452 w 289253"/>
                <a:gd name="connsiteY12" fmla="*/ 164575 h 413277"/>
                <a:gd name="connsiteX13" fmla="*/ 8452 w 289253"/>
                <a:gd name="connsiteY13" fmla="*/ 122345 h 413277"/>
                <a:gd name="connsiteX14" fmla="*/ 124894 w 289253"/>
                <a:gd name="connsiteY14" fmla="*/ 9316 h 413277"/>
                <a:gd name="connsiteX15" fmla="*/ 144458 w 289253"/>
                <a:gd name="connsiteY15" fmla="*/ 0 h 41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253" h="413277">
                  <a:moveTo>
                    <a:pt x="144458" y="0"/>
                  </a:moveTo>
                  <a:cubicBezTo>
                    <a:pt x="151501" y="0"/>
                    <a:pt x="158700" y="3106"/>
                    <a:pt x="164960" y="9316"/>
                  </a:cubicBezTo>
                  <a:lnTo>
                    <a:pt x="280150" y="122345"/>
                  </a:lnTo>
                  <a:cubicBezTo>
                    <a:pt x="291419" y="133523"/>
                    <a:pt x="292671" y="153396"/>
                    <a:pt x="281403" y="164575"/>
                  </a:cubicBezTo>
                  <a:cubicBezTo>
                    <a:pt x="270134" y="176996"/>
                    <a:pt x="252605" y="176996"/>
                    <a:pt x="241336" y="165817"/>
                  </a:cubicBezTo>
                  <a:lnTo>
                    <a:pt x="171835" y="97766"/>
                  </a:lnTo>
                  <a:lnTo>
                    <a:pt x="171835" y="383213"/>
                  </a:lnTo>
                  <a:cubicBezTo>
                    <a:pt x="171835" y="400750"/>
                    <a:pt x="161083" y="413277"/>
                    <a:pt x="145553" y="413277"/>
                  </a:cubicBezTo>
                  <a:cubicBezTo>
                    <a:pt x="130023" y="413277"/>
                    <a:pt x="118077" y="400750"/>
                    <a:pt x="118077" y="383213"/>
                  </a:cubicBezTo>
                  <a:lnTo>
                    <a:pt x="118077" y="97710"/>
                  </a:lnTo>
                  <a:lnTo>
                    <a:pt x="48518" y="165817"/>
                  </a:lnTo>
                  <a:cubicBezTo>
                    <a:pt x="43510" y="170786"/>
                    <a:pt x="35997" y="174512"/>
                    <a:pt x="29737" y="174512"/>
                  </a:cubicBezTo>
                  <a:cubicBezTo>
                    <a:pt x="20973" y="174512"/>
                    <a:pt x="13460" y="170786"/>
                    <a:pt x="8452" y="164575"/>
                  </a:cubicBezTo>
                  <a:cubicBezTo>
                    <a:pt x="-2817" y="153396"/>
                    <a:pt x="-2817" y="133523"/>
                    <a:pt x="8452" y="122345"/>
                  </a:cubicBezTo>
                  <a:lnTo>
                    <a:pt x="124894" y="9316"/>
                  </a:lnTo>
                  <a:cubicBezTo>
                    <a:pt x="130529" y="3106"/>
                    <a:pt x="137415" y="0"/>
                    <a:pt x="144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RECTANGLE">
              <a:extLst>
                <a:ext uri="{FF2B5EF4-FFF2-40B4-BE49-F238E27FC236}">
                  <a16:creationId xmlns:a16="http://schemas.microsoft.com/office/drawing/2014/main" id="{CBF74DAD-998C-D74B-B64C-3B18314C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6204074"/>
              <a:ext cx="4264270" cy="28355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5" name="ARROW">
              <a:extLst>
                <a:ext uri="{FF2B5EF4-FFF2-40B4-BE49-F238E27FC236}">
                  <a16:creationId xmlns:a16="http://schemas.microsoft.com/office/drawing/2014/main" id="{C16BF390-3961-8E44-83E3-38ED35F3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738" y="6682153"/>
              <a:ext cx="3467676" cy="2053956"/>
            </a:xfrm>
            <a:custGeom>
              <a:avLst/>
              <a:gdLst>
                <a:gd name="connsiteX0" fmla="*/ 3225221 w 3467676"/>
                <a:gd name="connsiteY0" fmla="*/ 0 h 2053956"/>
                <a:gd name="connsiteX1" fmla="*/ 3425618 w 3467676"/>
                <a:gd name="connsiteY1" fmla="*/ 0 h 2053956"/>
                <a:gd name="connsiteX2" fmla="*/ 3467676 w 3467676"/>
                <a:gd name="connsiteY2" fmla="*/ 45148 h 2053956"/>
                <a:gd name="connsiteX3" fmla="*/ 3467676 w 3467676"/>
                <a:gd name="connsiteY3" fmla="*/ 255836 h 2053956"/>
                <a:gd name="connsiteX4" fmla="*/ 3425618 w 3467676"/>
                <a:gd name="connsiteY4" fmla="*/ 300983 h 2053956"/>
                <a:gd name="connsiteX5" fmla="*/ 3383559 w 3467676"/>
                <a:gd name="connsiteY5" fmla="*/ 255836 h 2053956"/>
                <a:gd name="connsiteX6" fmla="*/ 3383559 w 3467676"/>
                <a:gd name="connsiteY6" fmla="*/ 149434 h 2053956"/>
                <a:gd name="connsiteX7" fmla="*/ 2537037 w 3467676"/>
                <a:gd name="connsiteY7" fmla="*/ 1032658 h 2053956"/>
                <a:gd name="connsiteX8" fmla="*/ 2477247 w 3467676"/>
                <a:gd name="connsiteY8" fmla="*/ 1032658 h 2053956"/>
                <a:gd name="connsiteX9" fmla="*/ 2124733 w 3467676"/>
                <a:gd name="connsiteY9" fmla="*/ 663995 h 2053956"/>
                <a:gd name="connsiteX10" fmla="*/ 1353688 w 3467676"/>
                <a:gd name="connsiteY10" fmla="*/ 1472315 h 2053956"/>
                <a:gd name="connsiteX11" fmla="*/ 1293898 w 3467676"/>
                <a:gd name="connsiteY11" fmla="*/ 1472315 h 2053956"/>
                <a:gd name="connsiteX12" fmla="*/ 955086 w 3467676"/>
                <a:gd name="connsiteY12" fmla="*/ 1116106 h 2053956"/>
                <a:gd name="connsiteX13" fmla="*/ 73180 w 3467676"/>
                <a:gd name="connsiteY13" fmla="*/ 2041502 h 2053956"/>
                <a:gd name="connsiteX14" fmla="*/ 42039 w 3467676"/>
                <a:gd name="connsiteY14" fmla="*/ 2053956 h 2053956"/>
                <a:gd name="connsiteX15" fmla="*/ 12144 w 3467676"/>
                <a:gd name="connsiteY15" fmla="*/ 2041502 h 2053956"/>
                <a:gd name="connsiteX16" fmla="*/ 12144 w 3467676"/>
                <a:gd name="connsiteY16" fmla="*/ 1977982 h 2053956"/>
                <a:gd name="connsiteX17" fmla="*/ 925191 w 3467676"/>
                <a:gd name="connsiteY17" fmla="*/ 1022695 h 2053956"/>
                <a:gd name="connsiteX18" fmla="*/ 955086 w 3467676"/>
                <a:gd name="connsiteY18" fmla="*/ 1008994 h 2053956"/>
                <a:gd name="connsiteX19" fmla="*/ 984981 w 3467676"/>
                <a:gd name="connsiteY19" fmla="*/ 1022695 h 2053956"/>
                <a:gd name="connsiteX20" fmla="*/ 1323793 w 3467676"/>
                <a:gd name="connsiteY20" fmla="*/ 1376412 h 2053956"/>
                <a:gd name="connsiteX21" fmla="*/ 2094838 w 3467676"/>
                <a:gd name="connsiteY21" fmla="*/ 568092 h 2053956"/>
                <a:gd name="connsiteX22" fmla="*/ 2155874 w 3467676"/>
                <a:gd name="connsiteY22" fmla="*/ 568092 h 2053956"/>
                <a:gd name="connsiteX23" fmla="*/ 2508388 w 3467676"/>
                <a:gd name="connsiteY23" fmla="*/ 938002 h 2053956"/>
                <a:gd name="connsiteX24" fmla="*/ 3318377 w 3467676"/>
                <a:gd name="connsiteY24" fmla="*/ 90295 h 2053956"/>
                <a:gd name="connsiteX25" fmla="*/ 3225221 w 3467676"/>
                <a:gd name="connsiteY25" fmla="*/ 90295 h 2053956"/>
                <a:gd name="connsiteX26" fmla="*/ 3183163 w 3467676"/>
                <a:gd name="connsiteY26" fmla="*/ 45148 h 2053956"/>
                <a:gd name="connsiteX27" fmla="*/ 3225221 w 3467676"/>
                <a:gd name="connsiteY27" fmla="*/ 0 h 20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67676" h="2053956">
                  <a:moveTo>
                    <a:pt x="3225221" y="0"/>
                  </a:moveTo>
                  <a:lnTo>
                    <a:pt x="3425618" y="0"/>
                  </a:lnTo>
                  <a:cubicBezTo>
                    <a:pt x="3449121" y="0"/>
                    <a:pt x="3467676" y="20066"/>
                    <a:pt x="3467676" y="45148"/>
                  </a:cubicBezTo>
                  <a:lnTo>
                    <a:pt x="3467676" y="255836"/>
                  </a:lnTo>
                  <a:cubicBezTo>
                    <a:pt x="3467676" y="280918"/>
                    <a:pt x="3449121" y="300983"/>
                    <a:pt x="3425618" y="300983"/>
                  </a:cubicBezTo>
                  <a:cubicBezTo>
                    <a:pt x="3402114" y="300983"/>
                    <a:pt x="3383559" y="280918"/>
                    <a:pt x="3383559" y="255836"/>
                  </a:cubicBezTo>
                  <a:lnTo>
                    <a:pt x="3383559" y="149434"/>
                  </a:lnTo>
                  <a:lnTo>
                    <a:pt x="2537037" y="1032658"/>
                  </a:lnTo>
                  <a:cubicBezTo>
                    <a:pt x="2522089" y="1050095"/>
                    <a:pt x="2493440" y="1050095"/>
                    <a:pt x="2477247" y="1032658"/>
                  </a:cubicBezTo>
                  <a:lnTo>
                    <a:pt x="2124733" y="663995"/>
                  </a:lnTo>
                  <a:lnTo>
                    <a:pt x="1353688" y="1472315"/>
                  </a:lnTo>
                  <a:cubicBezTo>
                    <a:pt x="1337495" y="1488506"/>
                    <a:pt x="1310091" y="1488506"/>
                    <a:pt x="1293898" y="1472315"/>
                  </a:cubicBezTo>
                  <a:lnTo>
                    <a:pt x="955086" y="1116106"/>
                  </a:lnTo>
                  <a:lnTo>
                    <a:pt x="73180" y="2041502"/>
                  </a:lnTo>
                  <a:cubicBezTo>
                    <a:pt x="64460" y="2050220"/>
                    <a:pt x="53250" y="2053956"/>
                    <a:pt x="42039" y="2053956"/>
                  </a:cubicBezTo>
                  <a:cubicBezTo>
                    <a:pt x="32074" y="2053956"/>
                    <a:pt x="20863" y="2050220"/>
                    <a:pt x="12144" y="2041502"/>
                  </a:cubicBezTo>
                  <a:cubicBezTo>
                    <a:pt x="-4049" y="2024065"/>
                    <a:pt x="-4049" y="1995419"/>
                    <a:pt x="12144" y="1977982"/>
                  </a:cubicBezTo>
                  <a:lnTo>
                    <a:pt x="925191" y="1022695"/>
                  </a:lnTo>
                  <a:cubicBezTo>
                    <a:pt x="932665" y="1013976"/>
                    <a:pt x="943876" y="1008994"/>
                    <a:pt x="955086" y="1008994"/>
                  </a:cubicBezTo>
                  <a:cubicBezTo>
                    <a:pt x="966297" y="1008994"/>
                    <a:pt x="976262" y="1013976"/>
                    <a:pt x="984981" y="1022695"/>
                  </a:cubicBezTo>
                  <a:lnTo>
                    <a:pt x="1323793" y="1376412"/>
                  </a:lnTo>
                  <a:lnTo>
                    <a:pt x="2094838" y="568092"/>
                  </a:lnTo>
                  <a:cubicBezTo>
                    <a:pt x="2111031" y="550656"/>
                    <a:pt x="2138435" y="550656"/>
                    <a:pt x="2155874" y="568092"/>
                  </a:cubicBezTo>
                  <a:lnTo>
                    <a:pt x="2508388" y="938002"/>
                  </a:lnTo>
                  <a:lnTo>
                    <a:pt x="3318377" y="90295"/>
                  </a:lnTo>
                  <a:lnTo>
                    <a:pt x="3225221" y="90295"/>
                  </a:lnTo>
                  <a:cubicBezTo>
                    <a:pt x="3201718" y="90295"/>
                    <a:pt x="3183163" y="68975"/>
                    <a:pt x="3183163" y="45148"/>
                  </a:cubicBezTo>
                  <a:cubicBezTo>
                    <a:pt x="3183163" y="20066"/>
                    <a:pt x="3201718" y="0"/>
                    <a:pt x="32252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0" name="RECTANGLE BRIGHTNESS">
              <a:extLst>
                <a:ext uri="{FF2B5EF4-FFF2-40B4-BE49-F238E27FC236}">
                  <a16:creationId xmlns:a16="http://schemas.microsoft.com/office/drawing/2014/main" id="{D732E917-0A89-2648-AA87-84B27D1F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532" y="6204074"/>
              <a:ext cx="2132135" cy="2835519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1" name="STROKE LINE">
              <a:extLst>
                <a:ext uri="{FF2B5EF4-FFF2-40B4-BE49-F238E27FC236}">
                  <a16:creationId xmlns:a16="http://schemas.microsoft.com/office/drawing/2014/main" id="{DD26EBBB-B8E4-3143-AD2F-DEE8B4C20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09" y="5159987"/>
              <a:ext cx="1879356" cy="1110029"/>
            </a:xfrm>
            <a:custGeom>
              <a:avLst/>
              <a:gdLst>
                <a:gd name="T0" fmla="*/ 1472 w 1507"/>
                <a:gd name="T1" fmla="*/ 890 h 891"/>
                <a:gd name="T2" fmla="*/ 1472 w 1507"/>
                <a:gd name="T3" fmla="*/ 890 h 891"/>
                <a:gd name="T4" fmla="*/ 1438 w 1507"/>
                <a:gd name="T5" fmla="*/ 855 h 891"/>
                <a:gd name="T6" fmla="*/ 1438 w 1507"/>
                <a:gd name="T7" fmla="*/ 72 h 891"/>
                <a:gd name="T8" fmla="*/ 34 w 1507"/>
                <a:gd name="T9" fmla="*/ 72 h 891"/>
                <a:gd name="T10" fmla="*/ 34 w 1507"/>
                <a:gd name="T11" fmla="*/ 72 h 891"/>
                <a:gd name="T12" fmla="*/ 0 w 1507"/>
                <a:gd name="T13" fmla="*/ 36 h 891"/>
                <a:gd name="T14" fmla="*/ 0 w 1507"/>
                <a:gd name="T15" fmla="*/ 36 h 891"/>
                <a:gd name="T16" fmla="*/ 34 w 1507"/>
                <a:gd name="T17" fmla="*/ 0 h 891"/>
                <a:gd name="T18" fmla="*/ 1472 w 1507"/>
                <a:gd name="T19" fmla="*/ 0 h 891"/>
                <a:gd name="T20" fmla="*/ 1472 w 1507"/>
                <a:gd name="T21" fmla="*/ 0 h 891"/>
                <a:gd name="T22" fmla="*/ 1506 w 1507"/>
                <a:gd name="T23" fmla="*/ 36 h 891"/>
                <a:gd name="T24" fmla="*/ 1506 w 1507"/>
                <a:gd name="T25" fmla="*/ 855 h 891"/>
                <a:gd name="T26" fmla="*/ 1506 w 1507"/>
                <a:gd name="T27" fmla="*/ 855 h 891"/>
                <a:gd name="T28" fmla="*/ 1472 w 1507"/>
                <a:gd name="T29" fmla="*/ 89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7" h="891">
                  <a:moveTo>
                    <a:pt x="1472" y="890"/>
                  </a:moveTo>
                  <a:lnTo>
                    <a:pt x="1472" y="890"/>
                  </a:lnTo>
                  <a:cubicBezTo>
                    <a:pt x="1453" y="890"/>
                    <a:pt x="1438" y="874"/>
                    <a:pt x="1438" y="855"/>
                  </a:cubicBezTo>
                  <a:lnTo>
                    <a:pt x="1438" y="72"/>
                  </a:lnTo>
                  <a:lnTo>
                    <a:pt x="34" y="72"/>
                  </a:lnTo>
                  <a:lnTo>
                    <a:pt x="34" y="72"/>
                  </a:lnTo>
                  <a:cubicBezTo>
                    <a:pt x="16" y="72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16"/>
                    <a:pt x="16" y="0"/>
                    <a:pt x="34" y="0"/>
                  </a:cubicBezTo>
                  <a:lnTo>
                    <a:pt x="1472" y="0"/>
                  </a:lnTo>
                  <a:lnTo>
                    <a:pt x="1472" y="0"/>
                  </a:lnTo>
                  <a:cubicBezTo>
                    <a:pt x="1491" y="0"/>
                    <a:pt x="1506" y="16"/>
                    <a:pt x="1506" y="36"/>
                  </a:cubicBezTo>
                  <a:lnTo>
                    <a:pt x="1506" y="855"/>
                  </a:lnTo>
                  <a:lnTo>
                    <a:pt x="1506" y="855"/>
                  </a:lnTo>
                  <a:cubicBezTo>
                    <a:pt x="1506" y="874"/>
                    <a:pt x="1491" y="890"/>
                    <a:pt x="1472" y="89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2" name="STROKE LINE">
              <a:extLst>
                <a:ext uri="{FF2B5EF4-FFF2-40B4-BE49-F238E27FC236}">
                  <a16:creationId xmlns:a16="http://schemas.microsoft.com/office/drawing/2014/main" id="{09024FA2-EE6D-604B-935A-94E96FDD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619" y="5159987"/>
              <a:ext cx="527539" cy="93417"/>
            </a:xfrm>
            <a:custGeom>
              <a:avLst/>
              <a:gdLst>
                <a:gd name="T0" fmla="*/ 389 w 424"/>
                <a:gd name="T1" fmla="*/ 72 h 73"/>
                <a:gd name="T2" fmla="*/ 34 w 424"/>
                <a:gd name="T3" fmla="*/ 72 h 73"/>
                <a:gd name="T4" fmla="*/ 34 w 424"/>
                <a:gd name="T5" fmla="*/ 72 h 73"/>
                <a:gd name="T6" fmla="*/ 0 w 424"/>
                <a:gd name="T7" fmla="*/ 36 h 73"/>
                <a:gd name="T8" fmla="*/ 0 w 424"/>
                <a:gd name="T9" fmla="*/ 36 h 73"/>
                <a:gd name="T10" fmla="*/ 34 w 424"/>
                <a:gd name="T11" fmla="*/ 0 h 73"/>
                <a:gd name="T12" fmla="*/ 389 w 424"/>
                <a:gd name="T13" fmla="*/ 0 h 73"/>
                <a:gd name="T14" fmla="*/ 389 w 424"/>
                <a:gd name="T15" fmla="*/ 0 h 73"/>
                <a:gd name="T16" fmla="*/ 423 w 424"/>
                <a:gd name="T17" fmla="*/ 36 h 73"/>
                <a:gd name="T18" fmla="*/ 423 w 424"/>
                <a:gd name="T19" fmla="*/ 36 h 73"/>
                <a:gd name="T20" fmla="*/ 389 w 424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4" h="73">
                  <a:moveTo>
                    <a:pt x="389" y="72"/>
                  </a:moveTo>
                  <a:lnTo>
                    <a:pt x="34" y="72"/>
                  </a:lnTo>
                  <a:lnTo>
                    <a:pt x="34" y="72"/>
                  </a:lnTo>
                  <a:cubicBezTo>
                    <a:pt x="15" y="72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16"/>
                    <a:pt x="15" y="0"/>
                    <a:pt x="34" y="0"/>
                  </a:cubicBezTo>
                  <a:lnTo>
                    <a:pt x="389" y="0"/>
                  </a:lnTo>
                  <a:lnTo>
                    <a:pt x="389" y="0"/>
                  </a:lnTo>
                  <a:cubicBezTo>
                    <a:pt x="408" y="0"/>
                    <a:pt x="423" y="16"/>
                    <a:pt x="423" y="36"/>
                  </a:cubicBezTo>
                  <a:lnTo>
                    <a:pt x="423" y="36"/>
                  </a:lnTo>
                  <a:cubicBezTo>
                    <a:pt x="423" y="55"/>
                    <a:pt x="408" y="72"/>
                    <a:pt x="389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3" name="STROKE LINE">
              <a:extLst>
                <a:ext uri="{FF2B5EF4-FFF2-40B4-BE49-F238E27FC236}">
                  <a16:creationId xmlns:a16="http://schemas.microsoft.com/office/drawing/2014/main" id="{86DE9784-F8D6-3E45-B4FC-30343B05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676" y="9737481"/>
              <a:ext cx="2000250" cy="1368305"/>
            </a:xfrm>
            <a:custGeom>
              <a:avLst/>
              <a:gdLst>
                <a:gd name="T0" fmla="*/ 1571 w 1606"/>
                <a:gd name="T1" fmla="*/ 1098 h 1099"/>
                <a:gd name="T2" fmla="*/ 35 w 1606"/>
                <a:gd name="T3" fmla="*/ 1098 h 1099"/>
                <a:gd name="T4" fmla="*/ 35 w 1606"/>
                <a:gd name="T5" fmla="*/ 1098 h 1099"/>
                <a:gd name="T6" fmla="*/ 0 w 1606"/>
                <a:gd name="T7" fmla="*/ 1062 h 1099"/>
                <a:gd name="T8" fmla="*/ 0 w 1606"/>
                <a:gd name="T9" fmla="*/ 36 h 1099"/>
                <a:gd name="T10" fmla="*/ 0 w 1606"/>
                <a:gd name="T11" fmla="*/ 36 h 1099"/>
                <a:gd name="T12" fmla="*/ 35 w 1606"/>
                <a:gd name="T13" fmla="*/ 0 h 1099"/>
                <a:gd name="T14" fmla="*/ 35 w 1606"/>
                <a:gd name="T15" fmla="*/ 0 h 1099"/>
                <a:gd name="T16" fmla="*/ 69 w 1606"/>
                <a:gd name="T17" fmla="*/ 36 h 1099"/>
                <a:gd name="T18" fmla="*/ 69 w 1606"/>
                <a:gd name="T19" fmla="*/ 1026 h 1099"/>
                <a:gd name="T20" fmla="*/ 1571 w 1606"/>
                <a:gd name="T21" fmla="*/ 1026 h 1099"/>
                <a:gd name="T22" fmla="*/ 1571 w 1606"/>
                <a:gd name="T23" fmla="*/ 1026 h 1099"/>
                <a:gd name="T24" fmla="*/ 1605 w 1606"/>
                <a:gd name="T25" fmla="*/ 1062 h 1099"/>
                <a:gd name="T26" fmla="*/ 1605 w 1606"/>
                <a:gd name="T27" fmla="*/ 1062 h 1099"/>
                <a:gd name="T28" fmla="*/ 1571 w 1606"/>
                <a:gd name="T29" fmla="*/ 1098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6" h="1099">
                  <a:moveTo>
                    <a:pt x="1571" y="1098"/>
                  </a:moveTo>
                  <a:lnTo>
                    <a:pt x="35" y="1098"/>
                  </a:lnTo>
                  <a:lnTo>
                    <a:pt x="35" y="1098"/>
                  </a:lnTo>
                  <a:cubicBezTo>
                    <a:pt x="15" y="1098"/>
                    <a:pt x="0" y="1082"/>
                    <a:pt x="0" y="1062"/>
                  </a:cubicBezTo>
                  <a:lnTo>
                    <a:pt x="0" y="36"/>
                  </a:lnTo>
                  <a:lnTo>
                    <a:pt x="0" y="36"/>
                  </a:lnTo>
                  <a:cubicBezTo>
                    <a:pt x="0" y="16"/>
                    <a:pt x="15" y="0"/>
                    <a:pt x="35" y="0"/>
                  </a:cubicBezTo>
                  <a:lnTo>
                    <a:pt x="35" y="0"/>
                  </a:lnTo>
                  <a:cubicBezTo>
                    <a:pt x="53" y="0"/>
                    <a:pt x="69" y="16"/>
                    <a:pt x="69" y="36"/>
                  </a:cubicBezTo>
                  <a:lnTo>
                    <a:pt x="69" y="1026"/>
                  </a:lnTo>
                  <a:lnTo>
                    <a:pt x="1571" y="1026"/>
                  </a:lnTo>
                  <a:lnTo>
                    <a:pt x="1571" y="1026"/>
                  </a:lnTo>
                  <a:cubicBezTo>
                    <a:pt x="1590" y="1026"/>
                    <a:pt x="1605" y="1042"/>
                    <a:pt x="1605" y="1062"/>
                  </a:cubicBezTo>
                  <a:lnTo>
                    <a:pt x="1605" y="1062"/>
                  </a:lnTo>
                  <a:cubicBezTo>
                    <a:pt x="1605" y="1082"/>
                    <a:pt x="1590" y="1098"/>
                    <a:pt x="1571" y="10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4" name="STROKE LINE">
              <a:extLst>
                <a:ext uri="{FF2B5EF4-FFF2-40B4-BE49-F238E27FC236}">
                  <a16:creationId xmlns:a16="http://schemas.microsoft.com/office/drawing/2014/main" id="{F87C19A6-7E67-1243-B942-C6A8BFE7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715" y="11017862"/>
              <a:ext cx="1011115" cy="93417"/>
            </a:xfrm>
            <a:custGeom>
              <a:avLst/>
              <a:gdLst>
                <a:gd name="T0" fmla="*/ 776 w 812"/>
                <a:gd name="T1" fmla="*/ 72 h 73"/>
                <a:gd name="T2" fmla="*/ 34 w 812"/>
                <a:gd name="T3" fmla="*/ 72 h 73"/>
                <a:gd name="T4" fmla="*/ 34 w 812"/>
                <a:gd name="T5" fmla="*/ 72 h 73"/>
                <a:gd name="T6" fmla="*/ 0 w 812"/>
                <a:gd name="T7" fmla="*/ 36 h 73"/>
                <a:gd name="T8" fmla="*/ 0 w 812"/>
                <a:gd name="T9" fmla="*/ 36 h 73"/>
                <a:gd name="T10" fmla="*/ 34 w 812"/>
                <a:gd name="T11" fmla="*/ 0 h 73"/>
                <a:gd name="T12" fmla="*/ 776 w 812"/>
                <a:gd name="T13" fmla="*/ 0 h 73"/>
                <a:gd name="T14" fmla="*/ 776 w 812"/>
                <a:gd name="T15" fmla="*/ 0 h 73"/>
                <a:gd name="T16" fmla="*/ 811 w 812"/>
                <a:gd name="T17" fmla="*/ 36 h 73"/>
                <a:gd name="T18" fmla="*/ 811 w 812"/>
                <a:gd name="T19" fmla="*/ 36 h 73"/>
                <a:gd name="T20" fmla="*/ 776 w 812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2" h="73">
                  <a:moveTo>
                    <a:pt x="776" y="72"/>
                  </a:moveTo>
                  <a:lnTo>
                    <a:pt x="34" y="72"/>
                  </a:lnTo>
                  <a:lnTo>
                    <a:pt x="34" y="72"/>
                  </a:lnTo>
                  <a:cubicBezTo>
                    <a:pt x="15" y="72"/>
                    <a:pt x="0" y="56"/>
                    <a:pt x="0" y="36"/>
                  </a:cubicBezTo>
                  <a:lnTo>
                    <a:pt x="0" y="36"/>
                  </a:lnTo>
                  <a:cubicBezTo>
                    <a:pt x="0" y="16"/>
                    <a:pt x="15" y="0"/>
                    <a:pt x="34" y="0"/>
                  </a:cubicBezTo>
                  <a:lnTo>
                    <a:pt x="776" y="0"/>
                  </a:lnTo>
                  <a:lnTo>
                    <a:pt x="776" y="0"/>
                  </a:lnTo>
                  <a:cubicBezTo>
                    <a:pt x="796" y="0"/>
                    <a:pt x="811" y="16"/>
                    <a:pt x="811" y="36"/>
                  </a:cubicBezTo>
                  <a:lnTo>
                    <a:pt x="811" y="36"/>
                  </a:lnTo>
                  <a:cubicBezTo>
                    <a:pt x="811" y="56"/>
                    <a:pt x="796" y="72"/>
                    <a:pt x="776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5" name="STROKE LINE">
              <a:extLst>
                <a:ext uri="{FF2B5EF4-FFF2-40B4-BE49-F238E27FC236}">
                  <a16:creationId xmlns:a16="http://schemas.microsoft.com/office/drawing/2014/main" id="{7E938C38-95F5-4740-B371-A10002CD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824" y="11017862"/>
              <a:ext cx="351692" cy="93417"/>
            </a:xfrm>
            <a:custGeom>
              <a:avLst/>
              <a:gdLst>
                <a:gd name="T0" fmla="*/ 249 w 284"/>
                <a:gd name="T1" fmla="*/ 72 h 73"/>
                <a:gd name="T2" fmla="*/ 34 w 284"/>
                <a:gd name="T3" fmla="*/ 72 h 73"/>
                <a:gd name="T4" fmla="*/ 34 w 284"/>
                <a:gd name="T5" fmla="*/ 72 h 73"/>
                <a:gd name="T6" fmla="*/ 0 w 284"/>
                <a:gd name="T7" fmla="*/ 36 h 73"/>
                <a:gd name="T8" fmla="*/ 0 w 284"/>
                <a:gd name="T9" fmla="*/ 36 h 73"/>
                <a:gd name="T10" fmla="*/ 34 w 284"/>
                <a:gd name="T11" fmla="*/ 0 h 73"/>
                <a:gd name="T12" fmla="*/ 249 w 284"/>
                <a:gd name="T13" fmla="*/ 0 h 73"/>
                <a:gd name="T14" fmla="*/ 249 w 284"/>
                <a:gd name="T15" fmla="*/ 0 h 73"/>
                <a:gd name="T16" fmla="*/ 283 w 284"/>
                <a:gd name="T17" fmla="*/ 36 h 73"/>
                <a:gd name="T18" fmla="*/ 283 w 284"/>
                <a:gd name="T19" fmla="*/ 36 h 73"/>
                <a:gd name="T20" fmla="*/ 249 w 284"/>
                <a:gd name="T21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73">
                  <a:moveTo>
                    <a:pt x="249" y="72"/>
                  </a:moveTo>
                  <a:lnTo>
                    <a:pt x="34" y="72"/>
                  </a:lnTo>
                  <a:lnTo>
                    <a:pt x="34" y="72"/>
                  </a:lnTo>
                  <a:cubicBezTo>
                    <a:pt x="15" y="72"/>
                    <a:pt x="0" y="56"/>
                    <a:pt x="0" y="36"/>
                  </a:cubicBezTo>
                  <a:lnTo>
                    <a:pt x="0" y="36"/>
                  </a:lnTo>
                  <a:cubicBezTo>
                    <a:pt x="0" y="16"/>
                    <a:pt x="15" y="0"/>
                    <a:pt x="34" y="0"/>
                  </a:cubicBezTo>
                  <a:lnTo>
                    <a:pt x="249" y="0"/>
                  </a:lnTo>
                  <a:lnTo>
                    <a:pt x="249" y="0"/>
                  </a:lnTo>
                  <a:cubicBezTo>
                    <a:pt x="268" y="0"/>
                    <a:pt x="283" y="16"/>
                    <a:pt x="283" y="36"/>
                  </a:cubicBezTo>
                  <a:lnTo>
                    <a:pt x="283" y="36"/>
                  </a:lnTo>
                  <a:cubicBezTo>
                    <a:pt x="283" y="56"/>
                    <a:pt x="268" y="72"/>
                    <a:pt x="249" y="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78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CCC5B0E4-7F7F-9B44-8917-355D52D733A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8" name="BODY">
            <a:extLst>
              <a:ext uri="{FF2B5EF4-FFF2-40B4-BE49-F238E27FC236}">
                <a16:creationId xmlns:a16="http://schemas.microsoft.com/office/drawing/2014/main" id="{2AB64FE7-3259-834B-A1CE-20EAFE5E999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5" name="CIRCLE LITTLE">
            <a:extLst>
              <a:ext uri="{FF2B5EF4-FFF2-40B4-BE49-F238E27FC236}">
                <a16:creationId xmlns:a16="http://schemas.microsoft.com/office/drawing/2014/main" id="{ED0CF05F-B13C-5E4B-9870-85EED857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02" y="4633363"/>
            <a:ext cx="197746" cy="1977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6" name="CIRCLE LITTLE">
            <a:extLst>
              <a:ext uri="{FF2B5EF4-FFF2-40B4-BE49-F238E27FC236}">
                <a16:creationId xmlns:a16="http://schemas.microsoft.com/office/drawing/2014/main" id="{82394767-71DF-FB4B-9B98-19808C64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092" y="5050826"/>
            <a:ext cx="192251" cy="1922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7" name="CIRCLE B">
            <a:extLst>
              <a:ext uri="{FF2B5EF4-FFF2-40B4-BE49-F238E27FC236}">
                <a16:creationId xmlns:a16="http://schemas.microsoft.com/office/drawing/2014/main" id="{DC563FDC-FB2E-0741-949A-C8F13CCE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811" y="3507310"/>
            <a:ext cx="2636609" cy="26366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8" name="CIRCLE A">
            <a:extLst>
              <a:ext uri="{FF2B5EF4-FFF2-40B4-BE49-F238E27FC236}">
                <a16:creationId xmlns:a16="http://schemas.microsoft.com/office/drawing/2014/main" id="{D86DBD65-F3B9-5F47-8010-85EF1BFE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42" y="3639140"/>
            <a:ext cx="2367457" cy="236745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24" name="ILUSTRATION 01">
            <a:extLst>
              <a:ext uri="{FF2B5EF4-FFF2-40B4-BE49-F238E27FC236}">
                <a16:creationId xmlns:a16="http://schemas.microsoft.com/office/drawing/2014/main" id="{461029E4-0BC2-E74E-B984-677B45824A95}"/>
              </a:ext>
            </a:extLst>
          </p:cNvPr>
          <p:cNvGrpSpPr/>
          <p:nvPr/>
        </p:nvGrpSpPr>
        <p:grpSpPr>
          <a:xfrm>
            <a:off x="2263091" y="3902801"/>
            <a:ext cx="1494079" cy="1845627"/>
            <a:chOff x="2263091" y="3902801"/>
            <a:chExt cx="1494079" cy="1845627"/>
          </a:xfrm>
        </p:grpSpPr>
        <p:sp>
          <p:nvSpPr>
            <p:cNvPr id="179" name="FACE">
              <a:extLst>
                <a:ext uri="{FF2B5EF4-FFF2-40B4-BE49-F238E27FC236}">
                  <a16:creationId xmlns:a16="http://schemas.microsoft.com/office/drawing/2014/main" id="{8BED2A38-6245-7D4F-BE56-46F9F544B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091" y="3935759"/>
              <a:ext cx="1461121" cy="1812669"/>
            </a:xfrm>
            <a:custGeom>
              <a:avLst/>
              <a:gdLst>
                <a:gd name="T0" fmla="*/ 1072 w 1175"/>
                <a:gd name="T1" fmla="*/ 391 h 1456"/>
                <a:gd name="T2" fmla="*/ 1072 w 1175"/>
                <a:gd name="T3" fmla="*/ 391 h 1456"/>
                <a:gd name="T4" fmla="*/ 1074 w 1175"/>
                <a:gd name="T5" fmla="*/ 671 h 1456"/>
                <a:gd name="T6" fmla="*/ 1074 w 1175"/>
                <a:gd name="T7" fmla="*/ 671 h 1456"/>
                <a:gd name="T8" fmla="*/ 1167 w 1175"/>
                <a:gd name="T9" fmla="*/ 852 h 1456"/>
                <a:gd name="T10" fmla="*/ 1167 w 1175"/>
                <a:gd name="T11" fmla="*/ 852 h 1456"/>
                <a:gd name="T12" fmla="*/ 1095 w 1175"/>
                <a:gd name="T13" fmla="*/ 927 h 1456"/>
                <a:gd name="T14" fmla="*/ 1095 w 1175"/>
                <a:gd name="T15" fmla="*/ 927 h 1456"/>
                <a:gd name="T16" fmla="*/ 1119 w 1175"/>
                <a:gd name="T17" fmla="*/ 990 h 1456"/>
                <a:gd name="T18" fmla="*/ 1119 w 1175"/>
                <a:gd name="T19" fmla="*/ 990 h 1456"/>
                <a:gd name="T20" fmla="*/ 1100 w 1175"/>
                <a:gd name="T21" fmla="*/ 1035 h 1456"/>
                <a:gd name="T22" fmla="*/ 1100 w 1175"/>
                <a:gd name="T23" fmla="*/ 1035 h 1456"/>
                <a:gd name="T24" fmla="*/ 1115 w 1175"/>
                <a:gd name="T25" fmla="*/ 1078 h 1456"/>
                <a:gd name="T26" fmla="*/ 1115 w 1175"/>
                <a:gd name="T27" fmla="*/ 1078 h 1456"/>
                <a:gd name="T28" fmla="*/ 1075 w 1175"/>
                <a:gd name="T29" fmla="*/ 1122 h 1456"/>
                <a:gd name="T30" fmla="*/ 1075 w 1175"/>
                <a:gd name="T31" fmla="*/ 1122 h 1456"/>
                <a:gd name="T32" fmla="*/ 991 w 1175"/>
                <a:gd name="T33" fmla="*/ 1252 h 1456"/>
                <a:gd name="T34" fmla="*/ 991 w 1175"/>
                <a:gd name="T35" fmla="*/ 1252 h 1456"/>
                <a:gd name="T36" fmla="*/ 711 w 1175"/>
                <a:gd name="T37" fmla="*/ 1255 h 1456"/>
                <a:gd name="T38" fmla="*/ 667 w 1175"/>
                <a:gd name="T39" fmla="*/ 1455 h 1456"/>
                <a:gd name="T40" fmla="*/ 143 w 1175"/>
                <a:gd name="T41" fmla="*/ 1455 h 1456"/>
                <a:gd name="T42" fmla="*/ 223 w 1175"/>
                <a:gd name="T43" fmla="*/ 1106 h 1456"/>
                <a:gd name="T44" fmla="*/ 223 w 1175"/>
                <a:gd name="T45" fmla="*/ 1106 h 1456"/>
                <a:gd name="T46" fmla="*/ 18 w 1175"/>
                <a:gd name="T47" fmla="*/ 589 h 1456"/>
                <a:gd name="T48" fmla="*/ 18 w 1175"/>
                <a:gd name="T49" fmla="*/ 589 h 1456"/>
                <a:gd name="T50" fmla="*/ 443 w 1175"/>
                <a:gd name="T51" fmla="*/ 61 h 1456"/>
                <a:gd name="T52" fmla="*/ 443 w 1175"/>
                <a:gd name="T53" fmla="*/ 61 h 1456"/>
                <a:gd name="T54" fmla="*/ 1072 w 1175"/>
                <a:gd name="T55" fmla="*/ 391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75" h="1456">
                  <a:moveTo>
                    <a:pt x="1072" y="391"/>
                  </a:moveTo>
                  <a:lnTo>
                    <a:pt x="1072" y="391"/>
                  </a:lnTo>
                  <a:cubicBezTo>
                    <a:pt x="1089" y="475"/>
                    <a:pt x="1074" y="671"/>
                    <a:pt x="1074" y="671"/>
                  </a:cubicBezTo>
                  <a:lnTo>
                    <a:pt x="1074" y="671"/>
                  </a:lnTo>
                  <a:cubicBezTo>
                    <a:pt x="1094" y="767"/>
                    <a:pt x="1174" y="814"/>
                    <a:pt x="1167" y="852"/>
                  </a:cubicBezTo>
                  <a:lnTo>
                    <a:pt x="1167" y="852"/>
                  </a:lnTo>
                  <a:cubicBezTo>
                    <a:pt x="1157" y="905"/>
                    <a:pt x="1095" y="927"/>
                    <a:pt x="1095" y="927"/>
                  </a:cubicBezTo>
                  <a:lnTo>
                    <a:pt x="1095" y="927"/>
                  </a:lnTo>
                  <a:cubicBezTo>
                    <a:pt x="1095" y="927"/>
                    <a:pt x="1113" y="977"/>
                    <a:pt x="1119" y="990"/>
                  </a:cubicBezTo>
                  <a:lnTo>
                    <a:pt x="1119" y="990"/>
                  </a:lnTo>
                  <a:cubicBezTo>
                    <a:pt x="1127" y="1009"/>
                    <a:pt x="1100" y="1035"/>
                    <a:pt x="1100" y="1035"/>
                  </a:cubicBezTo>
                  <a:lnTo>
                    <a:pt x="1100" y="1035"/>
                  </a:lnTo>
                  <a:cubicBezTo>
                    <a:pt x="1100" y="1035"/>
                    <a:pt x="1124" y="1064"/>
                    <a:pt x="1115" y="1078"/>
                  </a:cubicBezTo>
                  <a:lnTo>
                    <a:pt x="1115" y="1078"/>
                  </a:lnTo>
                  <a:cubicBezTo>
                    <a:pt x="1094" y="1114"/>
                    <a:pt x="1075" y="1122"/>
                    <a:pt x="1075" y="1122"/>
                  </a:cubicBezTo>
                  <a:lnTo>
                    <a:pt x="1075" y="1122"/>
                  </a:lnTo>
                  <a:cubicBezTo>
                    <a:pt x="1075" y="1122"/>
                    <a:pt x="1097" y="1237"/>
                    <a:pt x="991" y="1252"/>
                  </a:cubicBezTo>
                  <a:lnTo>
                    <a:pt x="991" y="1252"/>
                  </a:lnTo>
                  <a:cubicBezTo>
                    <a:pt x="898" y="1265"/>
                    <a:pt x="711" y="1255"/>
                    <a:pt x="711" y="1255"/>
                  </a:cubicBezTo>
                  <a:lnTo>
                    <a:pt x="667" y="1455"/>
                  </a:lnTo>
                  <a:lnTo>
                    <a:pt x="143" y="1455"/>
                  </a:lnTo>
                  <a:lnTo>
                    <a:pt x="223" y="1106"/>
                  </a:lnTo>
                  <a:lnTo>
                    <a:pt x="223" y="1106"/>
                  </a:lnTo>
                  <a:cubicBezTo>
                    <a:pt x="223" y="1106"/>
                    <a:pt x="0" y="931"/>
                    <a:pt x="18" y="589"/>
                  </a:cubicBezTo>
                  <a:lnTo>
                    <a:pt x="18" y="589"/>
                  </a:lnTo>
                  <a:cubicBezTo>
                    <a:pt x="34" y="308"/>
                    <a:pt x="167" y="111"/>
                    <a:pt x="443" y="61"/>
                  </a:cubicBezTo>
                  <a:lnTo>
                    <a:pt x="443" y="61"/>
                  </a:lnTo>
                  <a:cubicBezTo>
                    <a:pt x="786" y="0"/>
                    <a:pt x="1025" y="157"/>
                    <a:pt x="1072" y="3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0" name="FACE BRIGHTNESS">
              <a:extLst>
                <a:ext uri="{FF2B5EF4-FFF2-40B4-BE49-F238E27FC236}">
                  <a16:creationId xmlns:a16="http://schemas.microsoft.com/office/drawing/2014/main" id="{92BFBD85-3EE0-5E49-B7D9-55989365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55" y="4007168"/>
              <a:ext cx="972251" cy="1741259"/>
            </a:xfrm>
            <a:custGeom>
              <a:avLst/>
              <a:gdLst>
                <a:gd name="T0" fmla="*/ 678 w 779"/>
                <a:gd name="T1" fmla="*/ 611 h 1396"/>
                <a:gd name="T2" fmla="*/ 678 w 779"/>
                <a:gd name="T3" fmla="*/ 611 h 1396"/>
                <a:gd name="T4" fmla="*/ 676 w 779"/>
                <a:gd name="T5" fmla="*/ 331 h 1396"/>
                <a:gd name="T6" fmla="*/ 676 w 779"/>
                <a:gd name="T7" fmla="*/ 331 h 1396"/>
                <a:gd name="T8" fmla="*/ 318 w 779"/>
                <a:gd name="T9" fmla="*/ 0 h 1396"/>
                <a:gd name="T10" fmla="*/ 0 w 779"/>
                <a:gd name="T11" fmla="*/ 1395 h 1396"/>
                <a:gd name="T12" fmla="*/ 271 w 779"/>
                <a:gd name="T13" fmla="*/ 1395 h 1396"/>
                <a:gd name="T14" fmla="*/ 315 w 779"/>
                <a:gd name="T15" fmla="*/ 1195 h 1396"/>
                <a:gd name="T16" fmla="*/ 315 w 779"/>
                <a:gd name="T17" fmla="*/ 1195 h 1396"/>
                <a:gd name="T18" fmla="*/ 595 w 779"/>
                <a:gd name="T19" fmla="*/ 1192 h 1396"/>
                <a:gd name="T20" fmla="*/ 595 w 779"/>
                <a:gd name="T21" fmla="*/ 1192 h 1396"/>
                <a:gd name="T22" fmla="*/ 679 w 779"/>
                <a:gd name="T23" fmla="*/ 1062 h 1396"/>
                <a:gd name="T24" fmla="*/ 679 w 779"/>
                <a:gd name="T25" fmla="*/ 1062 h 1396"/>
                <a:gd name="T26" fmla="*/ 719 w 779"/>
                <a:gd name="T27" fmla="*/ 1018 h 1396"/>
                <a:gd name="T28" fmla="*/ 719 w 779"/>
                <a:gd name="T29" fmla="*/ 1018 h 1396"/>
                <a:gd name="T30" fmla="*/ 704 w 779"/>
                <a:gd name="T31" fmla="*/ 975 h 1396"/>
                <a:gd name="T32" fmla="*/ 704 w 779"/>
                <a:gd name="T33" fmla="*/ 975 h 1396"/>
                <a:gd name="T34" fmla="*/ 723 w 779"/>
                <a:gd name="T35" fmla="*/ 930 h 1396"/>
                <a:gd name="T36" fmla="*/ 723 w 779"/>
                <a:gd name="T37" fmla="*/ 930 h 1396"/>
                <a:gd name="T38" fmla="*/ 699 w 779"/>
                <a:gd name="T39" fmla="*/ 867 h 1396"/>
                <a:gd name="T40" fmla="*/ 699 w 779"/>
                <a:gd name="T41" fmla="*/ 867 h 1396"/>
                <a:gd name="T42" fmla="*/ 771 w 779"/>
                <a:gd name="T43" fmla="*/ 792 h 1396"/>
                <a:gd name="T44" fmla="*/ 771 w 779"/>
                <a:gd name="T45" fmla="*/ 792 h 1396"/>
                <a:gd name="T46" fmla="*/ 678 w 779"/>
                <a:gd name="T47" fmla="*/ 611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9" h="1396">
                  <a:moveTo>
                    <a:pt x="678" y="611"/>
                  </a:moveTo>
                  <a:lnTo>
                    <a:pt x="678" y="611"/>
                  </a:lnTo>
                  <a:cubicBezTo>
                    <a:pt x="678" y="611"/>
                    <a:pt x="693" y="415"/>
                    <a:pt x="676" y="331"/>
                  </a:cubicBezTo>
                  <a:lnTo>
                    <a:pt x="676" y="331"/>
                  </a:lnTo>
                  <a:cubicBezTo>
                    <a:pt x="642" y="165"/>
                    <a:pt x="513" y="38"/>
                    <a:pt x="318" y="0"/>
                  </a:cubicBezTo>
                  <a:lnTo>
                    <a:pt x="0" y="1395"/>
                  </a:lnTo>
                  <a:lnTo>
                    <a:pt x="271" y="1395"/>
                  </a:lnTo>
                  <a:lnTo>
                    <a:pt x="315" y="1195"/>
                  </a:lnTo>
                  <a:lnTo>
                    <a:pt x="315" y="1195"/>
                  </a:lnTo>
                  <a:cubicBezTo>
                    <a:pt x="315" y="1195"/>
                    <a:pt x="502" y="1205"/>
                    <a:pt x="595" y="1192"/>
                  </a:cubicBezTo>
                  <a:lnTo>
                    <a:pt x="595" y="1192"/>
                  </a:lnTo>
                  <a:cubicBezTo>
                    <a:pt x="701" y="1177"/>
                    <a:pt x="679" y="1062"/>
                    <a:pt x="679" y="1062"/>
                  </a:cubicBezTo>
                  <a:lnTo>
                    <a:pt x="679" y="1062"/>
                  </a:lnTo>
                  <a:cubicBezTo>
                    <a:pt x="679" y="1062"/>
                    <a:pt x="698" y="1054"/>
                    <a:pt x="719" y="1018"/>
                  </a:cubicBezTo>
                  <a:lnTo>
                    <a:pt x="719" y="1018"/>
                  </a:lnTo>
                  <a:cubicBezTo>
                    <a:pt x="728" y="1004"/>
                    <a:pt x="704" y="975"/>
                    <a:pt x="704" y="975"/>
                  </a:cubicBezTo>
                  <a:lnTo>
                    <a:pt x="704" y="975"/>
                  </a:lnTo>
                  <a:cubicBezTo>
                    <a:pt x="704" y="975"/>
                    <a:pt x="731" y="949"/>
                    <a:pt x="723" y="930"/>
                  </a:cubicBezTo>
                  <a:lnTo>
                    <a:pt x="723" y="930"/>
                  </a:lnTo>
                  <a:cubicBezTo>
                    <a:pt x="717" y="917"/>
                    <a:pt x="699" y="867"/>
                    <a:pt x="699" y="867"/>
                  </a:cubicBezTo>
                  <a:lnTo>
                    <a:pt x="699" y="867"/>
                  </a:lnTo>
                  <a:cubicBezTo>
                    <a:pt x="699" y="867"/>
                    <a:pt x="761" y="845"/>
                    <a:pt x="771" y="792"/>
                  </a:cubicBezTo>
                  <a:lnTo>
                    <a:pt x="771" y="792"/>
                  </a:lnTo>
                  <a:cubicBezTo>
                    <a:pt x="778" y="754"/>
                    <a:pt x="698" y="707"/>
                    <a:pt x="678" y="611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8" name="STROKE LINE">
              <a:extLst>
                <a:ext uri="{FF2B5EF4-FFF2-40B4-BE49-F238E27FC236}">
                  <a16:creationId xmlns:a16="http://schemas.microsoft.com/office/drawing/2014/main" id="{C70D3300-F0D5-8B49-A30C-EB84F07E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311" y="4320264"/>
              <a:ext cx="109859" cy="560279"/>
            </a:xfrm>
            <a:custGeom>
              <a:avLst/>
              <a:gdLst>
                <a:gd name="T0" fmla="*/ 77 w 87"/>
                <a:gd name="T1" fmla="*/ 450 h 451"/>
                <a:gd name="T2" fmla="*/ 77 w 87"/>
                <a:gd name="T3" fmla="*/ 450 h 451"/>
                <a:gd name="T4" fmla="*/ 72 w 87"/>
                <a:gd name="T5" fmla="*/ 448 h 451"/>
                <a:gd name="T6" fmla="*/ 72 w 87"/>
                <a:gd name="T7" fmla="*/ 448 h 451"/>
                <a:gd name="T8" fmla="*/ 21 w 87"/>
                <a:gd name="T9" fmla="*/ 359 h 451"/>
                <a:gd name="T10" fmla="*/ 21 w 87"/>
                <a:gd name="T11" fmla="*/ 359 h 451"/>
                <a:gd name="T12" fmla="*/ 21 w 87"/>
                <a:gd name="T13" fmla="*/ 356 h 451"/>
                <a:gd name="T14" fmla="*/ 21 w 87"/>
                <a:gd name="T15" fmla="*/ 356 h 451"/>
                <a:gd name="T16" fmla="*/ 17 w 87"/>
                <a:gd name="T17" fmla="*/ 71 h 451"/>
                <a:gd name="T18" fmla="*/ 17 w 87"/>
                <a:gd name="T19" fmla="*/ 71 h 451"/>
                <a:gd name="T20" fmla="*/ 2 w 87"/>
                <a:gd name="T21" fmla="*/ 11 h 451"/>
                <a:gd name="T22" fmla="*/ 2 w 87"/>
                <a:gd name="T23" fmla="*/ 11 h 451"/>
                <a:gd name="T24" fmla="*/ 6 w 87"/>
                <a:gd name="T25" fmla="*/ 1 h 451"/>
                <a:gd name="T26" fmla="*/ 6 w 87"/>
                <a:gd name="T27" fmla="*/ 1 h 451"/>
                <a:gd name="T28" fmla="*/ 15 w 87"/>
                <a:gd name="T29" fmla="*/ 6 h 451"/>
                <a:gd name="T30" fmla="*/ 15 w 87"/>
                <a:gd name="T31" fmla="*/ 6 h 451"/>
                <a:gd name="T32" fmla="*/ 31 w 87"/>
                <a:gd name="T33" fmla="*/ 68 h 451"/>
                <a:gd name="T34" fmla="*/ 31 w 87"/>
                <a:gd name="T35" fmla="*/ 68 h 451"/>
                <a:gd name="T36" fmla="*/ 36 w 87"/>
                <a:gd name="T37" fmla="*/ 355 h 451"/>
                <a:gd name="T38" fmla="*/ 36 w 87"/>
                <a:gd name="T39" fmla="*/ 355 h 451"/>
                <a:gd name="T40" fmla="*/ 83 w 87"/>
                <a:gd name="T41" fmla="*/ 439 h 451"/>
                <a:gd name="T42" fmla="*/ 83 w 87"/>
                <a:gd name="T43" fmla="*/ 439 h 451"/>
                <a:gd name="T44" fmla="*/ 82 w 87"/>
                <a:gd name="T45" fmla="*/ 449 h 451"/>
                <a:gd name="T46" fmla="*/ 82 w 87"/>
                <a:gd name="T47" fmla="*/ 449 h 451"/>
                <a:gd name="T48" fmla="*/ 77 w 87"/>
                <a:gd name="T49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451">
                  <a:moveTo>
                    <a:pt x="77" y="450"/>
                  </a:moveTo>
                  <a:lnTo>
                    <a:pt x="77" y="450"/>
                  </a:lnTo>
                  <a:cubicBezTo>
                    <a:pt x="76" y="450"/>
                    <a:pt x="73" y="450"/>
                    <a:pt x="72" y="448"/>
                  </a:cubicBezTo>
                  <a:lnTo>
                    <a:pt x="72" y="448"/>
                  </a:lnTo>
                  <a:cubicBezTo>
                    <a:pt x="53" y="423"/>
                    <a:pt x="31" y="394"/>
                    <a:pt x="21" y="359"/>
                  </a:cubicBezTo>
                  <a:lnTo>
                    <a:pt x="21" y="359"/>
                  </a:lnTo>
                  <a:cubicBezTo>
                    <a:pt x="21" y="357"/>
                    <a:pt x="21" y="357"/>
                    <a:pt x="21" y="356"/>
                  </a:cubicBezTo>
                  <a:lnTo>
                    <a:pt x="21" y="356"/>
                  </a:lnTo>
                  <a:cubicBezTo>
                    <a:pt x="24" y="310"/>
                    <a:pt x="34" y="152"/>
                    <a:pt x="17" y="71"/>
                  </a:cubicBezTo>
                  <a:lnTo>
                    <a:pt x="17" y="71"/>
                  </a:lnTo>
                  <a:cubicBezTo>
                    <a:pt x="13" y="50"/>
                    <a:pt x="8" y="30"/>
                    <a:pt x="2" y="11"/>
                  </a:cubicBezTo>
                  <a:lnTo>
                    <a:pt x="2" y="11"/>
                  </a:lnTo>
                  <a:cubicBezTo>
                    <a:pt x="0" y="7"/>
                    <a:pt x="2" y="3"/>
                    <a:pt x="6" y="1"/>
                  </a:cubicBezTo>
                  <a:lnTo>
                    <a:pt x="6" y="1"/>
                  </a:lnTo>
                  <a:cubicBezTo>
                    <a:pt x="9" y="0"/>
                    <a:pt x="14" y="3"/>
                    <a:pt x="15" y="6"/>
                  </a:cubicBezTo>
                  <a:lnTo>
                    <a:pt x="15" y="6"/>
                  </a:lnTo>
                  <a:cubicBezTo>
                    <a:pt x="21" y="26"/>
                    <a:pt x="28" y="47"/>
                    <a:pt x="31" y="68"/>
                  </a:cubicBezTo>
                  <a:lnTo>
                    <a:pt x="31" y="68"/>
                  </a:lnTo>
                  <a:cubicBezTo>
                    <a:pt x="48" y="150"/>
                    <a:pt x="39" y="307"/>
                    <a:pt x="36" y="355"/>
                  </a:cubicBezTo>
                  <a:lnTo>
                    <a:pt x="36" y="355"/>
                  </a:lnTo>
                  <a:cubicBezTo>
                    <a:pt x="45" y="388"/>
                    <a:pt x="66" y="415"/>
                    <a:pt x="83" y="439"/>
                  </a:cubicBezTo>
                  <a:lnTo>
                    <a:pt x="83" y="439"/>
                  </a:lnTo>
                  <a:cubicBezTo>
                    <a:pt x="86" y="442"/>
                    <a:pt x="85" y="446"/>
                    <a:pt x="82" y="449"/>
                  </a:cubicBezTo>
                  <a:lnTo>
                    <a:pt x="82" y="449"/>
                  </a:lnTo>
                  <a:cubicBezTo>
                    <a:pt x="81" y="450"/>
                    <a:pt x="79" y="450"/>
                    <a:pt x="77" y="4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9" name="STROKE LINE">
              <a:extLst>
                <a:ext uri="{FF2B5EF4-FFF2-40B4-BE49-F238E27FC236}">
                  <a16:creationId xmlns:a16="http://schemas.microsoft.com/office/drawing/2014/main" id="{A1D10D67-02C6-F242-9FCD-E0B251B4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978" y="5638568"/>
              <a:ext cx="38452" cy="104367"/>
            </a:xfrm>
            <a:custGeom>
              <a:avLst/>
              <a:gdLst>
                <a:gd name="T0" fmla="*/ 9 w 33"/>
                <a:gd name="T1" fmla="*/ 81 h 82"/>
                <a:gd name="T2" fmla="*/ 9 w 33"/>
                <a:gd name="T3" fmla="*/ 81 h 82"/>
                <a:gd name="T4" fmla="*/ 7 w 33"/>
                <a:gd name="T5" fmla="*/ 81 h 82"/>
                <a:gd name="T6" fmla="*/ 7 w 33"/>
                <a:gd name="T7" fmla="*/ 81 h 82"/>
                <a:gd name="T8" fmla="*/ 2 w 33"/>
                <a:gd name="T9" fmla="*/ 72 h 82"/>
                <a:gd name="T10" fmla="*/ 16 w 33"/>
                <a:gd name="T11" fmla="*/ 7 h 82"/>
                <a:gd name="T12" fmla="*/ 16 w 33"/>
                <a:gd name="T13" fmla="*/ 7 h 82"/>
                <a:gd name="T14" fmla="*/ 26 w 33"/>
                <a:gd name="T15" fmla="*/ 1 h 82"/>
                <a:gd name="T16" fmla="*/ 26 w 33"/>
                <a:gd name="T17" fmla="*/ 1 h 82"/>
                <a:gd name="T18" fmla="*/ 31 w 33"/>
                <a:gd name="T19" fmla="*/ 10 h 82"/>
                <a:gd name="T20" fmla="*/ 16 w 33"/>
                <a:gd name="T21" fmla="*/ 75 h 82"/>
                <a:gd name="T22" fmla="*/ 16 w 33"/>
                <a:gd name="T23" fmla="*/ 75 h 82"/>
                <a:gd name="T24" fmla="*/ 9 w 33"/>
                <a:gd name="T2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82">
                  <a:moveTo>
                    <a:pt x="9" y="81"/>
                  </a:moveTo>
                  <a:lnTo>
                    <a:pt x="9" y="81"/>
                  </a:lnTo>
                  <a:cubicBezTo>
                    <a:pt x="8" y="81"/>
                    <a:pt x="8" y="81"/>
                    <a:pt x="7" y="81"/>
                  </a:cubicBezTo>
                  <a:lnTo>
                    <a:pt x="7" y="81"/>
                  </a:lnTo>
                  <a:cubicBezTo>
                    <a:pt x="3" y="80"/>
                    <a:pt x="0" y="76"/>
                    <a:pt x="2" y="72"/>
                  </a:cubicBezTo>
                  <a:lnTo>
                    <a:pt x="16" y="7"/>
                  </a:lnTo>
                  <a:lnTo>
                    <a:pt x="16" y="7"/>
                  </a:lnTo>
                  <a:cubicBezTo>
                    <a:pt x="18" y="3"/>
                    <a:pt x="21" y="0"/>
                    <a:pt x="26" y="1"/>
                  </a:cubicBezTo>
                  <a:lnTo>
                    <a:pt x="26" y="1"/>
                  </a:lnTo>
                  <a:cubicBezTo>
                    <a:pt x="29" y="2"/>
                    <a:pt x="32" y="6"/>
                    <a:pt x="31" y="10"/>
                  </a:cubicBezTo>
                  <a:lnTo>
                    <a:pt x="16" y="75"/>
                  </a:lnTo>
                  <a:lnTo>
                    <a:pt x="16" y="75"/>
                  </a:lnTo>
                  <a:cubicBezTo>
                    <a:pt x="15" y="78"/>
                    <a:pt x="12" y="81"/>
                    <a:pt x="9" y="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0" name="STROKE LINE">
              <a:extLst>
                <a:ext uri="{FF2B5EF4-FFF2-40B4-BE49-F238E27FC236}">
                  <a16:creationId xmlns:a16="http://schemas.microsoft.com/office/drawing/2014/main" id="{A6D0BA93-0DBA-0D4C-9F41-D7EF7D334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458" y="5243077"/>
              <a:ext cx="93378" cy="280141"/>
            </a:xfrm>
            <a:custGeom>
              <a:avLst/>
              <a:gdLst>
                <a:gd name="T0" fmla="*/ 34 w 76"/>
                <a:gd name="T1" fmla="*/ 225 h 226"/>
                <a:gd name="T2" fmla="*/ 34 w 76"/>
                <a:gd name="T3" fmla="*/ 225 h 226"/>
                <a:gd name="T4" fmla="*/ 32 w 76"/>
                <a:gd name="T5" fmla="*/ 225 h 226"/>
                <a:gd name="T6" fmla="*/ 32 w 76"/>
                <a:gd name="T7" fmla="*/ 225 h 226"/>
                <a:gd name="T8" fmla="*/ 27 w 76"/>
                <a:gd name="T9" fmla="*/ 217 h 226"/>
                <a:gd name="T10" fmla="*/ 59 w 76"/>
                <a:gd name="T11" fmla="*/ 79 h 226"/>
                <a:gd name="T12" fmla="*/ 59 w 76"/>
                <a:gd name="T13" fmla="*/ 79 h 226"/>
                <a:gd name="T14" fmla="*/ 2 w 76"/>
                <a:gd name="T15" fmla="*/ 13 h 226"/>
                <a:gd name="T16" fmla="*/ 2 w 76"/>
                <a:gd name="T17" fmla="*/ 13 h 226"/>
                <a:gd name="T18" fmla="*/ 4 w 76"/>
                <a:gd name="T19" fmla="*/ 2 h 226"/>
                <a:gd name="T20" fmla="*/ 4 w 76"/>
                <a:gd name="T21" fmla="*/ 2 h 226"/>
                <a:gd name="T22" fmla="*/ 14 w 76"/>
                <a:gd name="T23" fmla="*/ 4 h 226"/>
                <a:gd name="T24" fmla="*/ 14 w 76"/>
                <a:gd name="T25" fmla="*/ 4 h 226"/>
                <a:gd name="T26" fmla="*/ 72 w 76"/>
                <a:gd name="T27" fmla="*/ 72 h 226"/>
                <a:gd name="T28" fmla="*/ 72 w 76"/>
                <a:gd name="T29" fmla="*/ 72 h 226"/>
                <a:gd name="T30" fmla="*/ 74 w 76"/>
                <a:gd name="T31" fmla="*/ 78 h 226"/>
                <a:gd name="T32" fmla="*/ 42 w 76"/>
                <a:gd name="T33" fmla="*/ 220 h 226"/>
                <a:gd name="T34" fmla="*/ 42 w 76"/>
                <a:gd name="T35" fmla="*/ 220 h 226"/>
                <a:gd name="T36" fmla="*/ 34 w 76"/>
                <a:gd name="T3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226">
                  <a:moveTo>
                    <a:pt x="34" y="225"/>
                  </a:moveTo>
                  <a:lnTo>
                    <a:pt x="34" y="225"/>
                  </a:lnTo>
                  <a:cubicBezTo>
                    <a:pt x="34" y="225"/>
                    <a:pt x="33" y="225"/>
                    <a:pt x="32" y="225"/>
                  </a:cubicBezTo>
                  <a:lnTo>
                    <a:pt x="32" y="225"/>
                  </a:lnTo>
                  <a:cubicBezTo>
                    <a:pt x="29" y="225"/>
                    <a:pt x="26" y="220"/>
                    <a:pt x="27" y="217"/>
                  </a:cubicBezTo>
                  <a:lnTo>
                    <a:pt x="59" y="79"/>
                  </a:lnTo>
                  <a:lnTo>
                    <a:pt x="59" y="79"/>
                  </a:lnTo>
                  <a:cubicBezTo>
                    <a:pt x="39" y="59"/>
                    <a:pt x="20" y="37"/>
                    <a:pt x="2" y="13"/>
                  </a:cubicBezTo>
                  <a:lnTo>
                    <a:pt x="2" y="13"/>
                  </a:lnTo>
                  <a:cubicBezTo>
                    <a:pt x="0" y="9"/>
                    <a:pt x="1" y="5"/>
                    <a:pt x="4" y="2"/>
                  </a:cubicBezTo>
                  <a:lnTo>
                    <a:pt x="4" y="2"/>
                  </a:lnTo>
                  <a:cubicBezTo>
                    <a:pt x="7" y="0"/>
                    <a:pt x="12" y="1"/>
                    <a:pt x="14" y="4"/>
                  </a:cubicBezTo>
                  <a:lnTo>
                    <a:pt x="14" y="4"/>
                  </a:lnTo>
                  <a:cubicBezTo>
                    <a:pt x="32" y="28"/>
                    <a:pt x="52" y="52"/>
                    <a:pt x="72" y="72"/>
                  </a:cubicBezTo>
                  <a:lnTo>
                    <a:pt x="72" y="72"/>
                  </a:lnTo>
                  <a:cubicBezTo>
                    <a:pt x="74" y="74"/>
                    <a:pt x="75" y="76"/>
                    <a:pt x="74" y="78"/>
                  </a:cubicBezTo>
                  <a:lnTo>
                    <a:pt x="42" y="220"/>
                  </a:lnTo>
                  <a:lnTo>
                    <a:pt x="42" y="220"/>
                  </a:lnTo>
                  <a:cubicBezTo>
                    <a:pt x="40" y="223"/>
                    <a:pt x="37" y="225"/>
                    <a:pt x="34" y="2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1" name="STROKE LINE">
              <a:extLst>
                <a:ext uri="{FF2B5EF4-FFF2-40B4-BE49-F238E27FC236}">
                  <a16:creationId xmlns:a16="http://schemas.microsoft.com/office/drawing/2014/main" id="{FCE2C06F-257E-504B-899B-E49082A42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062" y="3902801"/>
              <a:ext cx="1153517" cy="357043"/>
            </a:xfrm>
            <a:custGeom>
              <a:avLst/>
              <a:gdLst>
                <a:gd name="T0" fmla="*/ 8 w 925"/>
                <a:gd name="T1" fmla="*/ 285 h 286"/>
                <a:gd name="T2" fmla="*/ 8 w 925"/>
                <a:gd name="T3" fmla="*/ 285 h 286"/>
                <a:gd name="T4" fmla="*/ 5 w 925"/>
                <a:gd name="T5" fmla="*/ 284 h 286"/>
                <a:gd name="T6" fmla="*/ 5 w 925"/>
                <a:gd name="T7" fmla="*/ 284 h 286"/>
                <a:gd name="T8" fmla="*/ 2 w 925"/>
                <a:gd name="T9" fmla="*/ 274 h 286"/>
                <a:gd name="T10" fmla="*/ 2 w 925"/>
                <a:gd name="T11" fmla="*/ 274 h 286"/>
                <a:gd name="T12" fmla="*/ 39 w 925"/>
                <a:gd name="T13" fmla="*/ 219 h 286"/>
                <a:gd name="T14" fmla="*/ 39 w 925"/>
                <a:gd name="T15" fmla="*/ 219 h 286"/>
                <a:gd name="T16" fmla="*/ 552 w 925"/>
                <a:gd name="T17" fmla="*/ 0 h 286"/>
                <a:gd name="T18" fmla="*/ 552 w 925"/>
                <a:gd name="T19" fmla="*/ 0 h 286"/>
                <a:gd name="T20" fmla="*/ 921 w 925"/>
                <a:gd name="T21" fmla="*/ 111 h 286"/>
                <a:gd name="T22" fmla="*/ 921 w 925"/>
                <a:gd name="T23" fmla="*/ 111 h 286"/>
                <a:gd name="T24" fmla="*/ 922 w 925"/>
                <a:gd name="T25" fmla="*/ 121 h 286"/>
                <a:gd name="T26" fmla="*/ 922 w 925"/>
                <a:gd name="T27" fmla="*/ 121 h 286"/>
                <a:gd name="T28" fmla="*/ 912 w 925"/>
                <a:gd name="T29" fmla="*/ 123 h 286"/>
                <a:gd name="T30" fmla="*/ 912 w 925"/>
                <a:gd name="T31" fmla="*/ 123 h 286"/>
                <a:gd name="T32" fmla="*/ 552 w 925"/>
                <a:gd name="T33" fmla="*/ 14 h 286"/>
                <a:gd name="T34" fmla="*/ 552 w 925"/>
                <a:gd name="T35" fmla="*/ 14 h 286"/>
                <a:gd name="T36" fmla="*/ 51 w 925"/>
                <a:gd name="T37" fmla="*/ 228 h 286"/>
                <a:gd name="T38" fmla="*/ 51 w 925"/>
                <a:gd name="T39" fmla="*/ 228 h 286"/>
                <a:gd name="T40" fmla="*/ 14 w 925"/>
                <a:gd name="T41" fmla="*/ 282 h 286"/>
                <a:gd name="T42" fmla="*/ 14 w 925"/>
                <a:gd name="T43" fmla="*/ 282 h 286"/>
                <a:gd name="T44" fmla="*/ 8 w 925"/>
                <a:gd name="T45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5" h="286">
                  <a:moveTo>
                    <a:pt x="8" y="285"/>
                  </a:moveTo>
                  <a:lnTo>
                    <a:pt x="8" y="285"/>
                  </a:lnTo>
                  <a:cubicBezTo>
                    <a:pt x="7" y="285"/>
                    <a:pt x="6" y="285"/>
                    <a:pt x="5" y="284"/>
                  </a:cubicBezTo>
                  <a:lnTo>
                    <a:pt x="5" y="284"/>
                  </a:lnTo>
                  <a:cubicBezTo>
                    <a:pt x="1" y="282"/>
                    <a:pt x="0" y="278"/>
                    <a:pt x="2" y="274"/>
                  </a:cubicBezTo>
                  <a:lnTo>
                    <a:pt x="2" y="274"/>
                  </a:lnTo>
                  <a:cubicBezTo>
                    <a:pt x="13" y="255"/>
                    <a:pt x="26" y="237"/>
                    <a:pt x="39" y="219"/>
                  </a:cubicBezTo>
                  <a:lnTo>
                    <a:pt x="39" y="219"/>
                  </a:lnTo>
                  <a:cubicBezTo>
                    <a:pt x="151" y="73"/>
                    <a:pt x="324" y="0"/>
                    <a:pt x="552" y="0"/>
                  </a:cubicBezTo>
                  <a:lnTo>
                    <a:pt x="552" y="0"/>
                  </a:lnTo>
                  <a:cubicBezTo>
                    <a:pt x="694" y="0"/>
                    <a:pt x="822" y="38"/>
                    <a:pt x="921" y="111"/>
                  </a:cubicBezTo>
                  <a:lnTo>
                    <a:pt x="921" y="111"/>
                  </a:lnTo>
                  <a:cubicBezTo>
                    <a:pt x="924" y="113"/>
                    <a:pt x="924" y="118"/>
                    <a:pt x="922" y="121"/>
                  </a:cubicBezTo>
                  <a:lnTo>
                    <a:pt x="922" y="121"/>
                  </a:lnTo>
                  <a:cubicBezTo>
                    <a:pt x="919" y="124"/>
                    <a:pt x="915" y="125"/>
                    <a:pt x="912" y="123"/>
                  </a:cubicBezTo>
                  <a:lnTo>
                    <a:pt x="912" y="123"/>
                  </a:lnTo>
                  <a:cubicBezTo>
                    <a:pt x="815" y="52"/>
                    <a:pt x="691" y="14"/>
                    <a:pt x="552" y="14"/>
                  </a:cubicBezTo>
                  <a:lnTo>
                    <a:pt x="552" y="14"/>
                  </a:lnTo>
                  <a:cubicBezTo>
                    <a:pt x="329" y="14"/>
                    <a:pt x="160" y="86"/>
                    <a:pt x="51" y="228"/>
                  </a:cubicBezTo>
                  <a:lnTo>
                    <a:pt x="51" y="228"/>
                  </a:lnTo>
                  <a:cubicBezTo>
                    <a:pt x="38" y="244"/>
                    <a:pt x="25" y="263"/>
                    <a:pt x="14" y="282"/>
                  </a:cubicBezTo>
                  <a:lnTo>
                    <a:pt x="14" y="282"/>
                  </a:lnTo>
                  <a:cubicBezTo>
                    <a:pt x="13" y="284"/>
                    <a:pt x="11" y="285"/>
                    <a:pt x="8" y="2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1" name="STROKE CIRCLE DASH">
              <a:extLst>
                <a:ext uri="{FF2B5EF4-FFF2-40B4-BE49-F238E27FC236}">
                  <a16:creationId xmlns:a16="http://schemas.microsoft.com/office/drawing/2014/main" id="{99874A4E-E054-E042-88CA-D5901DA07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39" y="4320264"/>
              <a:ext cx="769011" cy="763520"/>
            </a:xfrm>
            <a:custGeom>
              <a:avLst/>
              <a:gdLst>
                <a:gd name="T0" fmla="*/ 199 w 618"/>
                <a:gd name="T1" fmla="*/ 42 h 615"/>
                <a:gd name="T2" fmla="*/ 192 w 618"/>
                <a:gd name="T3" fmla="*/ 37 h 615"/>
                <a:gd name="T4" fmla="*/ 197 w 618"/>
                <a:gd name="T5" fmla="*/ 29 h 615"/>
                <a:gd name="T6" fmla="*/ 400 w 618"/>
                <a:gd name="T7" fmla="*/ 23 h 615"/>
                <a:gd name="T8" fmla="*/ 405 w 618"/>
                <a:gd name="T9" fmla="*/ 32 h 615"/>
                <a:gd name="T10" fmla="*/ 396 w 618"/>
                <a:gd name="T11" fmla="*/ 36 h 615"/>
                <a:gd name="T12" fmla="*/ 201 w 618"/>
                <a:gd name="T13" fmla="*/ 41 h 615"/>
                <a:gd name="T14" fmla="*/ 609 w 618"/>
                <a:gd name="T15" fmla="*/ 319 h 615"/>
                <a:gd name="T16" fmla="*/ 603 w 618"/>
                <a:gd name="T17" fmla="*/ 313 h 615"/>
                <a:gd name="T18" fmla="*/ 535 w 618"/>
                <a:gd name="T19" fmla="*/ 129 h 615"/>
                <a:gd name="T20" fmla="*/ 537 w 618"/>
                <a:gd name="T21" fmla="*/ 120 h 615"/>
                <a:gd name="T22" fmla="*/ 546 w 618"/>
                <a:gd name="T23" fmla="*/ 120 h 615"/>
                <a:gd name="T24" fmla="*/ 616 w 618"/>
                <a:gd name="T25" fmla="*/ 313 h 615"/>
                <a:gd name="T26" fmla="*/ 609 w 618"/>
                <a:gd name="T27" fmla="*/ 319 h 615"/>
                <a:gd name="T28" fmla="*/ 7 w 618"/>
                <a:gd name="T29" fmla="*/ 341 h 615"/>
                <a:gd name="T30" fmla="*/ 1 w 618"/>
                <a:gd name="T31" fmla="*/ 334 h 615"/>
                <a:gd name="T32" fmla="*/ 0 w 618"/>
                <a:gd name="T33" fmla="*/ 321 h 615"/>
                <a:gd name="T34" fmla="*/ 60 w 618"/>
                <a:gd name="T35" fmla="*/ 139 h 615"/>
                <a:gd name="T36" fmla="*/ 69 w 618"/>
                <a:gd name="T37" fmla="*/ 137 h 615"/>
                <a:gd name="T38" fmla="*/ 70 w 618"/>
                <a:gd name="T39" fmla="*/ 146 h 615"/>
                <a:gd name="T40" fmla="*/ 14 w 618"/>
                <a:gd name="T41" fmla="*/ 321 h 615"/>
                <a:gd name="T42" fmla="*/ 15 w 618"/>
                <a:gd name="T43" fmla="*/ 334 h 615"/>
                <a:gd name="T44" fmla="*/ 8 w 618"/>
                <a:gd name="T45" fmla="*/ 341 h 615"/>
                <a:gd name="T46" fmla="*/ 404 w 618"/>
                <a:gd name="T47" fmla="*/ 608 h 615"/>
                <a:gd name="T48" fmla="*/ 398 w 618"/>
                <a:gd name="T49" fmla="*/ 603 h 615"/>
                <a:gd name="T50" fmla="*/ 402 w 618"/>
                <a:gd name="T51" fmla="*/ 594 h 615"/>
                <a:gd name="T52" fmla="*/ 556 w 618"/>
                <a:gd name="T53" fmla="*/ 474 h 615"/>
                <a:gd name="T54" fmla="*/ 556 w 618"/>
                <a:gd name="T55" fmla="*/ 474 h 615"/>
                <a:gd name="T56" fmla="*/ 566 w 618"/>
                <a:gd name="T57" fmla="*/ 472 h 615"/>
                <a:gd name="T58" fmla="*/ 568 w 618"/>
                <a:gd name="T59" fmla="*/ 482 h 615"/>
                <a:gd name="T60" fmla="*/ 407 w 618"/>
                <a:gd name="T61" fmla="*/ 608 h 615"/>
                <a:gd name="T62" fmla="*/ 404 w 618"/>
                <a:gd name="T63" fmla="*/ 608 h 615"/>
                <a:gd name="T64" fmla="*/ 233 w 618"/>
                <a:gd name="T65" fmla="*/ 614 h 615"/>
                <a:gd name="T66" fmla="*/ 231 w 618"/>
                <a:gd name="T67" fmla="*/ 614 h 615"/>
                <a:gd name="T68" fmla="*/ 143 w 618"/>
                <a:gd name="T69" fmla="*/ 575 h 615"/>
                <a:gd name="T70" fmla="*/ 62 w 618"/>
                <a:gd name="T71" fmla="*/ 499 h 615"/>
                <a:gd name="T72" fmla="*/ 63 w 618"/>
                <a:gd name="T73" fmla="*/ 489 h 615"/>
                <a:gd name="T74" fmla="*/ 73 w 618"/>
                <a:gd name="T75" fmla="*/ 490 h 615"/>
                <a:gd name="T76" fmla="*/ 151 w 618"/>
                <a:gd name="T77" fmla="*/ 564 h 615"/>
                <a:gd name="T78" fmla="*/ 235 w 618"/>
                <a:gd name="T79" fmla="*/ 600 h 615"/>
                <a:gd name="T80" fmla="*/ 240 w 618"/>
                <a:gd name="T81" fmla="*/ 609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8" h="615">
                  <a:moveTo>
                    <a:pt x="199" y="42"/>
                  </a:moveTo>
                  <a:lnTo>
                    <a:pt x="199" y="42"/>
                  </a:lnTo>
                  <a:cubicBezTo>
                    <a:pt x="196" y="42"/>
                    <a:pt x="194" y="40"/>
                    <a:pt x="192" y="37"/>
                  </a:cubicBezTo>
                  <a:lnTo>
                    <a:pt x="192" y="37"/>
                  </a:lnTo>
                  <a:cubicBezTo>
                    <a:pt x="191" y="34"/>
                    <a:pt x="193" y="30"/>
                    <a:pt x="197" y="29"/>
                  </a:cubicBezTo>
                  <a:lnTo>
                    <a:pt x="197" y="29"/>
                  </a:lnTo>
                  <a:cubicBezTo>
                    <a:pt x="260" y="3"/>
                    <a:pt x="331" y="0"/>
                    <a:pt x="400" y="23"/>
                  </a:cubicBezTo>
                  <a:lnTo>
                    <a:pt x="400" y="23"/>
                  </a:lnTo>
                  <a:cubicBezTo>
                    <a:pt x="404" y="24"/>
                    <a:pt x="406" y="29"/>
                    <a:pt x="405" y="32"/>
                  </a:cubicBezTo>
                  <a:lnTo>
                    <a:pt x="405" y="32"/>
                  </a:lnTo>
                  <a:cubicBezTo>
                    <a:pt x="404" y="36"/>
                    <a:pt x="400" y="37"/>
                    <a:pt x="396" y="36"/>
                  </a:cubicBezTo>
                  <a:lnTo>
                    <a:pt x="396" y="36"/>
                  </a:lnTo>
                  <a:cubicBezTo>
                    <a:pt x="330" y="15"/>
                    <a:pt x="263" y="17"/>
                    <a:pt x="201" y="41"/>
                  </a:cubicBezTo>
                  <a:lnTo>
                    <a:pt x="201" y="41"/>
                  </a:lnTo>
                  <a:cubicBezTo>
                    <a:pt x="201" y="42"/>
                    <a:pt x="200" y="42"/>
                    <a:pt x="199" y="42"/>
                  </a:cubicBezTo>
                  <a:close/>
                  <a:moveTo>
                    <a:pt x="609" y="319"/>
                  </a:moveTo>
                  <a:lnTo>
                    <a:pt x="609" y="319"/>
                  </a:lnTo>
                  <a:cubicBezTo>
                    <a:pt x="606" y="319"/>
                    <a:pt x="603" y="317"/>
                    <a:pt x="603" y="313"/>
                  </a:cubicBezTo>
                  <a:lnTo>
                    <a:pt x="603" y="313"/>
                  </a:lnTo>
                  <a:cubicBezTo>
                    <a:pt x="602" y="246"/>
                    <a:pt x="578" y="181"/>
                    <a:pt x="535" y="129"/>
                  </a:cubicBezTo>
                  <a:lnTo>
                    <a:pt x="535" y="129"/>
                  </a:lnTo>
                  <a:cubicBezTo>
                    <a:pt x="533" y="126"/>
                    <a:pt x="534" y="122"/>
                    <a:pt x="537" y="120"/>
                  </a:cubicBezTo>
                  <a:lnTo>
                    <a:pt x="537" y="120"/>
                  </a:lnTo>
                  <a:cubicBezTo>
                    <a:pt x="540" y="117"/>
                    <a:pt x="544" y="118"/>
                    <a:pt x="546" y="120"/>
                  </a:cubicBezTo>
                  <a:lnTo>
                    <a:pt x="546" y="120"/>
                  </a:lnTo>
                  <a:cubicBezTo>
                    <a:pt x="591" y="174"/>
                    <a:pt x="615" y="243"/>
                    <a:pt x="616" y="313"/>
                  </a:cubicBezTo>
                  <a:lnTo>
                    <a:pt x="616" y="313"/>
                  </a:lnTo>
                  <a:cubicBezTo>
                    <a:pt x="617" y="317"/>
                    <a:pt x="613" y="319"/>
                    <a:pt x="609" y="319"/>
                  </a:cubicBezTo>
                  <a:close/>
                  <a:moveTo>
                    <a:pt x="7" y="341"/>
                  </a:moveTo>
                  <a:lnTo>
                    <a:pt x="7" y="341"/>
                  </a:lnTo>
                  <a:cubicBezTo>
                    <a:pt x="4" y="341"/>
                    <a:pt x="1" y="339"/>
                    <a:pt x="1" y="334"/>
                  </a:cubicBezTo>
                  <a:lnTo>
                    <a:pt x="1" y="334"/>
                  </a:lnTo>
                  <a:cubicBezTo>
                    <a:pt x="0" y="330"/>
                    <a:pt x="0" y="325"/>
                    <a:pt x="0" y="321"/>
                  </a:cubicBezTo>
                  <a:lnTo>
                    <a:pt x="0" y="321"/>
                  </a:lnTo>
                  <a:cubicBezTo>
                    <a:pt x="0" y="257"/>
                    <a:pt x="22" y="192"/>
                    <a:pt x="60" y="139"/>
                  </a:cubicBezTo>
                  <a:lnTo>
                    <a:pt x="60" y="139"/>
                  </a:lnTo>
                  <a:cubicBezTo>
                    <a:pt x="62" y="135"/>
                    <a:pt x="66" y="135"/>
                    <a:pt x="69" y="137"/>
                  </a:cubicBezTo>
                  <a:lnTo>
                    <a:pt x="69" y="137"/>
                  </a:lnTo>
                  <a:cubicBezTo>
                    <a:pt x="73" y="139"/>
                    <a:pt x="73" y="144"/>
                    <a:pt x="70" y="146"/>
                  </a:cubicBezTo>
                  <a:lnTo>
                    <a:pt x="70" y="146"/>
                  </a:lnTo>
                  <a:cubicBezTo>
                    <a:pt x="35" y="198"/>
                    <a:pt x="14" y="260"/>
                    <a:pt x="14" y="321"/>
                  </a:cubicBezTo>
                  <a:lnTo>
                    <a:pt x="14" y="321"/>
                  </a:lnTo>
                  <a:cubicBezTo>
                    <a:pt x="14" y="325"/>
                    <a:pt x="14" y="329"/>
                    <a:pt x="15" y="334"/>
                  </a:cubicBezTo>
                  <a:lnTo>
                    <a:pt x="15" y="334"/>
                  </a:lnTo>
                  <a:cubicBezTo>
                    <a:pt x="15" y="338"/>
                    <a:pt x="12" y="341"/>
                    <a:pt x="8" y="341"/>
                  </a:cubicBezTo>
                  <a:lnTo>
                    <a:pt x="8" y="341"/>
                  </a:lnTo>
                  <a:lnTo>
                    <a:pt x="7" y="341"/>
                  </a:lnTo>
                  <a:close/>
                  <a:moveTo>
                    <a:pt x="404" y="608"/>
                  </a:moveTo>
                  <a:lnTo>
                    <a:pt x="404" y="608"/>
                  </a:lnTo>
                  <a:cubicBezTo>
                    <a:pt x="402" y="608"/>
                    <a:pt x="399" y="606"/>
                    <a:pt x="398" y="603"/>
                  </a:cubicBezTo>
                  <a:lnTo>
                    <a:pt x="398" y="603"/>
                  </a:lnTo>
                  <a:cubicBezTo>
                    <a:pt x="397" y="600"/>
                    <a:pt x="398" y="595"/>
                    <a:pt x="402" y="594"/>
                  </a:cubicBezTo>
                  <a:lnTo>
                    <a:pt x="402" y="594"/>
                  </a:lnTo>
                  <a:cubicBezTo>
                    <a:pt x="466" y="573"/>
                    <a:pt x="520" y="531"/>
                    <a:pt x="556" y="474"/>
                  </a:cubicBezTo>
                  <a:lnTo>
                    <a:pt x="556" y="474"/>
                  </a:lnTo>
                  <a:lnTo>
                    <a:pt x="556" y="474"/>
                  </a:lnTo>
                  <a:cubicBezTo>
                    <a:pt x="559" y="471"/>
                    <a:pt x="563" y="469"/>
                    <a:pt x="566" y="472"/>
                  </a:cubicBezTo>
                  <a:lnTo>
                    <a:pt x="566" y="472"/>
                  </a:lnTo>
                  <a:cubicBezTo>
                    <a:pt x="569" y="474"/>
                    <a:pt x="570" y="478"/>
                    <a:pt x="568" y="481"/>
                  </a:cubicBezTo>
                  <a:lnTo>
                    <a:pt x="568" y="482"/>
                  </a:lnTo>
                  <a:lnTo>
                    <a:pt x="568" y="482"/>
                  </a:lnTo>
                  <a:cubicBezTo>
                    <a:pt x="530" y="541"/>
                    <a:pt x="473" y="586"/>
                    <a:pt x="407" y="608"/>
                  </a:cubicBezTo>
                  <a:lnTo>
                    <a:pt x="407" y="608"/>
                  </a:lnTo>
                  <a:cubicBezTo>
                    <a:pt x="406" y="608"/>
                    <a:pt x="405" y="608"/>
                    <a:pt x="404" y="608"/>
                  </a:cubicBezTo>
                  <a:close/>
                  <a:moveTo>
                    <a:pt x="233" y="614"/>
                  </a:moveTo>
                  <a:lnTo>
                    <a:pt x="233" y="614"/>
                  </a:lnTo>
                  <a:cubicBezTo>
                    <a:pt x="233" y="614"/>
                    <a:pt x="232" y="614"/>
                    <a:pt x="231" y="614"/>
                  </a:cubicBezTo>
                  <a:lnTo>
                    <a:pt x="231" y="614"/>
                  </a:lnTo>
                  <a:cubicBezTo>
                    <a:pt x="200" y="605"/>
                    <a:pt x="170" y="592"/>
                    <a:pt x="143" y="575"/>
                  </a:cubicBezTo>
                  <a:lnTo>
                    <a:pt x="143" y="575"/>
                  </a:lnTo>
                  <a:cubicBezTo>
                    <a:pt x="111" y="553"/>
                    <a:pt x="83" y="527"/>
                    <a:pt x="62" y="499"/>
                  </a:cubicBezTo>
                  <a:lnTo>
                    <a:pt x="62" y="499"/>
                  </a:lnTo>
                  <a:cubicBezTo>
                    <a:pt x="60" y="496"/>
                    <a:pt x="60" y="491"/>
                    <a:pt x="63" y="489"/>
                  </a:cubicBezTo>
                  <a:lnTo>
                    <a:pt x="63" y="489"/>
                  </a:lnTo>
                  <a:cubicBezTo>
                    <a:pt x="66" y="486"/>
                    <a:pt x="70" y="487"/>
                    <a:pt x="73" y="490"/>
                  </a:cubicBezTo>
                  <a:lnTo>
                    <a:pt x="73" y="490"/>
                  </a:lnTo>
                  <a:cubicBezTo>
                    <a:pt x="94" y="517"/>
                    <a:pt x="120" y="542"/>
                    <a:pt x="151" y="564"/>
                  </a:cubicBezTo>
                  <a:lnTo>
                    <a:pt x="151" y="564"/>
                  </a:lnTo>
                  <a:cubicBezTo>
                    <a:pt x="177" y="580"/>
                    <a:pt x="205" y="592"/>
                    <a:pt x="235" y="600"/>
                  </a:cubicBezTo>
                  <a:lnTo>
                    <a:pt x="235" y="600"/>
                  </a:lnTo>
                  <a:cubicBezTo>
                    <a:pt x="238" y="601"/>
                    <a:pt x="241" y="605"/>
                    <a:pt x="240" y="609"/>
                  </a:cubicBezTo>
                  <a:lnTo>
                    <a:pt x="240" y="609"/>
                  </a:lnTo>
                  <a:cubicBezTo>
                    <a:pt x="239" y="612"/>
                    <a:pt x="236" y="614"/>
                    <a:pt x="233" y="6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2" name="CIRCLE CONNECTION">
              <a:extLst>
                <a:ext uri="{FF2B5EF4-FFF2-40B4-BE49-F238E27FC236}">
                  <a16:creationId xmlns:a16="http://schemas.microsoft.com/office/drawing/2014/main" id="{93A6833C-CEAA-0B42-B433-2A01C9D08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610" y="4210405"/>
              <a:ext cx="362534" cy="3625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3" name="STROKE CIRCLE CONNECTION">
              <a:extLst>
                <a:ext uri="{FF2B5EF4-FFF2-40B4-BE49-F238E27FC236}">
                  <a16:creationId xmlns:a16="http://schemas.microsoft.com/office/drawing/2014/main" id="{2F4A29B4-C23A-1F4C-8C71-32EAE79BD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624" y="4199419"/>
              <a:ext cx="379014" cy="384505"/>
            </a:xfrm>
            <a:custGeom>
              <a:avLst/>
              <a:gdLst>
                <a:gd name="T0" fmla="*/ 152 w 306"/>
                <a:gd name="T1" fmla="*/ 0 h 307"/>
                <a:gd name="T2" fmla="*/ 152 w 306"/>
                <a:gd name="T3" fmla="*/ 0 h 307"/>
                <a:gd name="T4" fmla="*/ 0 w 306"/>
                <a:gd name="T5" fmla="*/ 152 h 307"/>
                <a:gd name="T6" fmla="*/ 0 w 306"/>
                <a:gd name="T7" fmla="*/ 152 h 307"/>
                <a:gd name="T8" fmla="*/ 152 w 306"/>
                <a:gd name="T9" fmla="*/ 306 h 307"/>
                <a:gd name="T10" fmla="*/ 152 w 306"/>
                <a:gd name="T11" fmla="*/ 306 h 307"/>
                <a:gd name="T12" fmla="*/ 305 w 306"/>
                <a:gd name="T13" fmla="*/ 152 h 307"/>
                <a:gd name="T14" fmla="*/ 305 w 306"/>
                <a:gd name="T15" fmla="*/ 152 h 307"/>
                <a:gd name="T16" fmla="*/ 152 w 306"/>
                <a:gd name="T17" fmla="*/ 0 h 307"/>
                <a:gd name="T18" fmla="*/ 152 w 306"/>
                <a:gd name="T19" fmla="*/ 14 h 307"/>
                <a:gd name="T20" fmla="*/ 152 w 306"/>
                <a:gd name="T21" fmla="*/ 14 h 307"/>
                <a:gd name="T22" fmla="*/ 290 w 306"/>
                <a:gd name="T23" fmla="*/ 152 h 307"/>
                <a:gd name="T24" fmla="*/ 290 w 306"/>
                <a:gd name="T25" fmla="*/ 152 h 307"/>
                <a:gd name="T26" fmla="*/ 152 w 306"/>
                <a:gd name="T27" fmla="*/ 291 h 307"/>
                <a:gd name="T28" fmla="*/ 152 w 306"/>
                <a:gd name="T29" fmla="*/ 291 h 307"/>
                <a:gd name="T30" fmla="*/ 14 w 306"/>
                <a:gd name="T31" fmla="*/ 152 h 307"/>
                <a:gd name="T32" fmla="*/ 14 w 306"/>
                <a:gd name="T33" fmla="*/ 152 h 307"/>
                <a:gd name="T34" fmla="*/ 152 w 306"/>
                <a:gd name="T35" fmla="*/ 1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07">
                  <a:moveTo>
                    <a:pt x="152" y="0"/>
                  </a:moveTo>
                  <a:lnTo>
                    <a:pt x="152" y="0"/>
                  </a:lnTo>
                  <a:cubicBezTo>
                    <a:pt x="68" y="0"/>
                    <a:pt x="0" y="68"/>
                    <a:pt x="0" y="152"/>
                  </a:cubicBezTo>
                  <a:lnTo>
                    <a:pt x="0" y="152"/>
                  </a:lnTo>
                  <a:cubicBezTo>
                    <a:pt x="0" y="237"/>
                    <a:pt x="68" y="306"/>
                    <a:pt x="152" y="306"/>
                  </a:cubicBezTo>
                  <a:lnTo>
                    <a:pt x="152" y="306"/>
                  </a:lnTo>
                  <a:cubicBezTo>
                    <a:pt x="237" y="306"/>
                    <a:pt x="305" y="237"/>
                    <a:pt x="305" y="152"/>
                  </a:cubicBezTo>
                  <a:lnTo>
                    <a:pt x="305" y="152"/>
                  </a:lnTo>
                  <a:cubicBezTo>
                    <a:pt x="305" y="68"/>
                    <a:pt x="237" y="0"/>
                    <a:pt x="152" y="0"/>
                  </a:cubicBezTo>
                  <a:close/>
                  <a:moveTo>
                    <a:pt x="152" y="14"/>
                  </a:moveTo>
                  <a:lnTo>
                    <a:pt x="152" y="14"/>
                  </a:lnTo>
                  <a:cubicBezTo>
                    <a:pt x="229" y="14"/>
                    <a:pt x="290" y="76"/>
                    <a:pt x="290" y="152"/>
                  </a:cubicBezTo>
                  <a:lnTo>
                    <a:pt x="290" y="152"/>
                  </a:lnTo>
                  <a:cubicBezTo>
                    <a:pt x="290" y="229"/>
                    <a:pt x="229" y="291"/>
                    <a:pt x="152" y="291"/>
                  </a:cubicBezTo>
                  <a:lnTo>
                    <a:pt x="152" y="291"/>
                  </a:lnTo>
                  <a:cubicBezTo>
                    <a:pt x="76" y="291"/>
                    <a:pt x="14" y="229"/>
                    <a:pt x="14" y="152"/>
                  </a:cubicBezTo>
                  <a:lnTo>
                    <a:pt x="14" y="152"/>
                  </a:lnTo>
                  <a:cubicBezTo>
                    <a:pt x="14" y="76"/>
                    <a:pt x="76" y="14"/>
                    <a:pt x="152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6" name="STROKE CONNECTION">
              <a:extLst>
                <a:ext uri="{FF2B5EF4-FFF2-40B4-BE49-F238E27FC236}">
                  <a16:creationId xmlns:a16="http://schemas.microsoft.com/office/drawing/2014/main" id="{3D2E67B3-9500-694F-B24B-1CF37DC8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469" y="4320264"/>
              <a:ext cx="142816" cy="142816"/>
            </a:xfrm>
            <a:custGeom>
              <a:avLst/>
              <a:gdLst>
                <a:gd name="T0" fmla="*/ 103 w 113"/>
                <a:gd name="T1" fmla="*/ 112 h 113"/>
                <a:gd name="T2" fmla="*/ 103 w 113"/>
                <a:gd name="T3" fmla="*/ 112 h 113"/>
                <a:gd name="T4" fmla="*/ 100 w 113"/>
                <a:gd name="T5" fmla="*/ 111 h 113"/>
                <a:gd name="T6" fmla="*/ 5 w 113"/>
                <a:gd name="T7" fmla="*/ 63 h 113"/>
                <a:gd name="T8" fmla="*/ 5 w 113"/>
                <a:gd name="T9" fmla="*/ 63 h 113"/>
                <a:gd name="T10" fmla="*/ 0 w 113"/>
                <a:gd name="T11" fmla="*/ 56 h 113"/>
                <a:gd name="T12" fmla="*/ 0 w 113"/>
                <a:gd name="T13" fmla="*/ 56 h 113"/>
                <a:gd name="T14" fmla="*/ 5 w 113"/>
                <a:gd name="T15" fmla="*/ 50 h 113"/>
                <a:gd name="T16" fmla="*/ 100 w 113"/>
                <a:gd name="T17" fmla="*/ 2 h 113"/>
                <a:gd name="T18" fmla="*/ 100 w 113"/>
                <a:gd name="T19" fmla="*/ 2 h 113"/>
                <a:gd name="T20" fmla="*/ 110 w 113"/>
                <a:gd name="T21" fmla="*/ 5 h 113"/>
                <a:gd name="T22" fmla="*/ 110 w 113"/>
                <a:gd name="T23" fmla="*/ 5 h 113"/>
                <a:gd name="T24" fmla="*/ 106 w 113"/>
                <a:gd name="T25" fmla="*/ 15 h 113"/>
                <a:gd name="T26" fmla="*/ 24 w 113"/>
                <a:gd name="T27" fmla="*/ 56 h 113"/>
                <a:gd name="T28" fmla="*/ 106 w 113"/>
                <a:gd name="T29" fmla="*/ 98 h 113"/>
                <a:gd name="T30" fmla="*/ 106 w 113"/>
                <a:gd name="T31" fmla="*/ 98 h 113"/>
                <a:gd name="T32" fmla="*/ 110 w 113"/>
                <a:gd name="T33" fmla="*/ 108 h 113"/>
                <a:gd name="T34" fmla="*/ 110 w 113"/>
                <a:gd name="T35" fmla="*/ 108 h 113"/>
                <a:gd name="T36" fmla="*/ 103 w 113"/>
                <a:gd name="T3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13">
                  <a:moveTo>
                    <a:pt x="103" y="112"/>
                  </a:moveTo>
                  <a:lnTo>
                    <a:pt x="103" y="112"/>
                  </a:lnTo>
                  <a:cubicBezTo>
                    <a:pt x="102" y="112"/>
                    <a:pt x="101" y="111"/>
                    <a:pt x="100" y="111"/>
                  </a:cubicBezTo>
                  <a:lnTo>
                    <a:pt x="5" y="63"/>
                  </a:lnTo>
                  <a:lnTo>
                    <a:pt x="5" y="63"/>
                  </a:lnTo>
                  <a:cubicBezTo>
                    <a:pt x="2" y="62"/>
                    <a:pt x="0" y="59"/>
                    <a:pt x="0" y="56"/>
                  </a:cubicBezTo>
                  <a:lnTo>
                    <a:pt x="0" y="56"/>
                  </a:lnTo>
                  <a:cubicBezTo>
                    <a:pt x="0" y="53"/>
                    <a:pt x="2" y="51"/>
                    <a:pt x="5" y="50"/>
                  </a:cubicBezTo>
                  <a:lnTo>
                    <a:pt x="100" y="2"/>
                  </a:lnTo>
                  <a:lnTo>
                    <a:pt x="100" y="2"/>
                  </a:lnTo>
                  <a:cubicBezTo>
                    <a:pt x="104" y="0"/>
                    <a:pt x="108" y="2"/>
                    <a:pt x="110" y="5"/>
                  </a:cubicBezTo>
                  <a:lnTo>
                    <a:pt x="110" y="5"/>
                  </a:lnTo>
                  <a:cubicBezTo>
                    <a:pt x="112" y="9"/>
                    <a:pt x="110" y="14"/>
                    <a:pt x="106" y="15"/>
                  </a:cubicBezTo>
                  <a:lnTo>
                    <a:pt x="24" y="56"/>
                  </a:lnTo>
                  <a:lnTo>
                    <a:pt x="106" y="98"/>
                  </a:lnTo>
                  <a:lnTo>
                    <a:pt x="106" y="98"/>
                  </a:lnTo>
                  <a:cubicBezTo>
                    <a:pt x="110" y="100"/>
                    <a:pt x="112" y="104"/>
                    <a:pt x="110" y="108"/>
                  </a:cubicBezTo>
                  <a:lnTo>
                    <a:pt x="110" y="108"/>
                  </a:lnTo>
                  <a:cubicBezTo>
                    <a:pt x="109" y="110"/>
                    <a:pt x="106" y="112"/>
                    <a:pt x="103" y="1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7" name="CIRCLE">
              <a:extLst>
                <a:ext uri="{FF2B5EF4-FFF2-40B4-BE49-F238E27FC236}">
                  <a16:creationId xmlns:a16="http://schemas.microsoft.com/office/drawing/2014/main" id="{11015679-479F-4A46-B197-87769A5DA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992" y="4364207"/>
              <a:ext cx="54929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8" name="STROKE CIRCLE">
              <a:extLst>
                <a:ext uri="{FF2B5EF4-FFF2-40B4-BE49-F238E27FC236}">
                  <a16:creationId xmlns:a16="http://schemas.microsoft.com/office/drawing/2014/main" id="{B33168BE-852F-A143-AEA9-BB215DE95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06" y="4353222"/>
              <a:ext cx="76901" cy="76901"/>
            </a:xfrm>
            <a:custGeom>
              <a:avLst/>
              <a:gdLst>
                <a:gd name="T0" fmla="*/ 30 w 61"/>
                <a:gd name="T1" fmla="*/ 15 h 61"/>
                <a:gd name="T2" fmla="*/ 30 w 61"/>
                <a:gd name="T3" fmla="*/ 15 h 61"/>
                <a:gd name="T4" fmla="*/ 14 w 61"/>
                <a:gd name="T5" fmla="*/ 30 h 61"/>
                <a:gd name="T6" fmla="*/ 14 w 61"/>
                <a:gd name="T7" fmla="*/ 30 h 61"/>
                <a:gd name="T8" fmla="*/ 30 w 61"/>
                <a:gd name="T9" fmla="*/ 46 h 61"/>
                <a:gd name="T10" fmla="*/ 30 w 61"/>
                <a:gd name="T11" fmla="*/ 46 h 61"/>
                <a:gd name="T12" fmla="*/ 45 w 61"/>
                <a:gd name="T13" fmla="*/ 30 h 61"/>
                <a:gd name="T14" fmla="*/ 45 w 61"/>
                <a:gd name="T15" fmla="*/ 30 h 61"/>
                <a:gd name="T16" fmla="*/ 30 w 61"/>
                <a:gd name="T17" fmla="*/ 15 h 61"/>
                <a:gd name="T18" fmla="*/ 30 w 61"/>
                <a:gd name="T19" fmla="*/ 60 h 61"/>
                <a:gd name="T20" fmla="*/ 30 w 61"/>
                <a:gd name="T21" fmla="*/ 60 h 61"/>
                <a:gd name="T22" fmla="*/ 0 w 61"/>
                <a:gd name="T23" fmla="*/ 30 h 61"/>
                <a:gd name="T24" fmla="*/ 0 w 61"/>
                <a:gd name="T25" fmla="*/ 30 h 61"/>
                <a:gd name="T26" fmla="*/ 30 w 61"/>
                <a:gd name="T27" fmla="*/ 0 h 61"/>
                <a:gd name="T28" fmla="*/ 30 w 61"/>
                <a:gd name="T29" fmla="*/ 0 h 61"/>
                <a:gd name="T30" fmla="*/ 60 w 61"/>
                <a:gd name="T31" fmla="*/ 30 h 61"/>
                <a:gd name="T32" fmla="*/ 60 w 61"/>
                <a:gd name="T33" fmla="*/ 30 h 61"/>
                <a:gd name="T34" fmla="*/ 30 w 61"/>
                <a:gd name="T3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1">
                  <a:moveTo>
                    <a:pt x="30" y="15"/>
                  </a:moveTo>
                  <a:lnTo>
                    <a:pt x="30" y="15"/>
                  </a:lnTo>
                  <a:cubicBezTo>
                    <a:pt x="21" y="15"/>
                    <a:pt x="14" y="22"/>
                    <a:pt x="14" y="30"/>
                  </a:cubicBezTo>
                  <a:lnTo>
                    <a:pt x="14" y="30"/>
                  </a:lnTo>
                  <a:cubicBezTo>
                    <a:pt x="14" y="39"/>
                    <a:pt x="21" y="46"/>
                    <a:pt x="30" y="46"/>
                  </a:cubicBezTo>
                  <a:lnTo>
                    <a:pt x="30" y="46"/>
                  </a:lnTo>
                  <a:cubicBezTo>
                    <a:pt x="38" y="46"/>
                    <a:pt x="45" y="39"/>
                    <a:pt x="45" y="30"/>
                  </a:cubicBezTo>
                  <a:lnTo>
                    <a:pt x="45" y="30"/>
                  </a:lnTo>
                  <a:cubicBezTo>
                    <a:pt x="45" y="22"/>
                    <a:pt x="38" y="15"/>
                    <a:pt x="30" y="15"/>
                  </a:cubicBezTo>
                  <a:close/>
                  <a:moveTo>
                    <a:pt x="30" y="60"/>
                  </a:move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lnTo>
                    <a:pt x="0" y="30"/>
                  </a:lnTo>
                  <a:cubicBezTo>
                    <a:pt x="0" y="14"/>
                    <a:pt x="13" y="0"/>
                    <a:pt x="30" y="0"/>
                  </a:cubicBezTo>
                  <a:lnTo>
                    <a:pt x="30" y="0"/>
                  </a:lnTo>
                  <a:cubicBezTo>
                    <a:pt x="46" y="0"/>
                    <a:pt x="60" y="14"/>
                    <a:pt x="60" y="30"/>
                  </a:cubicBezTo>
                  <a:lnTo>
                    <a:pt x="60" y="30"/>
                  </a:lnTo>
                  <a:cubicBezTo>
                    <a:pt x="60" y="47"/>
                    <a:pt x="46" y="60"/>
                    <a:pt x="3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9" name="CIRCLE">
              <a:extLst>
                <a:ext uri="{FF2B5EF4-FFF2-40B4-BE49-F238E27FC236}">
                  <a16:creationId xmlns:a16="http://schemas.microsoft.com/office/drawing/2014/main" id="{B7E3590C-A065-374A-819A-69189400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837" y="4303787"/>
              <a:ext cx="54929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0" name="STROKE CIRCLE">
              <a:extLst>
                <a:ext uri="{FF2B5EF4-FFF2-40B4-BE49-F238E27FC236}">
                  <a16:creationId xmlns:a16="http://schemas.microsoft.com/office/drawing/2014/main" id="{69AB89F2-2394-344E-9424-C557DFAD3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851" y="4292801"/>
              <a:ext cx="76901" cy="76901"/>
            </a:xfrm>
            <a:custGeom>
              <a:avLst/>
              <a:gdLst>
                <a:gd name="T0" fmla="*/ 30 w 61"/>
                <a:gd name="T1" fmla="*/ 14 h 60"/>
                <a:gd name="T2" fmla="*/ 30 w 61"/>
                <a:gd name="T3" fmla="*/ 14 h 60"/>
                <a:gd name="T4" fmla="*/ 15 w 61"/>
                <a:gd name="T5" fmla="*/ 30 h 60"/>
                <a:gd name="T6" fmla="*/ 15 w 61"/>
                <a:gd name="T7" fmla="*/ 30 h 60"/>
                <a:gd name="T8" fmla="*/ 30 w 61"/>
                <a:gd name="T9" fmla="*/ 45 h 60"/>
                <a:gd name="T10" fmla="*/ 30 w 61"/>
                <a:gd name="T11" fmla="*/ 45 h 60"/>
                <a:gd name="T12" fmla="*/ 45 w 61"/>
                <a:gd name="T13" fmla="*/ 30 h 60"/>
                <a:gd name="T14" fmla="*/ 45 w 61"/>
                <a:gd name="T15" fmla="*/ 30 h 60"/>
                <a:gd name="T16" fmla="*/ 30 w 61"/>
                <a:gd name="T17" fmla="*/ 14 h 60"/>
                <a:gd name="T18" fmla="*/ 30 w 61"/>
                <a:gd name="T19" fmla="*/ 59 h 60"/>
                <a:gd name="T20" fmla="*/ 30 w 61"/>
                <a:gd name="T21" fmla="*/ 59 h 60"/>
                <a:gd name="T22" fmla="*/ 0 w 61"/>
                <a:gd name="T23" fmla="*/ 30 h 60"/>
                <a:gd name="T24" fmla="*/ 0 w 61"/>
                <a:gd name="T25" fmla="*/ 30 h 60"/>
                <a:gd name="T26" fmla="*/ 30 w 61"/>
                <a:gd name="T27" fmla="*/ 0 h 60"/>
                <a:gd name="T28" fmla="*/ 30 w 61"/>
                <a:gd name="T29" fmla="*/ 0 h 60"/>
                <a:gd name="T30" fmla="*/ 60 w 61"/>
                <a:gd name="T31" fmla="*/ 30 h 60"/>
                <a:gd name="T32" fmla="*/ 60 w 61"/>
                <a:gd name="T33" fmla="*/ 30 h 60"/>
                <a:gd name="T34" fmla="*/ 30 w 61"/>
                <a:gd name="T3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0">
                  <a:moveTo>
                    <a:pt x="30" y="14"/>
                  </a:moveTo>
                  <a:lnTo>
                    <a:pt x="30" y="14"/>
                  </a:lnTo>
                  <a:cubicBezTo>
                    <a:pt x="21" y="14"/>
                    <a:pt x="15" y="21"/>
                    <a:pt x="15" y="30"/>
                  </a:cubicBezTo>
                  <a:lnTo>
                    <a:pt x="15" y="30"/>
                  </a:lnTo>
                  <a:cubicBezTo>
                    <a:pt x="15" y="38"/>
                    <a:pt x="21" y="45"/>
                    <a:pt x="30" y="45"/>
                  </a:cubicBezTo>
                  <a:lnTo>
                    <a:pt x="30" y="45"/>
                  </a:lnTo>
                  <a:cubicBezTo>
                    <a:pt x="39" y="45"/>
                    <a:pt x="45" y="38"/>
                    <a:pt x="45" y="30"/>
                  </a:cubicBezTo>
                  <a:lnTo>
                    <a:pt x="45" y="30"/>
                  </a:lnTo>
                  <a:cubicBezTo>
                    <a:pt x="45" y="21"/>
                    <a:pt x="39" y="14"/>
                    <a:pt x="30" y="14"/>
                  </a:cubicBezTo>
                  <a:close/>
                  <a:moveTo>
                    <a:pt x="30" y="59"/>
                  </a:moveTo>
                  <a:lnTo>
                    <a:pt x="30" y="59"/>
                  </a:lnTo>
                  <a:cubicBezTo>
                    <a:pt x="14" y="59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30" y="0"/>
                  </a:lnTo>
                  <a:cubicBezTo>
                    <a:pt x="47" y="0"/>
                    <a:pt x="60" y="13"/>
                    <a:pt x="60" y="30"/>
                  </a:cubicBezTo>
                  <a:lnTo>
                    <a:pt x="60" y="30"/>
                  </a:lnTo>
                  <a:cubicBezTo>
                    <a:pt x="60" y="46"/>
                    <a:pt x="47" y="59"/>
                    <a:pt x="30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1" name="CIRCLE">
              <a:extLst>
                <a:ext uri="{FF2B5EF4-FFF2-40B4-BE49-F238E27FC236}">
                  <a16:creationId xmlns:a16="http://schemas.microsoft.com/office/drawing/2014/main" id="{7E96C5C0-2DE2-2F40-9CF7-2D0624D0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837" y="4419137"/>
              <a:ext cx="54929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2" name="STROKE CIRCLE">
              <a:extLst>
                <a:ext uri="{FF2B5EF4-FFF2-40B4-BE49-F238E27FC236}">
                  <a16:creationId xmlns:a16="http://schemas.microsoft.com/office/drawing/2014/main" id="{080D4CEA-3408-2946-9EF6-195027F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851" y="4413646"/>
              <a:ext cx="76901" cy="76901"/>
            </a:xfrm>
            <a:custGeom>
              <a:avLst/>
              <a:gdLst>
                <a:gd name="T0" fmla="*/ 30 w 61"/>
                <a:gd name="T1" fmla="*/ 14 h 61"/>
                <a:gd name="T2" fmla="*/ 30 w 61"/>
                <a:gd name="T3" fmla="*/ 14 h 61"/>
                <a:gd name="T4" fmla="*/ 15 w 61"/>
                <a:gd name="T5" fmla="*/ 30 h 61"/>
                <a:gd name="T6" fmla="*/ 15 w 61"/>
                <a:gd name="T7" fmla="*/ 30 h 61"/>
                <a:gd name="T8" fmla="*/ 30 w 61"/>
                <a:gd name="T9" fmla="*/ 45 h 61"/>
                <a:gd name="T10" fmla="*/ 30 w 61"/>
                <a:gd name="T11" fmla="*/ 45 h 61"/>
                <a:gd name="T12" fmla="*/ 45 w 61"/>
                <a:gd name="T13" fmla="*/ 30 h 61"/>
                <a:gd name="T14" fmla="*/ 45 w 61"/>
                <a:gd name="T15" fmla="*/ 30 h 61"/>
                <a:gd name="T16" fmla="*/ 30 w 61"/>
                <a:gd name="T17" fmla="*/ 14 h 61"/>
                <a:gd name="T18" fmla="*/ 30 w 61"/>
                <a:gd name="T19" fmla="*/ 60 h 61"/>
                <a:gd name="T20" fmla="*/ 30 w 61"/>
                <a:gd name="T21" fmla="*/ 60 h 61"/>
                <a:gd name="T22" fmla="*/ 0 w 61"/>
                <a:gd name="T23" fmla="*/ 30 h 61"/>
                <a:gd name="T24" fmla="*/ 0 w 61"/>
                <a:gd name="T25" fmla="*/ 30 h 61"/>
                <a:gd name="T26" fmla="*/ 30 w 61"/>
                <a:gd name="T27" fmla="*/ 0 h 61"/>
                <a:gd name="T28" fmla="*/ 30 w 61"/>
                <a:gd name="T29" fmla="*/ 0 h 61"/>
                <a:gd name="T30" fmla="*/ 60 w 61"/>
                <a:gd name="T31" fmla="*/ 30 h 61"/>
                <a:gd name="T32" fmla="*/ 60 w 61"/>
                <a:gd name="T33" fmla="*/ 30 h 61"/>
                <a:gd name="T34" fmla="*/ 30 w 61"/>
                <a:gd name="T3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1">
                  <a:moveTo>
                    <a:pt x="30" y="14"/>
                  </a:moveTo>
                  <a:lnTo>
                    <a:pt x="30" y="14"/>
                  </a:lnTo>
                  <a:cubicBezTo>
                    <a:pt x="21" y="14"/>
                    <a:pt x="15" y="21"/>
                    <a:pt x="15" y="30"/>
                  </a:cubicBezTo>
                  <a:lnTo>
                    <a:pt x="15" y="30"/>
                  </a:lnTo>
                  <a:cubicBezTo>
                    <a:pt x="15" y="38"/>
                    <a:pt x="21" y="45"/>
                    <a:pt x="30" y="45"/>
                  </a:cubicBezTo>
                  <a:lnTo>
                    <a:pt x="30" y="45"/>
                  </a:lnTo>
                  <a:cubicBezTo>
                    <a:pt x="39" y="45"/>
                    <a:pt x="45" y="38"/>
                    <a:pt x="45" y="30"/>
                  </a:cubicBezTo>
                  <a:lnTo>
                    <a:pt x="45" y="30"/>
                  </a:lnTo>
                  <a:cubicBezTo>
                    <a:pt x="45" y="21"/>
                    <a:pt x="39" y="14"/>
                    <a:pt x="30" y="14"/>
                  </a:cubicBezTo>
                  <a:close/>
                  <a:moveTo>
                    <a:pt x="30" y="60"/>
                  </a:moveTo>
                  <a:lnTo>
                    <a:pt x="30" y="60"/>
                  </a:lnTo>
                  <a:cubicBezTo>
                    <a:pt x="14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0" y="0"/>
                  </a:cubicBezTo>
                  <a:lnTo>
                    <a:pt x="30" y="0"/>
                  </a:lnTo>
                  <a:cubicBezTo>
                    <a:pt x="47" y="0"/>
                    <a:pt x="60" y="13"/>
                    <a:pt x="60" y="30"/>
                  </a:cubicBezTo>
                  <a:lnTo>
                    <a:pt x="60" y="30"/>
                  </a:lnTo>
                  <a:cubicBezTo>
                    <a:pt x="60" y="46"/>
                    <a:pt x="47" y="60"/>
                    <a:pt x="3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4" name="CIRCLE CHECK">
              <a:extLst>
                <a:ext uri="{FF2B5EF4-FFF2-40B4-BE49-F238E27FC236}">
                  <a16:creationId xmlns:a16="http://schemas.microsoft.com/office/drawing/2014/main" id="{6D80F3EC-2A81-9C44-8502-BC47E54A3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455" y="4688292"/>
              <a:ext cx="362534" cy="362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5" name="STROKE CIRCLE CHECK">
              <a:extLst>
                <a:ext uri="{FF2B5EF4-FFF2-40B4-BE49-F238E27FC236}">
                  <a16:creationId xmlns:a16="http://schemas.microsoft.com/office/drawing/2014/main" id="{38F59BE4-A39E-6D47-9C78-1E28E30B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469" y="4677306"/>
              <a:ext cx="384506" cy="384505"/>
            </a:xfrm>
            <a:custGeom>
              <a:avLst/>
              <a:gdLst>
                <a:gd name="T0" fmla="*/ 153 w 307"/>
                <a:gd name="T1" fmla="*/ 0 h 308"/>
                <a:gd name="T2" fmla="*/ 153 w 307"/>
                <a:gd name="T3" fmla="*/ 0 h 308"/>
                <a:gd name="T4" fmla="*/ 0 w 307"/>
                <a:gd name="T5" fmla="*/ 153 h 308"/>
                <a:gd name="T6" fmla="*/ 0 w 307"/>
                <a:gd name="T7" fmla="*/ 153 h 308"/>
                <a:gd name="T8" fmla="*/ 153 w 307"/>
                <a:gd name="T9" fmla="*/ 307 h 308"/>
                <a:gd name="T10" fmla="*/ 153 w 307"/>
                <a:gd name="T11" fmla="*/ 307 h 308"/>
                <a:gd name="T12" fmla="*/ 306 w 307"/>
                <a:gd name="T13" fmla="*/ 153 h 308"/>
                <a:gd name="T14" fmla="*/ 306 w 307"/>
                <a:gd name="T15" fmla="*/ 153 h 308"/>
                <a:gd name="T16" fmla="*/ 153 w 307"/>
                <a:gd name="T17" fmla="*/ 0 h 308"/>
                <a:gd name="T18" fmla="*/ 153 w 307"/>
                <a:gd name="T19" fmla="*/ 15 h 308"/>
                <a:gd name="T20" fmla="*/ 153 w 307"/>
                <a:gd name="T21" fmla="*/ 15 h 308"/>
                <a:gd name="T22" fmla="*/ 291 w 307"/>
                <a:gd name="T23" fmla="*/ 153 h 308"/>
                <a:gd name="T24" fmla="*/ 291 w 307"/>
                <a:gd name="T25" fmla="*/ 153 h 308"/>
                <a:gd name="T26" fmla="*/ 153 w 307"/>
                <a:gd name="T27" fmla="*/ 292 h 308"/>
                <a:gd name="T28" fmla="*/ 153 w 307"/>
                <a:gd name="T29" fmla="*/ 292 h 308"/>
                <a:gd name="T30" fmla="*/ 14 w 307"/>
                <a:gd name="T31" fmla="*/ 153 h 308"/>
                <a:gd name="T32" fmla="*/ 14 w 307"/>
                <a:gd name="T33" fmla="*/ 153 h 308"/>
                <a:gd name="T34" fmla="*/ 153 w 307"/>
                <a:gd name="T35" fmla="*/ 1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7" h="308">
                  <a:moveTo>
                    <a:pt x="153" y="0"/>
                  </a:moveTo>
                  <a:lnTo>
                    <a:pt x="153" y="0"/>
                  </a:lnTo>
                  <a:cubicBezTo>
                    <a:pt x="69" y="0"/>
                    <a:pt x="0" y="69"/>
                    <a:pt x="0" y="153"/>
                  </a:cubicBezTo>
                  <a:lnTo>
                    <a:pt x="0" y="153"/>
                  </a:lnTo>
                  <a:cubicBezTo>
                    <a:pt x="0" y="238"/>
                    <a:pt x="69" y="307"/>
                    <a:pt x="153" y="307"/>
                  </a:cubicBezTo>
                  <a:lnTo>
                    <a:pt x="153" y="307"/>
                  </a:lnTo>
                  <a:cubicBezTo>
                    <a:pt x="237" y="307"/>
                    <a:pt x="306" y="238"/>
                    <a:pt x="306" y="153"/>
                  </a:cubicBezTo>
                  <a:lnTo>
                    <a:pt x="306" y="153"/>
                  </a:lnTo>
                  <a:cubicBezTo>
                    <a:pt x="306" y="69"/>
                    <a:pt x="237" y="0"/>
                    <a:pt x="153" y="0"/>
                  </a:cubicBezTo>
                  <a:close/>
                  <a:moveTo>
                    <a:pt x="153" y="15"/>
                  </a:moveTo>
                  <a:lnTo>
                    <a:pt x="153" y="15"/>
                  </a:lnTo>
                  <a:cubicBezTo>
                    <a:pt x="230" y="15"/>
                    <a:pt x="291" y="77"/>
                    <a:pt x="291" y="153"/>
                  </a:cubicBezTo>
                  <a:lnTo>
                    <a:pt x="291" y="153"/>
                  </a:lnTo>
                  <a:cubicBezTo>
                    <a:pt x="291" y="230"/>
                    <a:pt x="230" y="292"/>
                    <a:pt x="153" y="292"/>
                  </a:cubicBezTo>
                  <a:lnTo>
                    <a:pt x="153" y="292"/>
                  </a:lnTo>
                  <a:cubicBezTo>
                    <a:pt x="77" y="292"/>
                    <a:pt x="14" y="230"/>
                    <a:pt x="14" y="153"/>
                  </a:cubicBezTo>
                  <a:lnTo>
                    <a:pt x="14" y="153"/>
                  </a:lnTo>
                  <a:cubicBezTo>
                    <a:pt x="14" y="77"/>
                    <a:pt x="77" y="15"/>
                    <a:pt x="153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3" name="CHECK">
              <a:extLst>
                <a:ext uri="{FF2B5EF4-FFF2-40B4-BE49-F238E27FC236}">
                  <a16:creationId xmlns:a16="http://schemas.microsoft.com/office/drawing/2014/main" id="{8D90A927-3496-FC49-900A-BC7FB0A6C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300" y="4803642"/>
              <a:ext cx="120845" cy="131830"/>
            </a:xfrm>
            <a:custGeom>
              <a:avLst/>
              <a:gdLst>
                <a:gd name="T0" fmla="*/ 40 w 97"/>
                <a:gd name="T1" fmla="*/ 104 h 105"/>
                <a:gd name="T2" fmla="*/ 40 w 97"/>
                <a:gd name="T3" fmla="*/ 104 h 105"/>
                <a:gd name="T4" fmla="*/ 35 w 97"/>
                <a:gd name="T5" fmla="*/ 102 h 105"/>
                <a:gd name="T6" fmla="*/ 3 w 97"/>
                <a:gd name="T7" fmla="*/ 70 h 105"/>
                <a:gd name="T8" fmla="*/ 3 w 97"/>
                <a:gd name="T9" fmla="*/ 70 h 105"/>
                <a:gd name="T10" fmla="*/ 3 w 97"/>
                <a:gd name="T11" fmla="*/ 59 h 105"/>
                <a:gd name="T12" fmla="*/ 3 w 97"/>
                <a:gd name="T13" fmla="*/ 59 h 105"/>
                <a:gd name="T14" fmla="*/ 13 w 97"/>
                <a:gd name="T15" fmla="*/ 59 h 105"/>
                <a:gd name="T16" fmla="*/ 38 w 97"/>
                <a:gd name="T17" fmla="*/ 84 h 105"/>
                <a:gd name="T18" fmla="*/ 81 w 97"/>
                <a:gd name="T19" fmla="*/ 5 h 105"/>
                <a:gd name="T20" fmla="*/ 81 w 97"/>
                <a:gd name="T21" fmla="*/ 5 h 105"/>
                <a:gd name="T22" fmla="*/ 91 w 97"/>
                <a:gd name="T23" fmla="*/ 2 h 105"/>
                <a:gd name="T24" fmla="*/ 91 w 97"/>
                <a:gd name="T25" fmla="*/ 2 h 105"/>
                <a:gd name="T26" fmla="*/ 95 w 97"/>
                <a:gd name="T27" fmla="*/ 12 h 105"/>
                <a:gd name="T28" fmla="*/ 47 w 97"/>
                <a:gd name="T29" fmla="*/ 100 h 105"/>
                <a:gd name="T30" fmla="*/ 47 w 97"/>
                <a:gd name="T31" fmla="*/ 100 h 105"/>
                <a:gd name="T32" fmla="*/ 41 w 97"/>
                <a:gd name="T33" fmla="*/ 103 h 105"/>
                <a:gd name="T34" fmla="*/ 41 w 97"/>
                <a:gd name="T35" fmla="*/ 103 h 105"/>
                <a:gd name="T36" fmla="*/ 40 w 97"/>
                <a:gd name="T3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05">
                  <a:moveTo>
                    <a:pt x="40" y="104"/>
                  </a:moveTo>
                  <a:lnTo>
                    <a:pt x="40" y="104"/>
                  </a:lnTo>
                  <a:cubicBezTo>
                    <a:pt x="38" y="104"/>
                    <a:pt x="37" y="103"/>
                    <a:pt x="35" y="102"/>
                  </a:cubicBezTo>
                  <a:lnTo>
                    <a:pt x="3" y="70"/>
                  </a:lnTo>
                  <a:lnTo>
                    <a:pt x="3" y="70"/>
                  </a:lnTo>
                  <a:cubicBezTo>
                    <a:pt x="0" y="67"/>
                    <a:pt x="0" y="62"/>
                    <a:pt x="3" y="59"/>
                  </a:cubicBezTo>
                  <a:lnTo>
                    <a:pt x="3" y="59"/>
                  </a:lnTo>
                  <a:cubicBezTo>
                    <a:pt x="6" y="56"/>
                    <a:pt x="10" y="56"/>
                    <a:pt x="13" y="59"/>
                  </a:cubicBezTo>
                  <a:lnTo>
                    <a:pt x="38" y="84"/>
                  </a:lnTo>
                  <a:lnTo>
                    <a:pt x="81" y="5"/>
                  </a:lnTo>
                  <a:lnTo>
                    <a:pt x="81" y="5"/>
                  </a:lnTo>
                  <a:cubicBezTo>
                    <a:pt x="84" y="1"/>
                    <a:pt x="88" y="0"/>
                    <a:pt x="91" y="2"/>
                  </a:cubicBezTo>
                  <a:lnTo>
                    <a:pt x="91" y="2"/>
                  </a:lnTo>
                  <a:cubicBezTo>
                    <a:pt x="95" y="4"/>
                    <a:pt x="96" y="8"/>
                    <a:pt x="95" y="12"/>
                  </a:cubicBezTo>
                  <a:lnTo>
                    <a:pt x="47" y="100"/>
                  </a:lnTo>
                  <a:lnTo>
                    <a:pt x="47" y="100"/>
                  </a:lnTo>
                  <a:cubicBezTo>
                    <a:pt x="46" y="102"/>
                    <a:pt x="44" y="103"/>
                    <a:pt x="41" y="103"/>
                  </a:cubicBezTo>
                  <a:lnTo>
                    <a:pt x="41" y="103"/>
                  </a:lnTo>
                  <a:cubicBezTo>
                    <a:pt x="41" y="104"/>
                    <a:pt x="41" y="104"/>
                    <a:pt x="40" y="1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4" name="RECTANGLE">
              <a:extLst>
                <a:ext uri="{FF2B5EF4-FFF2-40B4-BE49-F238E27FC236}">
                  <a16:creationId xmlns:a16="http://schemas.microsoft.com/office/drawing/2014/main" id="{73ADCD42-4D8E-B841-9F42-5139751C9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723" y="4770685"/>
              <a:ext cx="225212" cy="2911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5" name="LINE STROKE">
              <a:extLst>
                <a:ext uri="{FF2B5EF4-FFF2-40B4-BE49-F238E27FC236}">
                  <a16:creationId xmlns:a16="http://schemas.microsoft.com/office/drawing/2014/main" id="{0FED162E-BD5F-E741-84D4-82320ACB4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4836600"/>
              <a:ext cx="131830" cy="16481"/>
            </a:xfrm>
            <a:custGeom>
              <a:avLst/>
              <a:gdLst>
                <a:gd name="T0" fmla="*/ 99 w 108"/>
                <a:gd name="T1" fmla="*/ 14 h 15"/>
                <a:gd name="T2" fmla="*/ 7 w 108"/>
                <a:gd name="T3" fmla="*/ 14 h 15"/>
                <a:gd name="T4" fmla="*/ 7 w 108"/>
                <a:gd name="T5" fmla="*/ 14 h 15"/>
                <a:gd name="T6" fmla="*/ 0 w 108"/>
                <a:gd name="T7" fmla="*/ 7 h 15"/>
                <a:gd name="T8" fmla="*/ 0 w 108"/>
                <a:gd name="T9" fmla="*/ 7 h 15"/>
                <a:gd name="T10" fmla="*/ 7 w 108"/>
                <a:gd name="T11" fmla="*/ 0 h 15"/>
                <a:gd name="T12" fmla="*/ 99 w 108"/>
                <a:gd name="T13" fmla="*/ 0 h 15"/>
                <a:gd name="T14" fmla="*/ 99 w 108"/>
                <a:gd name="T15" fmla="*/ 0 h 15"/>
                <a:gd name="T16" fmla="*/ 107 w 108"/>
                <a:gd name="T17" fmla="*/ 7 h 15"/>
                <a:gd name="T18" fmla="*/ 107 w 108"/>
                <a:gd name="T19" fmla="*/ 7 h 15"/>
                <a:gd name="T20" fmla="*/ 99 w 108"/>
                <a:gd name="T2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5">
                  <a:moveTo>
                    <a:pt x="99" y="14"/>
                  </a:moveTo>
                  <a:lnTo>
                    <a:pt x="7" y="14"/>
                  </a:ln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104" y="0"/>
                    <a:pt x="107" y="3"/>
                    <a:pt x="107" y="7"/>
                  </a:cubicBezTo>
                  <a:lnTo>
                    <a:pt x="107" y="7"/>
                  </a:lnTo>
                  <a:cubicBezTo>
                    <a:pt x="107" y="11"/>
                    <a:pt x="104" y="14"/>
                    <a:pt x="99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6" name="LINE STROKE">
              <a:extLst>
                <a:ext uri="{FF2B5EF4-FFF2-40B4-BE49-F238E27FC236}">
                  <a16:creationId xmlns:a16="http://schemas.microsoft.com/office/drawing/2014/main" id="{F58730DD-70D9-A546-9164-E6012572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4902515"/>
              <a:ext cx="131830" cy="21972"/>
            </a:xfrm>
            <a:custGeom>
              <a:avLst/>
              <a:gdLst>
                <a:gd name="T0" fmla="*/ 99 w 108"/>
                <a:gd name="T1" fmla="*/ 15 h 16"/>
                <a:gd name="T2" fmla="*/ 7 w 108"/>
                <a:gd name="T3" fmla="*/ 15 h 16"/>
                <a:gd name="T4" fmla="*/ 7 w 108"/>
                <a:gd name="T5" fmla="*/ 15 h 16"/>
                <a:gd name="T6" fmla="*/ 0 w 108"/>
                <a:gd name="T7" fmla="*/ 8 h 16"/>
                <a:gd name="T8" fmla="*/ 0 w 108"/>
                <a:gd name="T9" fmla="*/ 8 h 16"/>
                <a:gd name="T10" fmla="*/ 7 w 108"/>
                <a:gd name="T11" fmla="*/ 0 h 16"/>
                <a:gd name="T12" fmla="*/ 99 w 108"/>
                <a:gd name="T13" fmla="*/ 0 h 16"/>
                <a:gd name="T14" fmla="*/ 99 w 108"/>
                <a:gd name="T15" fmla="*/ 0 h 16"/>
                <a:gd name="T16" fmla="*/ 107 w 108"/>
                <a:gd name="T17" fmla="*/ 8 h 16"/>
                <a:gd name="T18" fmla="*/ 107 w 108"/>
                <a:gd name="T19" fmla="*/ 8 h 16"/>
                <a:gd name="T20" fmla="*/ 99 w 108"/>
                <a:gd name="T2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6">
                  <a:moveTo>
                    <a:pt x="99" y="15"/>
                  </a:moveTo>
                  <a:lnTo>
                    <a:pt x="7" y="15"/>
                  </a:lnTo>
                  <a:lnTo>
                    <a:pt x="7" y="15"/>
                  </a:lnTo>
                  <a:cubicBezTo>
                    <a:pt x="3" y="15"/>
                    <a:pt x="0" y="11"/>
                    <a:pt x="0" y="8"/>
                  </a:cubicBezTo>
                  <a:lnTo>
                    <a:pt x="0" y="8"/>
                  </a:lnTo>
                  <a:cubicBezTo>
                    <a:pt x="0" y="3"/>
                    <a:pt x="3" y="0"/>
                    <a:pt x="7" y="0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104" y="0"/>
                    <a:pt x="107" y="3"/>
                    <a:pt x="107" y="8"/>
                  </a:cubicBezTo>
                  <a:lnTo>
                    <a:pt x="107" y="8"/>
                  </a:lnTo>
                  <a:cubicBezTo>
                    <a:pt x="107" y="11"/>
                    <a:pt x="104" y="15"/>
                    <a:pt x="99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7" name="LINE STROKE">
              <a:extLst>
                <a:ext uri="{FF2B5EF4-FFF2-40B4-BE49-F238E27FC236}">
                  <a16:creationId xmlns:a16="http://schemas.microsoft.com/office/drawing/2014/main" id="{23AB842B-FA53-F446-BDF9-884B9409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4973925"/>
              <a:ext cx="131830" cy="21972"/>
            </a:xfrm>
            <a:custGeom>
              <a:avLst/>
              <a:gdLst>
                <a:gd name="T0" fmla="*/ 99 w 108"/>
                <a:gd name="T1" fmla="*/ 15 h 16"/>
                <a:gd name="T2" fmla="*/ 7 w 108"/>
                <a:gd name="T3" fmla="*/ 15 h 16"/>
                <a:gd name="T4" fmla="*/ 7 w 108"/>
                <a:gd name="T5" fmla="*/ 15 h 16"/>
                <a:gd name="T6" fmla="*/ 0 w 108"/>
                <a:gd name="T7" fmla="*/ 8 h 16"/>
                <a:gd name="T8" fmla="*/ 0 w 108"/>
                <a:gd name="T9" fmla="*/ 8 h 16"/>
                <a:gd name="T10" fmla="*/ 7 w 108"/>
                <a:gd name="T11" fmla="*/ 0 h 16"/>
                <a:gd name="T12" fmla="*/ 99 w 108"/>
                <a:gd name="T13" fmla="*/ 0 h 16"/>
                <a:gd name="T14" fmla="*/ 99 w 108"/>
                <a:gd name="T15" fmla="*/ 0 h 16"/>
                <a:gd name="T16" fmla="*/ 107 w 108"/>
                <a:gd name="T17" fmla="*/ 8 h 16"/>
                <a:gd name="T18" fmla="*/ 107 w 108"/>
                <a:gd name="T19" fmla="*/ 8 h 16"/>
                <a:gd name="T20" fmla="*/ 99 w 108"/>
                <a:gd name="T21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6">
                  <a:moveTo>
                    <a:pt x="99" y="15"/>
                  </a:moveTo>
                  <a:lnTo>
                    <a:pt x="7" y="15"/>
                  </a:lnTo>
                  <a:lnTo>
                    <a:pt x="7" y="15"/>
                  </a:lnTo>
                  <a:cubicBezTo>
                    <a:pt x="3" y="15"/>
                    <a:pt x="0" y="12"/>
                    <a:pt x="0" y="8"/>
                  </a:cubicBezTo>
                  <a:lnTo>
                    <a:pt x="0" y="8"/>
                  </a:lnTo>
                  <a:cubicBezTo>
                    <a:pt x="0" y="4"/>
                    <a:pt x="3" y="0"/>
                    <a:pt x="7" y="0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104" y="0"/>
                    <a:pt x="107" y="4"/>
                    <a:pt x="107" y="8"/>
                  </a:cubicBezTo>
                  <a:lnTo>
                    <a:pt x="107" y="8"/>
                  </a:lnTo>
                  <a:cubicBezTo>
                    <a:pt x="107" y="12"/>
                    <a:pt x="104" y="15"/>
                    <a:pt x="99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79" name="LINE STROKE DASH 01">
            <a:extLst>
              <a:ext uri="{FF2B5EF4-FFF2-40B4-BE49-F238E27FC236}">
                <a16:creationId xmlns:a16="http://schemas.microsoft.com/office/drawing/2014/main" id="{40FB0E92-D6C0-3447-BB82-C5D200AF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3" y="3282101"/>
            <a:ext cx="7997715" cy="3054072"/>
          </a:xfrm>
          <a:custGeom>
            <a:avLst/>
            <a:gdLst>
              <a:gd name="T0" fmla="*/ 2451 w 6422"/>
              <a:gd name="T1" fmla="*/ 1165 h 2453"/>
              <a:gd name="T2" fmla="*/ 2451 w 6422"/>
              <a:gd name="T3" fmla="*/ 1165 h 2453"/>
              <a:gd name="T4" fmla="*/ 1192 w 6422"/>
              <a:gd name="T5" fmla="*/ 25 h 2453"/>
              <a:gd name="T6" fmla="*/ 1192 w 6422"/>
              <a:gd name="T7" fmla="*/ 25 h 2453"/>
              <a:gd name="T8" fmla="*/ 27 w 6422"/>
              <a:gd name="T9" fmla="*/ 1191 h 2453"/>
              <a:gd name="T10" fmla="*/ 27 w 6422"/>
              <a:gd name="T11" fmla="*/ 1191 h 2453"/>
              <a:gd name="T12" fmla="*/ 1240 w 6422"/>
              <a:gd name="T13" fmla="*/ 2452 h 2453"/>
              <a:gd name="T14" fmla="*/ 6007 w 6422"/>
              <a:gd name="T15" fmla="*/ 2452 h 2453"/>
              <a:gd name="T16" fmla="*/ 6007 w 6422"/>
              <a:gd name="T17" fmla="*/ 2452 h 2453"/>
              <a:gd name="T18" fmla="*/ 6421 w 6422"/>
              <a:gd name="T19" fmla="*/ 2038 h 2453"/>
              <a:gd name="T20" fmla="*/ 6421 w 6422"/>
              <a:gd name="T21" fmla="*/ 149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22" h="2453">
                <a:moveTo>
                  <a:pt x="2451" y="1165"/>
                </a:moveTo>
                <a:lnTo>
                  <a:pt x="2451" y="1165"/>
                </a:lnTo>
                <a:cubicBezTo>
                  <a:pt x="2413" y="515"/>
                  <a:pt x="1858" y="0"/>
                  <a:pt x="1192" y="25"/>
                </a:cubicBezTo>
                <a:lnTo>
                  <a:pt x="1192" y="25"/>
                </a:lnTo>
                <a:cubicBezTo>
                  <a:pt x="561" y="50"/>
                  <a:pt x="51" y="560"/>
                  <a:pt x="27" y="1191"/>
                </a:cubicBezTo>
                <a:lnTo>
                  <a:pt x="27" y="1191"/>
                </a:lnTo>
                <a:cubicBezTo>
                  <a:pt x="0" y="1881"/>
                  <a:pt x="555" y="2452"/>
                  <a:pt x="1240" y="2452"/>
                </a:cubicBezTo>
                <a:lnTo>
                  <a:pt x="6007" y="2452"/>
                </a:lnTo>
                <a:lnTo>
                  <a:pt x="6007" y="2452"/>
                </a:lnTo>
                <a:cubicBezTo>
                  <a:pt x="6236" y="2452"/>
                  <a:pt x="6421" y="2267"/>
                  <a:pt x="6421" y="2038"/>
                </a:cubicBezTo>
                <a:lnTo>
                  <a:pt x="6421" y="1492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1">
            <a:extLst>
              <a:ext uri="{FF2B5EF4-FFF2-40B4-BE49-F238E27FC236}">
                <a16:creationId xmlns:a16="http://schemas.microsoft.com/office/drawing/2014/main" id="{4BC698D9-5398-5D40-9C31-B887C2797DA1}"/>
              </a:ext>
            </a:extLst>
          </p:cNvPr>
          <p:cNvSpPr txBox="1"/>
          <p:nvPr/>
        </p:nvSpPr>
        <p:spPr>
          <a:xfrm>
            <a:off x="4947110" y="3725733"/>
            <a:ext cx="41291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" name="BODY 01">
            <a:extLst>
              <a:ext uri="{FF2B5EF4-FFF2-40B4-BE49-F238E27FC236}">
                <a16:creationId xmlns:a16="http://schemas.microsoft.com/office/drawing/2014/main" id="{DA7E5935-E954-004F-8990-1A4B1926E164}"/>
              </a:ext>
            </a:extLst>
          </p:cNvPr>
          <p:cNvSpPr txBox="1"/>
          <p:nvPr/>
        </p:nvSpPr>
        <p:spPr>
          <a:xfrm>
            <a:off x="4947110" y="4399137"/>
            <a:ext cx="41291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6" name="CIRCLE TITTLE">
            <a:extLst>
              <a:ext uri="{FF2B5EF4-FFF2-40B4-BE49-F238E27FC236}">
                <a16:creationId xmlns:a16="http://schemas.microsoft.com/office/drawing/2014/main" id="{F55088B7-A87A-A447-BBEC-43F94D3B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840" y="7940110"/>
            <a:ext cx="197746" cy="1977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7" name="CIRCLE LITTLE">
            <a:extLst>
              <a:ext uri="{FF2B5EF4-FFF2-40B4-BE49-F238E27FC236}">
                <a16:creationId xmlns:a16="http://schemas.microsoft.com/office/drawing/2014/main" id="{02345C5E-AF17-F54E-9A05-AC9E936A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198" y="8357573"/>
            <a:ext cx="192251" cy="1922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8" name="CIRCLE B">
            <a:extLst>
              <a:ext uri="{FF2B5EF4-FFF2-40B4-BE49-F238E27FC236}">
                <a16:creationId xmlns:a16="http://schemas.microsoft.com/office/drawing/2014/main" id="{7B98786A-64B7-E248-8D2E-CE715B92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473" y="6814057"/>
            <a:ext cx="2636609" cy="263660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9" name="CIRCLE A">
            <a:extLst>
              <a:ext uri="{FF2B5EF4-FFF2-40B4-BE49-F238E27FC236}">
                <a16:creationId xmlns:a16="http://schemas.microsoft.com/office/drawing/2014/main" id="{0DBB9257-DB44-B54B-BDC4-484C3ACC0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794" y="6945887"/>
            <a:ext cx="2372948" cy="237294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23" name="ILUSTRATION 02">
            <a:extLst>
              <a:ext uri="{FF2B5EF4-FFF2-40B4-BE49-F238E27FC236}">
                <a16:creationId xmlns:a16="http://schemas.microsoft.com/office/drawing/2014/main" id="{42646606-470E-6543-8A3F-BC76A14664E7}"/>
              </a:ext>
            </a:extLst>
          </p:cNvPr>
          <p:cNvGrpSpPr/>
          <p:nvPr/>
        </p:nvGrpSpPr>
        <p:grpSpPr>
          <a:xfrm>
            <a:off x="9689540" y="7500675"/>
            <a:ext cx="1971966" cy="1219432"/>
            <a:chOff x="9689540" y="7500675"/>
            <a:chExt cx="1971966" cy="1219432"/>
          </a:xfrm>
        </p:grpSpPr>
        <p:sp>
          <p:nvSpPr>
            <p:cNvPr id="280" name="HAIR">
              <a:extLst>
                <a:ext uri="{FF2B5EF4-FFF2-40B4-BE49-F238E27FC236}">
                  <a16:creationId xmlns:a16="http://schemas.microsoft.com/office/drawing/2014/main" id="{9348B13F-2047-8246-B792-816C05F9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594" y="7808280"/>
              <a:ext cx="620700" cy="362534"/>
            </a:xfrm>
            <a:custGeom>
              <a:avLst/>
              <a:gdLst>
                <a:gd name="T0" fmla="*/ 61 w 500"/>
                <a:gd name="T1" fmla="*/ 11 h 290"/>
                <a:gd name="T2" fmla="*/ 61 w 500"/>
                <a:gd name="T3" fmla="*/ 11 h 290"/>
                <a:gd name="T4" fmla="*/ 55 w 500"/>
                <a:gd name="T5" fmla="*/ 111 h 290"/>
                <a:gd name="T6" fmla="*/ 55 w 500"/>
                <a:gd name="T7" fmla="*/ 111 h 290"/>
                <a:gd name="T8" fmla="*/ 0 w 500"/>
                <a:gd name="T9" fmla="*/ 229 h 290"/>
                <a:gd name="T10" fmla="*/ 0 w 500"/>
                <a:gd name="T11" fmla="*/ 229 h 290"/>
                <a:gd name="T12" fmla="*/ 253 w 500"/>
                <a:gd name="T13" fmla="*/ 288 h 290"/>
                <a:gd name="T14" fmla="*/ 253 w 500"/>
                <a:gd name="T15" fmla="*/ 288 h 290"/>
                <a:gd name="T16" fmla="*/ 499 w 500"/>
                <a:gd name="T17" fmla="*/ 229 h 290"/>
                <a:gd name="T18" fmla="*/ 499 w 500"/>
                <a:gd name="T19" fmla="*/ 229 h 290"/>
                <a:gd name="T20" fmla="*/ 432 w 500"/>
                <a:gd name="T21" fmla="*/ 126 h 290"/>
                <a:gd name="T22" fmla="*/ 432 w 500"/>
                <a:gd name="T23" fmla="*/ 126 h 290"/>
                <a:gd name="T24" fmla="*/ 361 w 500"/>
                <a:gd name="T25" fmla="*/ 0 h 290"/>
                <a:gd name="T26" fmla="*/ 61 w 500"/>
                <a:gd name="T27" fmla="*/ 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0" h="290">
                  <a:moveTo>
                    <a:pt x="61" y="11"/>
                  </a:moveTo>
                  <a:lnTo>
                    <a:pt x="61" y="11"/>
                  </a:lnTo>
                  <a:cubicBezTo>
                    <a:pt x="61" y="11"/>
                    <a:pt x="69" y="64"/>
                    <a:pt x="55" y="111"/>
                  </a:cubicBezTo>
                  <a:lnTo>
                    <a:pt x="55" y="111"/>
                  </a:lnTo>
                  <a:cubicBezTo>
                    <a:pt x="44" y="152"/>
                    <a:pt x="0" y="229"/>
                    <a:pt x="0" y="229"/>
                  </a:cubicBezTo>
                  <a:lnTo>
                    <a:pt x="0" y="229"/>
                  </a:lnTo>
                  <a:cubicBezTo>
                    <a:pt x="0" y="229"/>
                    <a:pt x="86" y="289"/>
                    <a:pt x="253" y="288"/>
                  </a:cubicBezTo>
                  <a:lnTo>
                    <a:pt x="253" y="288"/>
                  </a:lnTo>
                  <a:cubicBezTo>
                    <a:pt x="416" y="288"/>
                    <a:pt x="499" y="229"/>
                    <a:pt x="499" y="229"/>
                  </a:cubicBezTo>
                  <a:lnTo>
                    <a:pt x="499" y="229"/>
                  </a:lnTo>
                  <a:cubicBezTo>
                    <a:pt x="499" y="229"/>
                    <a:pt x="448" y="172"/>
                    <a:pt x="432" y="126"/>
                  </a:cubicBezTo>
                  <a:lnTo>
                    <a:pt x="432" y="126"/>
                  </a:lnTo>
                  <a:cubicBezTo>
                    <a:pt x="412" y="69"/>
                    <a:pt x="416" y="30"/>
                    <a:pt x="361" y="0"/>
                  </a:cubicBezTo>
                  <a:lnTo>
                    <a:pt x="61" y="1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1" name="FACE">
              <a:extLst>
                <a:ext uri="{FF2B5EF4-FFF2-40B4-BE49-F238E27FC236}">
                  <a16:creationId xmlns:a16="http://schemas.microsoft.com/office/drawing/2014/main" id="{F9407A80-BFF9-9A40-A796-C881CACF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452" y="7610534"/>
              <a:ext cx="351548" cy="516336"/>
            </a:xfrm>
            <a:custGeom>
              <a:avLst/>
              <a:gdLst>
                <a:gd name="T0" fmla="*/ 188 w 283"/>
                <a:gd name="T1" fmla="*/ 413 h 414"/>
                <a:gd name="T2" fmla="*/ 188 w 283"/>
                <a:gd name="T3" fmla="*/ 413 h 414"/>
                <a:gd name="T4" fmla="*/ 282 w 283"/>
                <a:gd name="T5" fmla="*/ 335 h 414"/>
                <a:gd name="T6" fmla="*/ 282 w 283"/>
                <a:gd name="T7" fmla="*/ 335 h 414"/>
                <a:gd name="T8" fmla="*/ 246 w 283"/>
                <a:gd name="T9" fmla="*/ 332 h 414"/>
                <a:gd name="T10" fmla="*/ 246 w 283"/>
                <a:gd name="T11" fmla="*/ 332 h 414"/>
                <a:gd name="T12" fmla="*/ 222 w 283"/>
                <a:gd name="T13" fmla="*/ 221 h 414"/>
                <a:gd name="T14" fmla="*/ 222 w 283"/>
                <a:gd name="T15" fmla="*/ 221 h 414"/>
                <a:gd name="T16" fmla="*/ 222 w 283"/>
                <a:gd name="T17" fmla="*/ 221 h 414"/>
                <a:gd name="T18" fmla="*/ 243 w 283"/>
                <a:gd name="T19" fmla="*/ 129 h 414"/>
                <a:gd name="T20" fmla="*/ 243 w 283"/>
                <a:gd name="T21" fmla="*/ 129 h 414"/>
                <a:gd name="T22" fmla="*/ 117 w 283"/>
                <a:gd name="T23" fmla="*/ 0 h 414"/>
                <a:gd name="T24" fmla="*/ 117 w 283"/>
                <a:gd name="T25" fmla="*/ 0 h 414"/>
                <a:gd name="T26" fmla="*/ 0 w 283"/>
                <a:gd name="T27" fmla="*/ 130 h 414"/>
                <a:gd name="T28" fmla="*/ 0 w 283"/>
                <a:gd name="T29" fmla="*/ 130 h 414"/>
                <a:gd name="T30" fmla="*/ 78 w 283"/>
                <a:gd name="T31" fmla="*/ 289 h 414"/>
                <a:gd name="T32" fmla="*/ 78 w 283"/>
                <a:gd name="T33" fmla="*/ 289 h 414"/>
                <a:gd name="T34" fmla="*/ 113 w 283"/>
                <a:gd name="T35" fmla="*/ 287 h 414"/>
                <a:gd name="T36" fmla="*/ 124 w 283"/>
                <a:gd name="T37" fmla="*/ 340 h 414"/>
                <a:gd name="T38" fmla="*/ 124 w 283"/>
                <a:gd name="T39" fmla="*/ 340 h 414"/>
                <a:gd name="T40" fmla="*/ 86 w 283"/>
                <a:gd name="T41" fmla="*/ 348 h 414"/>
                <a:gd name="T42" fmla="*/ 86 w 283"/>
                <a:gd name="T43" fmla="*/ 348 h 414"/>
                <a:gd name="T44" fmla="*/ 188 w 283"/>
                <a:gd name="T45" fmla="*/ 413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" h="414">
                  <a:moveTo>
                    <a:pt x="188" y="413"/>
                  </a:moveTo>
                  <a:lnTo>
                    <a:pt x="188" y="413"/>
                  </a:lnTo>
                  <a:cubicBezTo>
                    <a:pt x="188" y="413"/>
                    <a:pt x="267" y="392"/>
                    <a:pt x="282" y="335"/>
                  </a:cubicBezTo>
                  <a:lnTo>
                    <a:pt x="282" y="335"/>
                  </a:lnTo>
                  <a:cubicBezTo>
                    <a:pt x="270" y="334"/>
                    <a:pt x="258" y="333"/>
                    <a:pt x="246" y="332"/>
                  </a:cubicBezTo>
                  <a:lnTo>
                    <a:pt x="246" y="332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22" y="221"/>
                  </a:lnTo>
                  <a:cubicBezTo>
                    <a:pt x="236" y="197"/>
                    <a:pt x="244" y="167"/>
                    <a:pt x="243" y="129"/>
                  </a:cubicBezTo>
                  <a:lnTo>
                    <a:pt x="243" y="129"/>
                  </a:lnTo>
                  <a:cubicBezTo>
                    <a:pt x="238" y="16"/>
                    <a:pt x="182" y="0"/>
                    <a:pt x="117" y="0"/>
                  </a:cubicBezTo>
                  <a:lnTo>
                    <a:pt x="117" y="0"/>
                  </a:lnTo>
                  <a:cubicBezTo>
                    <a:pt x="52" y="0"/>
                    <a:pt x="0" y="28"/>
                    <a:pt x="0" y="130"/>
                  </a:cubicBezTo>
                  <a:lnTo>
                    <a:pt x="0" y="130"/>
                  </a:lnTo>
                  <a:cubicBezTo>
                    <a:pt x="0" y="230"/>
                    <a:pt x="13" y="289"/>
                    <a:pt x="78" y="289"/>
                  </a:cubicBezTo>
                  <a:lnTo>
                    <a:pt x="78" y="289"/>
                  </a:lnTo>
                  <a:cubicBezTo>
                    <a:pt x="89" y="289"/>
                    <a:pt x="101" y="288"/>
                    <a:pt x="113" y="287"/>
                  </a:cubicBezTo>
                  <a:lnTo>
                    <a:pt x="124" y="340"/>
                  </a:lnTo>
                  <a:lnTo>
                    <a:pt x="124" y="340"/>
                  </a:lnTo>
                  <a:cubicBezTo>
                    <a:pt x="111" y="342"/>
                    <a:pt x="98" y="345"/>
                    <a:pt x="86" y="348"/>
                  </a:cubicBezTo>
                  <a:lnTo>
                    <a:pt x="86" y="348"/>
                  </a:lnTo>
                  <a:cubicBezTo>
                    <a:pt x="93" y="361"/>
                    <a:pt x="115" y="391"/>
                    <a:pt x="188" y="413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2" name="SHIRT">
              <a:extLst>
                <a:ext uri="{FF2B5EF4-FFF2-40B4-BE49-F238E27FC236}">
                  <a16:creationId xmlns:a16="http://schemas.microsoft.com/office/drawing/2014/main" id="{F2CF9B7A-E1B5-194C-A77B-E1223121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537" y="8022502"/>
              <a:ext cx="1148025" cy="686619"/>
            </a:xfrm>
            <a:custGeom>
              <a:avLst/>
              <a:gdLst>
                <a:gd name="T0" fmla="*/ 824 w 921"/>
                <a:gd name="T1" fmla="*/ 48 h 552"/>
                <a:gd name="T2" fmla="*/ 824 w 921"/>
                <a:gd name="T3" fmla="*/ 48 h 552"/>
                <a:gd name="T4" fmla="*/ 758 w 921"/>
                <a:gd name="T5" fmla="*/ 13 h 552"/>
                <a:gd name="T6" fmla="*/ 758 w 921"/>
                <a:gd name="T7" fmla="*/ 13 h 552"/>
                <a:gd name="T8" fmla="*/ 647 w 921"/>
                <a:gd name="T9" fmla="*/ 0 h 552"/>
                <a:gd name="T10" fmla="*/ 647 w 921"/>
                <a:gd name="T11" fmla="*/ 0 h 552"/>
                <a:gd name="T12" fmla="*/ 553 w 921"/>
                <a:gd name="T13" fmla="*/ 78 h 552"/>
                <a:gd name="T14" fmla="*/ 553 w 921"/>
                <a:gd name="T15" fmla="*/ 78 h 552"/>
                <a:gd name="T16" fmla="*/ 451 w 921"/>
                <a:gd name="T17" fmla="*/ 13 h 552"/>
                <a:gd name="T18" fmla="*/ 451 w 921"/>
                <a:gd name="T19" fmla="*/ 13 h 552"/>
                <a:gd name="T20" fmla="*/ 403 w 921"/>
                <a:gd name="T21" fmla="*/ 27 h 552"/>
                <a:gd name="T22" fmla="*/ 403 w 921"/>
                <a:gd name="T23" fmla="*/ 27 h 552"/>
                <a:gd name="T24" fmla="*/ 222 w 921"/>
                <a:gd name="T25" fmla="*/ 270 h 552"/>
                <a:gd name="T26" fmla="*/ 0 w 921"/>
                <a:gd name="T27" fmla="*/ 301 h 552"/>
                <a:gd name="T28" fmla="*/ 9 w 921"/>
                <a:gd name="T29" fmla="*/ 482 h 552"/>
                <a:gd name="T30" fmla="*/ 9 w 921"/>
                <a:gd name="T31" fmla="*/ 482 h 552"/>
                <a:gd name="T32" fmla="*/ 255 w 921"/>
                <a:gd name="T33" fmla="*/ 464 h 552"/>
                <a:gd name="T34" fmla="*/ 255 w 921"/>
                <a:gd name="T35" fmla="*/ 464 h 552"/>
                <a:gd name="T36" fmla="*/ 386 w 921"/>
                <a:gd name="T37" fmla="*/ 372 h 552"/>
                <a:gd name="T38" fmla="*/ 403 w 921"/>
                <a:gd name="T39" fmla="*/ 413 h 552"/>
                <a:gd name="T40" fmla="*/ 403 w 921"/>
                <a:gd name="T41" fmla="*/ 413 h 552"/>
                <a:gd name="T42" fmla="*/ 410 w 921"/>
                <a:gd name="T43" fmla="*/ 462 h 552"/>
                <a:gd name="T44" fmla="*/ 402 w 921"/>
                <a:gd name="T45" fmla="*/ 551 h 552"/>
                <a:gd name="T46" fmla="*/ 855 w 921"/>
                <a:gd name="T47" fmla="*/ 551 h 552"/>
                <a:gd name="T48" fmla="*/ 909 w 921"/>
                <a:gd name="T49" fmla="*/ 411 h 552"/>
                <a:gd name="T50" fmla="*/ 909 w 921"/>
                <a:gd name="T51" fmla="*/ 411 h 552"/>
                <a:gd name="T52" fmla="*/ 919 w 921"/>
                <a:gd name="T53" fmla="*/ 353 h 552"/>
                <a:gd name="T54" fmla="*/ 919 w 921"/>
                <a:gd name="T55" fmla="*/ 353 h 552"/>
                <a:gd name="T56" fmla="*/ 912 w 921"/>
                <a:gd name="T57" fmla="*/ 294 h 552"/>
                <a:gd name="T58" fmla="*/ 912 w 921"/>
                <a:gd name="T59" fmla="*/ 294 h 552"/>
                <a:gd name="T60" fmla="*/ 824 w 921"/>
                <a:gd name="T61" fmla="*/ 4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1" h="552">
                  <a:moveTo>
                    <a:pt x="824" y="48"/>
                  </a:moveTo>
                  <a:lnTo>
                    <a:pt x="824" y="48"/>
                  </a:lnTo>
                  <a:cubicBezTo>
                    <a:pt x="810" y="24"/>
                    <a:pt x="773" y="16"/>
                    <a:pt x="758" y="13"/>
                  </a:cubicBezTo>
                  <a:lnTo>
                    <a:pt x="758" y="13"/>
                  </a:lnTo>
                  <a:cubicBezTo>
                    <a:pt x="725" y="7"/>
                    <a:pt x="697" y="4"/>
                    <a:pt x="647" y="0"/>
                  </a:cubicBezTo>
                  <a:lnTo>
                    <a:pt x="647" y="0"/>
                  </a:lnTo>
                  <a:cubicBezTo>
                    <a:pt x="632" y="57"/>
                    <a:pt x="553" y="78"/>
                    <a:pt x="553" y="78"/>
                  </a:cubicBezTo>
                  <a:lnTo>
                    <a:pt x="553" y="78"/>
                  </a:lnTo>
                  <a:cubicBezTo>
                    <a:pt x="480" y="56"/>
                    <a:pt x="458" y="26"/>
                    <a:pt x="451" y="13"/>
                  </a:cubicBezTo>
                  <a:lnTo>
                    <a:pt x="451" y="13"/>
                  </a:lnTo>
                  <a:cubicBezTo>
                    <a:pt x="433" y="17"/>
                    <a:pt x="417" y="23"/>
                    <a:pt x="403" y="27"/>
                  </a:cubicBezTo>
                  <a:lnTo>
                    <a:pt x="403" y="27"/>
                  </a:lnTo>
                  <a:cubicBezTo>
                    <a:pt x="319" y="59"/>
                    <a:pt x="222" y="270"/>
                    <a:pt x="222" y="270"/>
                  </a:cubicBezTo>
                  <a:lnTo>
                    <a:pt x="0" y="301"/>
                  </a:lnTo>
                  <a:lnTo>
                    <a:pt x="9" y="482"/>
                  </a:lnTo>
                  <a:lnTo>
                    <a:pt x="9" y="482"/>
                  </a:lnTo>
                  <a:cubicBezTo>
                    <a:pt x="9" y="482"/>
                    <a:pt x="153" y="473"/>
                    <a:pt x="255" y="464"/>
                  </a:cubicBezTo>
                  <a:lnTo>
                    <a:pt x="255" y="464"/>
                  </a:lnTo>
                  <a:cubicBezTo>
                    <a:pt x="358" y="455"/>
                    <a:pt x="386" y="372"/>
                    <a:pt x="386" y="372"/>
                  </a:cubicBezTo>
                  <a:lnTo>
                    <a:pt x="403" y="413"/>
                  </a:lnTo>
                  <a:lnTo>
                    <a:pt x="403" y="413"/>
                  </a:lnTo>
                  <a:cubicBezTo>
                    <a:pt x="410" y="429"/>
                    <a:pt x="412" y="446"/>
                    <a:pt x="410" y="462"/>
                  </a:cubicBezTo>
                  <a:lnTo>
                    <a:pt x="402" y="551"/>
                  </a:lnTo>
                  <a:lnTo>
                    <a:pt x="855" y="551"/>
                  </a:lnTo>
                  <a:lnTo>
                    <a:pt x="909" y="411"/>
                  </a:lnTo>
                  <a:lnTo>
                    <a:pt x="909" y="411"/>
                  </a:lnTo>
                  <a:cubicBezTo>
                    <a:pt x="915" y="393"/>
                    <a:pt x="918" y="373"/>
                    <a:pt x="919" y="353"/>
                  </a:cubicBezTo>
                  <a:lnTo>
                    <a:pt x="919" y="353"/>
                  </a:lnTo>
                  <a:cubicBezTo>
                    <a:pt x="920" y="334"/>
                    <a:pt x="917" y="314"/>
                    <a:pt x="912" y="294"/>
                  </a:cubicBezTo>
                  <a:lnTo>
                    <a:pt x="912" y="294"/>
                  </a:lnTo>
                  <a:cubicBezTo>
                    <a:pt x="890" y="202"/>
                    <a:pt x="838" y="74"/>
                    <a:pt x="8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3" name="HAND">
              <a:extLst>
                <a:ext uri="{FF2B5EF4-FFF2-40B4-BE49-F238E27FC236}">
                  <a16:creationId xmlns:a16="http://schemas.microsoft.com/office/drawing/2014/main" id="{3B002E1E-A6AE-7E47-87BC-7BD47E55A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890" y="8385036"/>
              <a:ext cx="291127" cy="258170"/>
            </a:xfrm>
            <a:custGeom>
              <a:avLst/>
              <a:gdLst>
                <a:gd name="T0" fmla="*/ 225 w 232"/>
                <a:gd name="T1" fmla="*/ 55 h 206"/>
                <a:gd name="T2" fmla="*/ 231 w 232"/>
                <a:gd name="T3" fmla="*/ 176 h 206"/>
                <a:gd name="T4" fmla="*/ 231 w 232"/>
                <a:gd name="T5" fmla="*/ 176 h 206"/>
                <a:gd name="T6" fmla="*/ 75 w 232"/>
                <a:gd name="T7" fmla="*/ 201 h 206"/>
                <a:gd name="T8" fmla="*/ 75 w 232"/>
                <a:gd name="T9" fmla="*/ 201 h 206"/>
                <a:gd name="T10" fmla="*/ 52 w 232"/>
                <a:gd name="T11" fmla="*/ 179 h 206"/>
                <a:gd name="T12" fmla="*/ 52 w 232"/>
                <a:gd name="T13" fmla="*/ 179 h 206"/>
                <a:gd name="T14" fmla="*/ 26 w 232"/>
                <a:gd name="T15" fmla="*/ 166 h 206"/>
                <a:gd name="T16" fmla="*/ 26 w 232"/>
                <a:gd name="T17" fmla="*/ 166 h 206"/>
                <a:gd name="T18" fmla="*/ 30 w 232"/>
                <a:gd name="T19" fmla="*/ 149 h 206"/>
                <a:gd name="T20" fmla="*/ 30 w 232"/>
                <a:gd name="T21" fmla="*/ 149 h 206"/>
                <a:gd name="T22" fmla="*/ 6 w 232"/>
                <a:gd name="T23" fmla="*/ 137 h 206"/>
                <a:gd name="T24" fmla="*/ 6 w 232"/>
                <a:gd name="T25" fmla="*/ 137 h 206"/>
                <a:gd name="T26" fmla="*/ 22 w 232"/>
                <a:gd name="T27" fmla="*/ 111 h 206"/>
                <a:gd name="T28" fmla="*/ 22 w 232"/>
                <a:gd name="T29" fmla="*/ 111 h 206"/>
                <a:gd name="T30" fmla="*/ 35 w 232"/>
                <a:gd name="T31" fmla="*/ 83 h 206"/>
                <a:gd name="T32" fmla="*/ 35 w 232"/>
                <a:gd name="T33" fmla="*/ 83 h 206"/>
                <a:gd name="T34" fmla="*/ 110 w 232"/>
                <a:gd name="T35" fmla="*/ 63 h 206"/>
                <a:gd name="T36" fmla="*/ 110 w 232"/>
                <a:gd name="T37" fmla="*/ 63 h 206"/>
                <a:gd name="T38" fmla="*/ 67 w 232"/>
                <a:gd name="T39" fmla="*/ 25 h 206"/>
                <a:gd name="T40" fmla="*/ 67 w 232"/>
                <a:gd name="T41" fmla="*/ 25 h 206"/>
                <a:gd name="T42" fmla="*/ 76 w 232"/>
                <a:gd name="T43" fmla="*/ 3 h 206"/>
                <a:gd name="T44" fmla="*/ 76 w 232"/>
                <a:gd name="T45" fmla="*/ 3 h 206"/>
                <a:gd name="T46" fmla="*/ 145 w 232"/>
                <a:gd name="T47" fmla="*/ 22 h 206"/>
                <a:gd name="T48" fmla="*/ 145 w 232"/>
                <a:gd name="T49" fmla="*/ 22 h 206"/>
                <a:gd name="T50" fmla="*/ 225 w 232"/>
                <a:gd name="T51" fmla="*/ 5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206">
                  <a:moveTo>
                    <a:pt x="225" y="55"/>
                  </a:moveTo>
                  <a:lnTo>
                    <a:pt x="231" y="176"/>
                  </a:lnTo>
                  <a:lnTo>
                    <a:pt x="231" y="176"/>
                  </a:lnTo>
                  <a:cubicBezTo>
                    <a:pt x="231" y="176"/>
                    <a:pt x="110" y="205"/>
                    <a:pt x="75" y="201"/>
                  </a:cubicBezTo>
                  <a:lnTo>
                    <a:pt x="75" y="201"/>
                  </a:lnTo>
                  <a:cubicBezTo>
                    <a:pt x="46" y="198"/>
                    <a:pt x="52" y="179"/>
                    <a:pt x="52" y="179"/>
                  </a:cubicBezTo>
                  <a:lnTo>
                    <a:pt x="52" y="179"/>
                  </a:lnTo>
                  <a:cubicBezTo>
                    <a:pt x="52" y="179"/>
                    <a:pt x="30" y="179"/>
                    <a:pt x="26" y="166"/>
                  </a:cubicBezTo>
                  <a:lnTo>
                    <a:pt x="26" y="166"/>
                  </a:lnTo>
                  <a:cubicBezTo>
                    <a:pt x="23" y="156"/>
                    <a:pt x="30" y="149"/>
                    <a:pt x="30" y="149"/>
                  </a:cubicBezTo>
                  <a:lnTo>
                    <a:pt x="30" y="149"/>
                  </a:lnTo>
                  <a:cubicBezTo>
                    <a:pt x="30" y="149"/>
                    <a:pt x="10" y="148"/>
                    <a:pt x="6" y="137"/>
                  </a:cubicBezTo>
                  <a:lnTo>
                    <a:pt x="6" y="137"/>
                  </a:lnTo>
                  <a:cubicBezTo>
                    <a:pt x="0" y="121"/>
                    <a:pt x="22" y="111"/>
                    <a:pt x="22" y="111"/>
                  </a:cubicBezTo>
                  <a:lnTo>
                    <a:pt x="22" y="111"/>
                  </a:lnTo>
                  <a:cubicBezTo>
                    <a:pt x="22" y="111"/>
                    <a:pt x="11" y="90"/>
                    <a:pt x="35" y="83"/>
                  </a:cubicBezTo>
                  <a:lnTo>
                    <a:pt x="35" y="83"/>
                  </a:lnTo>
                  <a:cubicBezTo>
                    <a:pt x="59" y="77"/>
                    <a:pt x="110" y="63"/>
                    <a:pt x="110" y="63"/>
                  </a:cubicBezTo>
                  <a:lnTo>
                    <a:pt x="110" y="63"/>
                  </a:lnTo>
                  <a:cubicBezTo>
                    <a:pt x="110" y="63"/>
                    <a:pt x="71" y="56"/>
                    <a:pt x="67" y="25"/>
                  </a:cubicBezTo>
                  <a:lnTo>
                    <a:pt x="67" y="25"/>
                  </a:lnTo>
                  <a:cubicBezTo>
                    <a:pt x="65" y="16"/>
                    <a:pt x="69" y="0"/>
                    <a:pt x="76" y="3"/>
                  </a:cubicBezTo>
                  <a:lnTo>
                    <a:pt x="76" y="3"/>
                  </a:lnTo>
                  <a:cubicBezTo>
                    <a:pt x="87" y="7"/>
                    <a:pt x="120" y="17"/>
                    <a:pt x="145" y="22"/>
                  </a:cubicBezTo>
                  <a:lnTo>
                    <a:pt x="145" y="22"/>
                  </a:lnTo>
                  <a:cubicBezTo>
                    <a:pt x="173" y="28"/>
                    <a:pt x="213" y="29"/>
                    <a:pt x="225" y="55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4" name="SHIRT SHADOW">
              <a:extLst>
                <a:ext uri="{FF2B5EF4-FFF2-40B4-BE49-F238E27FC236}">
                  <a16:creationId xmlns:a16="http://schemas.microsoft.com/office/drawing/2014/main" id="{787D56A5-59A0-0946-A61C-0052DD87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0944" y="8341092"/>
              <a:ext cx="93378" cy="368028"/>
            </a:xfrm>
            <a:custGeom>
              <a:avLst/>
              <a:gdLst>
                <a:gd name="T0" fmla="*/ 0 w 73"/>
                <a:gd name="T1" fmla="*/ 296 h 297"/>
                <a:gd name="T2" fmla="*/ 72 w 73"/>
                <a:gd name="T3" fmla="*/ 86 h 297"/>
                <a:gd name="T4" fmla="*/ 33 w 73"/>
                <a:gd name="T5" fmla="*/ 0 h 297"/>
                <a:gd name="T6" fmla="*/ 0 w 73"/>
                <a:gd name="T7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97">
                  <a:moveTo>
                    <a:pt x="0" y="296"/>
                  </a:moveTo>
                  <a:lnTo>
                    <a:pt x="72" y="86"/>
                  </a:lnTo>
                  <a:lnTo>
                    <a:pt x="33" y="0"/>
                  </a:lnTo>
                  <a:lnTo>
                    <a:pt x="0" y="296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7" name="SHIRT SHADOW">
              <a:extLst>
                <a:ext uri="{FF2B5EF4-FFF2-40B4-BE49-F238E27FC236}">
                  <a16:creationId xmlns:a16="http://schemas.microsoft.com/office/drawing/2014/main" id="{9641AF9E-E8F5-A149-B549-1707EE51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9537" y="8055460"/>
              <a:ext cx="516336" cy="571265"/>
            </a:xfrm>
            <a:custGeom>
              <a:avLst/>
              <a:gdLst>
                <a:gd name="T0" fmla="*/ 364 w 416"/>
                <a:gd name="T1" fmla="*/ 207 h 459"/>
                <a:gd name="T2" fmla="*/ 364 w 416"/>
                <a:gd name="T3" fmla="*/ 207 h 459"/>
                <a:gd name="T4" fmla="*/ 415 w 416"/>
                <a:gd name="T5" fmla="*/ 0 h 459"/>
                <a:gd name="T6" fmla="*/ 415 w 416"/>
                <a:gd name="T7" fmla="*/ 0 h 459"/>
                <a:gd name="T8" fmla="*/ 403 w 416"/>
                <a:gd name="T9" fmla="*/ 3 h 459"/>
                <a:gd name="T10" fmla="*/ 403 w 416"/>
                <a:gd name="T11" fmla="*/ 3 h 459"/>
                <a:gd name="T12" fmla="*/ 222 w 416"/>
                <a:gd name="T13" fmla="*/ 246 h 459"/>
                <a:gd name="T14" fmla="*/ 0 w 416"/>
                <a:gd name="T15" fmla="*/ 277 h 459"/>
                <a:gd name="T16" fmla="*/ 9 w 416"/>
                <a:gd name="T17" fmla="*/ 458 h 459"/>
                <a:gd name="T18" fmla="*/ 9 w 416"/>
                <a:gd name="T19" fmla="*/ 458 h 459"/>
                <a:gd name="T20" fmla="*/ 255 w 416"/>
                <a:gd name="T21" fmla="*/ 440 h 459"/>
                <a:gd name="T22" fmla="*/ 255 w 416"/>
                <a:gd name="T23" fmla="*/ 440 h 459"/>
                <a:gd name="T24" fmla="*/ 386 w 416"/>
                <a:gd name="T25" fmla="*/ 348 h 459"/>
                <a:gd name="T26" fmla="*/ 386 w 416"/>
                <a:gd name="T27" fmla="*/ 348 h 459"/>
                <a:gd name="T28" fmla="*/ 364 w 416"/>
                <a:gd name="T29" fmla="*/ 20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459">
                  <a:moveTo>
                    <a:pt x="364" y="207"/>
                  </a:moveTo>
                  <a:lnTo>
                    <a:pt x="364" y="207"/>
                  </a:lnTo>
                  <a:cubicBezTo>
                    <a:pt x="381" y="134"/>
                    <a:pt x="405" y="38"/>
                    <a:pt x="415" y="0"/>
                  </a:cubicBezTo>
                  <a:lnTo>
                    <a:pt x="415" y="0"/>
                  </a:lnTo>
                  <a:cubicBezTo>
                    <a:pt x="410" y="1"/>
                    <a:pt x="406" y="2"/>
                    <a:pt x="403" y="3"/>
                  </a:cubicBezTo>
                  <a:lnTo>
                    <a:pt x="403" y="3"/>
                  </a:lnTo>
                  <a:cubicBezTo>
                    <a:pt x="319" y="35"/>
                    <a:pt x="222" y="246"/>
                    <a:pt x="222" y="246"/>
                  </a:cubicBezTo>
                  <a:lnTo>
                    <a:pt x="0" y="277"/>
                  </a:lnTo>
                  <a:lnTo>
                    <a:pt x="9" y="458"/>
                  </a:lnTo>
                  <a:lnTo>
                    <a:pt x="9" y="458"/>
                  </a:lnTo>
                  <a:cubicBezTo>
                    <a:pt x="9" y="458"/>
                    <a:pt x="153" y="449"/>
                    <a:pt x="255" y="440"/>
                  </a:cubicBezTo>
                  <a:lnTo>
                    <a:pt x="255" y="440"/>
                  </a:lnTo>
                  <a:cubicBezTo>
                    <a:pt x="358" y="431"/>
                    <a:pt x="386" y="348"/>
                    <a:pt x="386" y="348"/>
                  </a:cubicBezTo>
                  <a:lnTo>
                    <a:pt x="386" y="348"/>
                  </a:lnTo>
                  <a:cubicBezTo>
                    <a:pt x="386" y="348"/>
                    <a:pt x="342" y="301"/>
                    <a:pt x="364" y="207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5" name="CIRCLE MICRO">
              <a:extLst>
                <a:ext uri="{FF2B5EF4-FFF2-40B4-BE49-F238E27FC236}">
                  <a16:creationId xmlns:a16="http://schemas.microsoft.com/office/drawing/2014/main" id="{71AE997A-1A72-A74E-9079-F92196630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1368" y="7868700"/>
              <a:ext cx="60421" cy="49438"/>
            </a:xfrm>
            <a:custGeom>
              <a:avLst/>
              <a:gdLst>
                <a:gd name="T0" fmla="*/ 46 w 48"/>
                <a:gd name="T1" fmla="*/ 22 h 39"/>
                <a:gd name="T2" fmla="*/ 46 w 48"/>
                <a:gd name="T3" fmla="*/ 22 h 39"/>
                <a:gd name="T4" fmla="*/ 21 w 48"/>
                <a:gd name="T5" fmla="*/ 36 h 39"/>
                <a:gd name="T6" fmla="*/ 21 w 48"/>
                <a:gd name="T7" fmla="*/ 36 h 39"/>
                <a:gd name="T8" fmla="*/ 1 w 48"/>
                <a:gd name="T9" fmla="*/ 16 h 39"/>
                <a:gd name="T10" fmla="*/ 1 w 48"/>
                <a:gd name="T11" fmla="*/ 16 h 39"/>
                <a:gd name="T12" fmla="*/ 25 w 48"/>
                <a:gd name="T13" fmla="*/ 2 h 39"/>
                <a:gd name="T14" fmla="*/ 25 w 48"/>
                <a:gd name="T15" fmla="*/ 2 h 39"/>
                <a:gd name="T16" fmla="*/ 46 w 48"/>
                <a:gd name="T17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9">
                  <a:moveTo>
                    <a:pt x="46" y="22"/>
                  </a:moveTo>
                  <a:lnTo>
                    <a:pt x="46" y="22"/>
                  </a:lnTo>
                  <a:cubicBezTo>
                    <a:pt x="45" y="31"/>
                    <a:pt x="34" y="38"/>
                    <a:pt x="21" y="36"/>
                  </a:cubicBezTo>
                  <a:lnTo>
                    <a:pt x="21" y="36"/>
                  </a:lnTo>
                  <a:cubicBezTo>
                    <a:pt x="9" y="35"/>
                    <a:pt x="0" y="26"/>
                    <a:pt x="1" y="16"/>
                  </a:cubicBezTo>
                  <a:lnTo>
                    <a:pt x="1" y="16"/>
                  </a:lnTo>
                  <a:cubicBezTo>
                    <a:pt x="3" y="7"/>
                    <a:pt x="13" y="0"/>
                    <a:pt x="25" y="2"/>
                  </a:cubicBezTo>
                  <a:lnTo>
                    <a:pt x="25" y="2"/>
                  </a:lnTo>
                  <a:cubicBezTo>
                    <a:pt x="37" y="3"/>
                    <a:pt x="47" y="12"/>
                    <a:pt x="46" y="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6" name="MICROPHONE">
              <a:extLst>
                <a:ext uri="{FF2B5EF4-FFF2-40B4-BE49-F238E27FC236}">
                  <a16:creationId xmlns:a16="http://schemas.microsoft.com/office/drawing/2014/main" id="{A9513E74-87F8-6E48-BFBB-6DC11DF9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0802" y="7808280"/>
              <a:ext cx="98873" cy="98873"/>
            </a:xfrm>
            <a:custGeom>
              <a:avLst/>
              <a:gdLst>
                <a:gd name="T0" fmla="*/ 14 w 79"/>
                <a:gd name="T1" fmla="*/ 78 h 79"/>
                <a:gd name="T2" fmla="*/ 14 w 79"/>
                <a:gd name="T3" fmla="*/ 78 h 79"/>
                <a:gd name="T4" fmla="*/ 6 w 79"/>
                <a:gd name="T5" fmla="*/ 78 h 79"/>
                <a:gd name="T6" fmla="*/ 6 w 79"/>
                <a:gd name="T7" fmla="*/ 78 h 79"/>
                <a:gd name="T8" fmla="*/ 0 w 79"/>
                <a:gd name="T9" fmla="*/ 70 h 79"/>
                <a:gd name="T10" fmla="*/ 0 w 79"/>
                <a:gd name="T11" fmla="*/ 70 h 79"/>
                <a:gd name="T12" fmla="*/ 8 w 79"/>
                <a:gd name="T13" fmla="*/ 64 h 79"/>
                <a:gd name="T14" fmla="*/ 8 w 79"/>
                <a:gd name="T15" fmla="*/ 64 h 79"/>
                <a:gd name="T16" fmla="*/ 50 w 79"/>
                <a:gd name="T17" fmla="*/ 52 h 79"/>
                <a:gd name="T18" fmla="*/ 50 w 79"/>
                <a:gd name="T19" fmla="*/ 52 h 79"/>
                <a:gd name="T20" fmla="*/ 61 w 79"/>
                <a:gd name="T21" fmla="*/ 9 h 79"/>
                <a:gd name="T22" fmla="*/ 61 w 79"/>
                <a:gd name="T23" fmla="*/ 9 h 79"/>
                <a:gd name="T24" fmla="*/ 68 w 79"/>
                <a:gd name="T25" fmla="*/ 1 h 79"/>
                <a:gd name="T26" fmla="*/ 68 w 79"/>
                <a:gd name="T27" fmla="*/ 1 h 79"/>
                <a:gd name="T28" fmla="*/ 75 w 79"/>
                <a:gd name="T29" fmla="*/ 7 h 79"/>
                <a:gd name="T30" fmla="*/ 75 w 79"/>
                <a:gd name="T31" fmla="*/ 7 h 79"/>
                <a:gd name="T32" fmla="*/ 60 w 79"/>
                <a:gd name="T33" fmla="*/ 62 h 79"/>
                <a:gd name="T34" fmla="*/ 60 w 79"/>
                <a:gd name="T35" fmla="*/ 62 h 79"/>
                <a:gd name="T36" fmla="*/ 14 w 79"/>
                <a:gd name="T3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79">
                  <a:moveTo>
                    <a:pt x="14" y="78"/>
                  </a:moveTo>
                  <a:lnTo>
                    <a:pt x="14" y="78"/>
                  </a:lnTo>
                  <a:cubicBezTo>
                    <a:pt x="10" y="78"/>
                    <a:pt x="6" y="78"/>
                    <a:pt x="6" y="78"/>
                  </a:cubicBezTo>
                  <a:lnTo>
                    <a:pt x="6" y="78"/>
                  </a:lnTo>
                  <a:cubicBezTo>
                    <a:pt x="2" y="77"/>
                    <a:pt x="0" y="74"/>
                    <a:pt x="0" y="70"/>
                  </a:cubicBezTo>
                  <a:lnTo>
                    <a:pt x="0" y="70"/>
                  </a:lnTo>
                  <a:cubicBezTo>
                    <a:pt x="0" y="66"/>
                    <a:pt x="4" y="63"/>
                    <a:pt x="8" y="64"/>
                  </a:cubicBezTo>
                  <a:lnTo>
                    <a:pt x="8" y="64"/>
                  </a:lnTo>
                  <a:cubicBezTo>
                    <a:pt x="8" y="64"/>
                    <a:pt x="35" y="67"/>
                    <a:pt x="50" y="52"/>
                  </a:cubicBezTo>
                  <a:lnTo>
                    <a:pt x="50" y="52"/>
                  </a:lnTo>
                  <a:cubicBezTo>
                    <a:pt x="60" y="43"/>
                    <a:pt x="63" y="28"/>
                    <a:pt x="61" y="9"/>
                  </a:cubicBezTo>
                  <a:lnTo>
                    <a:pt x="61" y="9"/>
                  </a:lnTo>
                  <a:cubicBezTo>
                    <a:pt x="61" y="5"/>
                    <a:pt x="63" y="1"/>
                    <a:pt x="68" y="1"/>
                  </a:cubicBezTo>
                  <a:lnTo>
                    <a:pt x="68" y="1"/>
                  </a:lnTo>
                  <a:cubicBezTo>
                    <a:pt x="71" y="0"/>
                    <a:pt x="75" y="3"/>
                    <a:pt x="75" y="7"/>
                  </a:cubicBezTo>
                  <a:lnTo>
                    <a:pt x="75" y="7"/>
                  </a:lnTo>
                  <a:cubicBezTo>
                    <a:pt x="78" y="31"/>
                    <a:pt x="73" y="50"/>
                    <a:pt x="60" y="62"/>
                  </a:cubicBezTo>
                  <a:lnTo>
                    <a:pt x="60" y="62"/>
                  </a:lnTo>
                  <a:cubicBezTo>
                    <a:pt x="46" y="76"/>
                    <a:pt x="26" y="78"/>
                    <a:pt x="14" y="7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8" name="STROKE LINE">
              <a:extLst>
                <a:ext uri="{FF2B5EF4-FFF2-40B4-BE49-F238E27FC236}">
                  <a16:creationId xmlns:a16="http://schemas.microsoft.com/office/drawing/2014/main" id="{F8F4DA0B-A842-EF42-BD11-8C75FAF2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540" y="8330107"/>
              <a:ext cx="186760" cy="390000"/>
            </a:xfrm>
            <a:custGeom>
              <a:avLst/>
              <a:gdLst>
                <a:gd name="T0" fmla="*/ 141 w 149"/>
                <a:gd name="T1" fmla="*/ 312 h 313"/>
                <a:gd name="T2" fmla="*/ 7 w 149"/>
                <a:gd name="T3" fmla="*/ 312 h 313"/>
                <a:gd name="T4" fmla="*/ 7 w 149"/>
                <a:gd name="T5" fmla="*/ 312 h 313"/>
                <a:gd name="T6" fmla="*/ 0 w 149"/>
                <a:gd name="T7" fmla="*/ 305 h 313"/>
                <a:gd name="T8" fmla="*/ 0 w 149"/>
                <a:gd name="T9" fmla="*/ 7 h 313"/>
                <a:gd name="T10" fmla="*/ 0 w 149"/>
                <a:gd name="T11" fmla="*/ 7 h 313"/>
                <a:gd name="T12" fmla="*/ 7 w 149"/>
                <a:gd name="T13" fmla="*/ 0 h 313"/>
                <a:gd name="T14" fmla="*/ 7 w 149"/>
                <a:gd name="T15" fmla="*/ 0 h 313"/>
                <a:gd name="T16" fmla="*/ 14 w 149"/>
                <a:gd name="T17" fmla="*/ 7 h 313"/>
                <a:gd name="T18" fmla="*/ 14 w 149"/>
                <a:gd name="T19" fmla="*/ 298 h 313"/>
                <a:gd name="T20" fmla="*/ 141 w 149"/>
                <a:gd name="T21" fmla="*/ 298 h 313"/>
                <a:gd name="T22" fmla="*/ 141 w 149"/>
                <a:gd name="T23" fmla="*/ 298 h 313"/>
                <a:gd name="T24" fmla="*/ 148 w 149"/>
                <a:gd name="T25" fmla="*/ 305 h 313"/>
                <a:gd name="T26" fmla="*/ 148 w 149"/>
                <a:gd name="T27" fmla="*/ 305 h 313"/>
                <a:gd name="T28" fmla="*/ 141 w 149"/>
                <a:gd name="T29" fmla="*/ 31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313">
                  <a:moveTo>
                    <a:pt x="141" y="312"/>
                  </a:moveTo>
                  <a:lnTo>
                    <a:pt x="7" y="312"/>
                  </a:lnTo>
                  <a:lnTo>
                    <a:pt x="7" y="312"/>
                  </a:lnTo>
                  <a:cubicBezTo>
                    <a:pt x="3" y="312"/>
                    <a:pt x="0" y="309"/>
                    <a:pt x="0" y="305"/>
                  </a:cubicBezTo>
                  <a:lnTo>
                    <a:pt x="0" y="7"/>
                  </a:lnTo>
                  <a:lnTo>
                    <a:pt x="0" y="7"/>
                  </a:lnTo>
                  <a:cubicBezTo>
                    <a:pt x="0" y="4"/>
                    <a:pt x="3" y="0"/>
                    <a:pt x="7" y="0"/>
                  </a:cubicBezTo>
                  <a:lnTo>
                    <a:pt x="7" y="0"/>
                  </a:lnTo>
                  <a:cubicBezTo>
                    <a:pt x="10" y="0"/>
                    <a:pt x="14" y="4"/>
                    <a:pt x="14" y="7"/>
                  </a:cubicBezTo>
                  <a:lnTo>
                    <a:pt x="14" y="298"/>
                  </a:lnTo>
                  <a:lnTo>
                    <a:pt x="141" y="298"/>
                  </a:lnTo>
                  <a:lnTo>
                    <a:pt x="141" y="298"/>
                  </a:lnTo>
                  <a:cubicBezTo>
                    <a:pt x="145" y="298"/>
                    <a:pt x="148" y="301"/>
                    <a:pt x="148" y="305"/>
                  </a:cubicBezTo>
                  <a:lnTo>
                    <a:pt x="148" y="305"/>
                  </a:lnTo>
                  <a:cubicBezTo>
                    <a:pt x="148" y="309"/>
                    <a:pt x="145" y="312"/>
                    <a:pt x="141" y="31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9" name="STROKE LINE">
              <a:extLst>
                <a:ext uri="{FF2B5EF4-FFF2-40B4-BE49-F238E27FC236}">
                  <a16:creationId xmlns:a16="http://schemas.microsoft.com/office/drawing/2014/main" id="{9F71B06E-C2C6-E747-8D93-AD22F843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0243" y="8703626"/>
              <a:ext cx="186760" cy="16481"/>
            </a:xfrm>
            <a:custGeom>
              <a:avLst/>
              <a:gdLst>
                <a:gd name="T0" fmla="*/ 144 w 152"/>
                <a:gd name="T1" fmla="*/ 14 h 15"/>
                <a:gd name="T2" fmla="*/ 7 w 152"/>
                <a:gd name="T3" fmla="*/ 14 h 15"/>
                <a:gd name="T4" fmla="*/ 7 w 152"/>
                <a:gd name="T5" fmla="*/ 14 h 15"/>
                <a:gd name="T6" fmla="*/ 0 w 152"/>
                <a:gd name="T7" fmla="*/ 7 h 15"/>
                <a:gd name="T8" fmla="*/ 0 w 152"/>
                <a:gd name="T9" fmla="*/ 7 h 15"/>
                <a:gd name="T10" fmla="*/ 7 w 152"/>
                <a:gd name="T11" fmla="*/ 0 h 15"/>
                <a:gd name="T12" fmla="*/ 144 w 152"/>
                <a:gd name="T13" fmla="*/ 0 h 15"/>
                <a:gd name="T14" fmla="*/ 144 w 152"/>
                <a:gd name="T15" fmla="*/ 0 h 15"/>
                <a:gd name="T16" fmla="*/ 151 w 152"/>
                <a:gd name="T17" fmla="*/ 7 h 15"/>
                <a:gd name="T18" fmla="*/ 151 w 152"/>
                <a:gd name="T19" fmla="*/ 7 h 15"/>
                <a:gd name="T20" fmla="*/ 144 w 152"/>
                <a:gd name="T2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15">
                  <a:moveTo>
                    <a:pt x="144" y="14"/>
                  </a:moveTo>
                  <a:lnTo>
                    <a:pt x="7" y="14"/>
                  </a:ln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lnTo>
                    <a:pt x="144" y="0"/>
                  </a:lnTo>
                  <a:lnTo>
                    <a:pt x="144" y="0"/>
                  </a:lnTo>
                  <a:cubicBezTo>
                    <a:pt x="148" y="0"/>
                    <a:pt x="151" y="3"/>
                    <a:pt x="151" y="7"/>
                  </a:cubicBezTo>
                  <a:lnTo>
                    <a:pt x="151" y="7"/>
                  </a:lnTo>
                  <a:cubicBezTo>
                    <a:pt x="151" y="11"/>
                    <a:pt x="148" y="14"/>
                    <a:pt x="144" y="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0" name="STROKE LINE">
              <a:extLst>
                <a:ext uri="{FF2B5EF4-FFF2-40B4-BE49-F238E27FC236}">
                  <a16:creationId xmlns:a16="http://schemas.microsoft.com/office/drawing/2014/main" id="{F9B4D270-2390-1646-AB2D-FA721261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947" y="8703626"/>
              <a:ext cx="54929" cy="16481"/>
            </a:xfrm>
            <a:custGeom>
              <a:avLst/>
              <a:gdLst>
                <a:gd name="T0" fmla="*/ 37 w 45"/>
                <a:gd name="T1" fmla="*/ 14 h 15"/>
                <a:gd name="T2" fmla="*/ 8 w 45"/>
                <a:gd name="T3" fmla="*/ 14 h 15"/>
                <a:gd name="T4" fmla="*/ 8 w 45"/>
                <a:gd name="T5" fmla="*/ 14 h 15"/>
                <a:gd name="T6" fmla="*/ 0 w 45"/>
                <a:gd name="T7" fmla="*/ 7 h 15"/>
                <a:gd name="T8" fmla="*/ 0 w 45"/>
                <a:gd name="T9" fmla="*/ 7 h 15"/>
                <a:gd name="T10" fmla="*/ 8 w 45"/>
                <a:gd name="T11" fmla="*/ 0 h 15"/>
                <a:gd name="T12" fmla="*/ 37 w 45"/>
                <a:gd name="T13" fmla="*/ 0 h 15"/>
                <a:gd name="T14" fmla="*/ 37 w 45"/>
                <a:gd name="T15" fmla="*/ 0 h 15"/>
                <a:gd name="T16" fmla="*/ 44 w 45"/>
                <a:gd name="T17" fmla="*/ 7 h 15"/>
                <a:gd name="T18" fmla="*/ 44 w 45"/>
                <a:gd name="T19" fmla="*/ 7 h 15"/>
                <a:gd name="T20" fmla="*/ 37 w 45"/>
                <a:gd name="T2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">
                  <a:moveTo>
                    <a:pt x="37" y="14"/>
                  </a:moveTo>
                  <a:lnTo>
                    <a:pt x="8" y="14"/>
                  </a:lnTo>
                  <a:lnTo>
                    <a:pt x="8" y="14"/>
                  </a:lnTo>
                  <a:cubicBezTo>
                    <a:pt x="4" y="14"/>
                    <a:pt x="0" y="11"/>
                    <a:pt x="0" y="7"/>
                  </a:cubicBezTo>
                  <a:lnTo>
                    <a:pt x="0" y="7"/>
                  </a:lnTo>
                  <a:cubicBezTo>
                    <a:pt x="0" y="3"/>
                    <a:pt x="4" y="0"/>
                    <a:pt x="8" y="0"/>
                  </a:cubicBezTo>
                  <a:lnTo>
                    <a:pt x="37" y="0"/>
                  </a:lnTo>
                  <a:lnTo>
                    <a:pt x="37" y="0"/>
                  </a:lnTo>
                  <a:cubicBezTo>
                    <a:pt x="41" y="0"/>
                    <a:pt x="44" y="3"/>
                    <a:pt x="44" y="7"/>
                  </a:cubicBezTo>
                  <a:lnTo>
                    <a:pt x="44" y="7"/>
                  </a:lnTo>
                  <a:cubicBezTo>
                    <a:pt x="44" y="11"/>
                    <a:pt x="41" y="14"/>
                    <a:pt x="37" y="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1" name="STROKE LINE">
              <a:extLst>
                <a:ext uri="{FF2B5EF4-FFF2-40B4-BE49-F238E27FC236}">
                  <a16:creationId xmlns:a16="http://schemas.microsoft.com/office/drawing/2014/main" id="{0D3F9DE3-D725-444C-B4A5-900D1F5A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619" y="7550110"/>
              <a:ext cx="87887" cy="164788"/>
            </a:xfrm>
            <a:custGeom>
              <a:avLst/>
              <a:gdLst>
                <a:gd name="T0" fmla="*/ 63 w 72"/>
                <a:gd name="T1" fmla="*/ 130 h 131"/>
                <a:gd name="T2" fmla="*/ 63 w 72"/>
                <a:gd name="T3" fmla="*/ 130 h 131"/>
                <a:gd name="T4" fmla="*/ 56 w 72"/>
                <a:gd name="T5" fmla="*/ 123 h 131"/>
                <a:gd name="T6" fmla="*/ 56 w 72"/>
                <a:gd name="T7" fmla="*/ 13 h 131"/>
                <a:gd name="T8" fmla="*/ 7 w 72"/>
                <a:gd name="T9" fmla="*/ 13 h 131"/>
                <a:gd name="T10" fmla="*/ 7 w 72"/>
                <a:gd name="T11" fmla="*/ 13 h 131"/>
                <a:gd name="T12" fmla="*/ 0 w 72"/>
                <a:gd name="T13" fmla="*/ 7 h 131"/>
                <a:gd name="T14" fmla="*/ 0 w 72"/>
                <a:gd name="T15" fmla="*/ 7 h 131"/>
                <a:gd name="T16" fmla="*/ 7 w 72"/>
                <a:gd name="T17" fmla="*/ 0 h 131"/>
                <a:gd name="T18" fmla="*/ 63 w 72"/>
                <a:gd name="T19" fmla="*/ 0 h 131"/>
                <a:gd name="T20" fmla="*/ 63 w 72"/>
                <a:gd name="T21" fmla="*/ 0 h 131"/>
                <a:gd name="T22" fmla="*/ 71 w 72"/>
                <a:gd name="T23" fmla="*/ 7 h 131"/>
                <a:gd name="T24" fmla="*/ 71 w 72"/>
                <a:gd name="T25" fmla="*/ 123 h 131"/>
                <a:gd name="T26" fmla="*/ 71 w 72"/>
                <a:gd name="T27" fmla="*/ 123 h 131"/>
                <a:gd name="T28" fmla="*/ 63 w 72"/>
                <a:gd name="T2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131">
                  <a:moveTo>
                    <a:pt x="63" y="130"/>
                  </a:moveTo>
                  <a:lnTo>
                    <a:pt x="63" y="130"/>
                  </a:lnTo>
                  <a:cubicBezTo>
                    <a:pt x="59" y="130"/>
                    <a:pt x="56" y="127"/>
                    <a:pt x="56" y="123"/>
                  </a:cubicBezTo>
                  <a:lnTo>
                    <a:pt x="56" y="13"/>
                  </a:lnTo>
                  <a:lnTo>
                    <a:pt x="7" y="13"/>
                  </a:lnTo>
                  <a:lnTo>
                    <a:pt x="7" y="13"/>
                  </a:lnTo>
                  <a:cubicBezTo>
                    <a:pt x="3" y="13"/>
                    <a:pt x="0" y="11"/>
                    <a:pt x="0" y="7"/>
                  </a:cubicBezTo>
                  <a:lnTo>
                    <a:pt x="0" y="7"/>
                  </a:lnTo>
                  <a:cubicBezTo>
                    <a:pt x="0" y="2"/>
                    <a:pt x="3" y="0"/>
                    <a:pt x="7" y="0"/>
                  </a:cubicBezTo>
                  <a:lnTo>
                    <a:pt x="63" y="0"/>
                  </a:lnTo>
                  <a:lnTo>
                    <a:pt x="63" y="0"/>
                  </a:lnTo>
                  <a:cubicBezTo>
                    <a:pt x="67" y="0"/>
                    <a:pt x="71" y="2"/>
                    <a:pt x="71" y="7"/>
                  </a:cubicBezTo>
                  <a:lnTo>
                    <a:pt x="71" y="123"/>
                  </a:lnTo>
                  <a:lnTo>
                    <a:pt x="71" y="123"/>
                  </a:lnTo>
                  <a:cubicBezTo>
                    <a:pt x="71" y="127"/>
                    <a:pt x="67" y="130"/>
                    <a:pt x="63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2" name="STROKE LINE">
              <a:extLst>
                <a:ext uri="{FF2B5EF4-FFF2-40B4-BE49-F238E27FC236}">
                  <a16:creationId xmlns:a16="http://schemas.microsoft.com/office/drawing/2014/main" id="{2E4F125A-00B8-024A-A926-C1B9D8663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534" y="7786308"/>
              <a:ext cx="21972" cy="247180"/>
            </a:xfrm>
            <a:custGeom>
              <a:avLst/>
              <a:gdLst>
                <a:gd name="T0" fmla="*/ 7 w 16"/>
                <a:gd name="T1" fmla="*/ 199 h 200"/>
                <a:gd name="T2" fmla="*/ 7 w 16"/>
                <a:gd name="T3" fmla="*/ 199 h 200"/>
                <a:gd name="T4" fmla="*/ 0 w 16"/>
                <a:gd name="T5" fmla="*/ 192 h 200"/>
                <a:gd name="T6" fmla="*/ 0 w 16"/>
                <a:gd name="T7" fmla="*/ 7 h 200"/>
                <a:gd name="T8" fmla="*/ 0 w 16"/>
                <a:gd name="T9" fmla="*/ 7 h 200"/>
                <a:gd name="T10" fmla="*/ 7 w 16"/>
                <a:gd name="T11" fmla="*/ 0 h 200"/>
                <a:gd name="T12" fmla="*/ 7 w 16"/>
                <a:gd name="T13" fmla="*/ 0 h 200"/>
                <a:gd name="T14" fmla="*/ 15 w 16"/>
                <a:gd name="T15" fmla="*/ 7 h 200"/>
                <a:gd name="T16" fmla="*/ 15 w 16"/>
                <a:gd name="T17" fmla="*/ 192 h 200"/>
                <a:gd name="T18" fmla="*/ 15 w 16"/>
                <a:gd name="T19" fmla="*/ 192 h 200"/>
                <a:gd name="T20" fmla="*/ 7 w 16"/>
                <a:gd name="T21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00">
                  <a:moveTo>
                    <a:pt x="7" y="199"/>
                  </a:moveTo>
                  <a:lnTo>
                    <a:pt x="7" y="199"/>
                  </a:lnTo>
                  <a:cubicBezTo>
                    <a:pt x="3" y="199"/>
                    <a:pt x="0" y="196"/>
                    <a:pt x="0" y="192"/>
                  </a:cubicBezTo>
                  <a:lnTo>
                    <a:pt x="0" y="7"/>
                  </a:lnTo>
                  <a:lnTo>
                    <a:pt x="0" y="7"/>
                  </a:lnTo>
                  <a:cubicBezTo>
                    <a:pt x="0" y="4"/>
                    <a:pt x="3" y="0"/>
                    <a:pt x="7" y="0"/>
                  </a:cubicBezTo>
                  <a:lnTo>
                    <a:pt x="7" y="0"/>
                  </a:lnTo>
                  <a:cubicBezTo>
                    <a:pt x="11" y="0"/>
                    <a:pt x="15" y="4"/>
                    <a:pt x="15" y="7"/>
                  </a:cubicBezTo>
                  <a:lnTo>
                    <a:pt x="15" y="192"/>
                  </a:lnTo>
                  <a:lnTo>
                    <a:pt x="15" y="192"/>
                  </a:lnTo>
                  <a:cubicBezTo>
                    <a:pt x="15" y="196"/>
                    <a:pt x="11" y="199"/>
                    <a:pt x="7" y="1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3" name="STROKE LINE">
              <a:extLst>
                <a:ext uri="{FF2B5EF4-FFF2-40B4-BE49-F238E27FC236}">
                  <a16:creationId xmlns:a16="http://schemas.microsoft.com/office/drawing/2014/main" id="{D6209B71-CC9A-0148-8B17-BF76F352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788" y="7550110"/>
              <a:ext cx="87887" cy="16481"/>
            </a:xfrm>
            <a:custGeom>
              <a:avLst/>
              <a:gdLst>
                <a:gd name="T0" fmla="*/ 61 w 69"/>
                <a:gd name="T1" fmla="*/ 13 h 14"/>
                <a:gd name="T2" fmla="*/ 8 w 69"/>
                <a:gd name="T3" fmla="*/ 13 h 14"/>
                <a:gd name="T4" fmla="*/ 8 w 69"/>
                <a:gd name="T5" fmla="*/ 13 h 14"/>
                <a:gd name="T6" fmla="*/ 0 w 69"/>
                <a:gd name="T7" fmla="*/ 7 h 14"/>
                <a:gd name="T8" fmla="*/ 0 w 69"/>
                <a:gd name="T9" fmla="*/ 7 h 14"/>
                <a:gd name="T10" fmla="*/ 8 w 69"/>
                <a:gd name="T11" fmla="*/ 0 h 14"/>
                <a:gd name="T12" fmla="*/ 61 w 69"/>
                <a:gd name="T13" fmla="*/ 0 h 14"/>
                <a:gd name="T14" fmla="*/ 61 w 69"/>
                <a:gd name="T15" fmla="*/ 0 h 14"/>
                <a:gd name="T16" fmla="*/ 68 w 69"/>
                <a:gd name="T17" fmla="*/ 7 h 14"/>
                <a:gd name="T18" fmla="*/ 68 w 69"/>
                <a:gd name="T19" fmla="*/ 7 h 14"/>
                <a:gd name="T20" fmla="*/ 61 w 69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">
                  <a:moveTo>
                    <a:pt x="61" y="13"/>
                  </a:moveTo>
                  <a:lnTo>
                    <a:pt x="8" y="13"/>
                  </a:lnTo>
                  <a:lnTo>
                    <a:pt x="8" y="13"/>
                  </a:lnTo>
                  <a:cubicBezTo>
                    <a:pt x="3" y="13"/>
                    <a:pt x="0" y="11"/>
                    <a:pt x="0" y="7"/>
                  </a:cubicBezTo>
                  <a:lnTo>
                    <a:pt x="0" y="7"/>
                  </a:lnTo>
                  <a:cubicBezTo>
                    <a:pt x="0" y="2"/>
                    <a:pt x="3" y="0"/>
                    <a:pt x="8" y="0"/>
                  </a:cubicBezTo>
                  <a:lnTo>
                    <a:pt x="61" y="0"/>
                  </a:lnTo>
                  <a:lnTo>
                    <a:pt x="61" y="0"/>
                  </a:lnTo>
                  <a:cubicBezTo>
                    <a:pt x="65" y="0"/>
                    <a:pt x="68" y="2"/>
                    <a:pt x="68" y="7"/>
                  </a:cubicBezTo>
                  <a:lnTo>
                    <a:pt x="68" y="7"/>
                  </a:lnTo>
                  <a:cubicBezTo>
                    <a:pt x="68" y="11"/>
                    <a:pt x="65" y="13"/>
                    <a:pt x="61" y="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4" name="RECTANGLE GLOB">
              <a:extLst>
                <a:ext uri="{FF2B5EF4-FFF2-40B4-BE49-F238E27FC236}">
                  <a16:creationId xmlns:a16="http://schemas.microsoft.com/office/drawing/2014/main" id="{15652AD2-0C87-DB4B-B2D5-F632A4AB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823" y="7665463"/>
              <a:ext cx="582251" cy="664643"/>
            </a:xfrm>
            <a:custGeom>
              <a:avLst/>
              <a:gdLst>
                <a:gd name="T0" fmla="*/ 468 w 469"/>
                <a:gd name="T1" fmla="*/ 469 h 535"/>
                <a:gd name="T2" fmla="*/ 282 w 469"/>
                <a:gd name="T3" fmla="*/ 469 h 535"/>
                <a:gd name="T4" fmla="*/ 234 w 469"/>
                <a:gd name="T5" fmla="*/ 534 h 535"/>
                <a:gd name="T6" fmla="*/ 185 w 469"/>
                <a:gd name="T7" fmla="*/ 469 h 535"/>
                <a:gd name="T8" fmla="*/ 0 w 469"/>
                <a:gd name="T9" fmla="*/ 469 h 535"/>
                <a:gd name="T10" fmla="*/ 0 w 469"/>
                <a:gd name="T11" fmla="*/ 0 h 535"/>
                <a:gd name="T12" fmla="*/ 468 w 469"/>
                <a:gd name="T13" fmla="*/ 0 h 535"/>
                <a:gd name="T14" fmla="*/ 468 w 469"/>
                <a:gd name="T15" fmla="*/ 469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535">
                  <a:moveTo>
                    <a:pt x="468" y="469"/>
                  </a:moveTo>
                  <a:lnTo>
                    <a:pt x="282" y="469"/>
                  </a:lnTo>
                  <a:lnTo>
                    <a:pt x="234" y="534"/>
                  </a:lnTo>
                  <a:lnTo>
                    <a:pt x="185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468" y="46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5" name="SHADOW GLOB">
              <a:extLst>
                <a:ext uri="{FF2B5EF4-FFF2-40B4-BE49-F238E27FC236}">
                  <a16:creationId xmlns:a16="http://schemas.microsoft.com/office/drawing/2014/main" id="{F6413422-77D8-794F-8B85-A6208BBA2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823" y="8187290"/>
              <a:ext cx="582251" cy="142816"/>
            </a:xfrm>
            <a:custGeom>
              <a:avLst/>
              <a:gdLst>
                <a:gd name="T0" fmla="*/ 0 w 469"/>
                <a:gd name="T1" fmla="*/ 0 h 116"/>
                <a:gd name="T2" fmla="*/ 0 w 469"/>
                <a:gd name="T3" fmla="*/ 50 h 116"/>
                <a:gd name="T4" fmla="*/ 185 w 469"/>
                <a:gd name="T5" fmla="*/ 50 h 116"/>
                <a:gd name="T6" fmla="*/ 234 w 469"/>
                <a:gd name="T7" fmla="*/ 115 h 116"/>
                <a:gd name="T8" fmla="*/ 282 w 469"/>
                <a:gd name="T9" fmla="*/ 50 h 116"/>
                <a:gd name="T10" fmla="*/ 468 w 469"/>
                <a:gd name="T11" fmla="*/ 50 h 116"/>
                <a:gd name="T12" fmla="*/ 468 w 469"/>
                <a:gd name="T13" fmla="*/ 0 h 116"/>
                <a:gd name="T14" fmla="*/ 0 w 469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9" h="116">
                  <a:moveTo>
                    <a:pt x="0" y="0"/>
                  </a:moveTo>
                  <a:lnTo>
                    <a:pt x="0" y="50"/>
                  </a:lnTo>
                  <a:lnTo>
                    <a:pt x="185" y="50"/>
                  </a:lnTo>
                  <a:lnTo>
                    <a:pt x="234" y="115"/>
                  </a:lnTo>
                  <a:lnTo>
                    <a:pt x="282" y="50"/>
                  </a:lnTo>
                  <a:lnTo>
                    <a:pt x="468" y="50"/>
                  </a:lnTo>
                  <a:lnTo>
                    <a:pt x="468" y="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6" name="CIRCLE QUESTION">
              <a:extLst>
                <a:ext uri="{FF2B5EF4-FFF2-40B4-BE49-F238E27FC236}">
                  <a16:creationId xmlns:a16="http://schemas.microsoft.com/office/drawing/2014/main" id="{0966BF7B-C2F3-4349-8036-5D3C319F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173" y="7769827"/>
              <a:ext cx="357043" cy="3570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7" name="QUESTION">
              <a:extLst>
                <a:ext uri="{FF2B5EF4-FFF2-40B4-BE49-F238E27FC236}">
                  <a16:creationId xmlns:a16="http://schemas.microsoft.com/office/drawing/2014/main" id="{DC7FD167-8880-8D4C-9498-99C5241A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046" y="7819265"/>
              <a:ext cx="153802" cy="252675"/>
            </a:xfrm>
            <a:custGeom>
              <a:avLst/>
              <a:gdLst>
                <a:gd name="T0" fmla="*/ 64 w 123"/>
                <a:gd name="T1" fmla="*/ 143 h 204"/>
                <a:gd name="T2" fmla="*/ 59 w 123"/>
                <a:gd name="T3" fmla="*/ 143 h 204"/>
                <a:gd name="T4" fmla="*/ 59 w 123"/>
                <a:gd name="T5" fmla="*/ 143 h 204"/>
                <a:gd name="T6" fmla="*/ 51 w 123"/>
                <a:gd name="T7" fmla="*/ 137 h 204"/>
                <a:gd name="T8" fmla="*/ 51 w 123"/>
                <a:gd name="T9" fmla="*/ 135 h 204"/>
                <a:gd name="T10" fmla="*/ 51 w 123"/>
                <a:gd name="T11" fmla="*/ 135 h 204"/>
                <a:gd name="T12" fmla="*/ 78 w 123"/>
                <a:gd name="T13" fmla="*/ 91 h 204"/>
                <a:gd name="T14" fmla="*/ 78 w 123"/>
                <a:gd name="T15" fmla="*/ 91 h 204"/>
                <a:gd name="T16" fmla="*/ 102 w 123"/>
                <a:gd name="T17" fmla="*/ 53 h 204"/>
                <a:gd name="T18" fmla="*/ 102 w 123"/>
                <a:gd name="T19" fmla="*/ 53 h 204"/>
                <a:gd name="T20" fmla="*/ 64 w 123"/>
                <a:gd name="T21" fmla="*/ 18 h 204"/>
                <a:gd name="T22" fmla="*/ 64 w 123"/>
                <a:gd name="T23" fmla="*/ 18 h 204"/>
                <a:gd name="T24" fmla="*/ 20 w 123"/>
                <a:gd name="T25" fmla="*/ 56 h 204"/>
                <a:gd name="T26" fmla="*/ 20 w 123"/>
                <a:gd name="T27" fmla="*/ 56 h 204"/>
                <a:gd name="T28" fmla="*/ 12 w 123"/>
                <a:gd name="T29" fmla="*/ 61 h 204"/>
                <a:gd name="T30" fmla="*/ 7 w 123"/>
                <a:gd name="T31" fmla="*/ 61 h 204"/>
                <a:gd name="T32" fmla="*/ 7 w 123"/>
                <a:gd name="T33" fmla="*/ 61 h 204"/>
                <a:gd name="T34" fmla="*/ 2 w 123"/>
                <a:gd name="T35" fmla="*/ 59 h 204"/>
                <a:gd name="T36" fmla="*/ 2 w 123"/>
                <a:gd name="T37" fmla="*/ 59 h 204"/>
                <a:gd name="T38" fmla="*/ 0 w 123"/>
                <a:gd name="T39" fmla="*/ 53 h 204"/>
                <a:gd name="T40" fmla="*/ 0 w 123"/>
                <a:gd name="T41" fmla="*/ 53 h 204"/>
                <a:gd name="T42" fmla="*/ 64 w 123"/>
                <a:gd name="T43" fmla="*/ 0 h 204"/>
                <a:gd name="T44" fmla="*/ 64 w 123"/>
                <a:gd name="T45" fmla="*/ 0 h 204"/>
                <a:gd name="T46" fmla="*/ 122 w 123"/>
                <a:gd name="T47" fmla="*/ 52 h 204"/>
                <a:gd name="T48" fmla="*/ 122 w 123"/>
                <a:gd name="T49" fmla="*/ 52 h 204"/>
                <a:gd name="T50" fmla="*/ 90 w 123"/>
                <a:gd name="T51" fmla="*/ 106 h 204"/>
                <a:gd name="T52" fmla="*/ 90 w 123"/>
                <a:gd name="T53" fmla="*/ 106 h 204"/>
                <a:gd name="T54" fmla="*/ 71 w 123"/>
                <a:gd name="T55" fmla="*/ 135 h 204"/>
                <a:gd name="T56" fmla="*/ 71 w 123"/>
                <a:gd name="T57" fmla="*/ 137 h 204"/>
                <a:gd name="T58" fmla="*/ 71 w 123"/>
                <a:gd name="T59" fmla="*/ 137 h 204"/>
                <a:gd name="T60" fmla="*/ 64 w 123"/>
                <a:gd name="T61" fmla="*/ 143 h 204"/>
                <a:gd name="T62" fmla="*/ 64 w 123"/>
                <a:gd name="T63" fmla="*/ 203 h 204"/>
                <a:gd name="T64" fmla="*/ 59 w 123"/>
                <a:gd name="T65" fmla="*/ 203 h 204"/>
                <a:gd name="T66" fmla="*/ 59 w 123"/>
                <a:gd name="T67" fmla="*/ 203 h 204"/>
                <a:gd name="T68" fmla="*/ 51 w 123"/>
                <a:gd name="T69" fmla="*/ 196 h 204"/>
                <a:gd name="T70" fmla="*/ 51 w 123"/>
                <a:gd name="T71" fmla="*/ 168 h 204"/>
                <a:gd name="T72" fmla="*/ 51 w 123"/>
                <a:gd name="T73" fmla="*/ 168 h 204"/>
                <a:gd name="T74" fmla="*/ 59 w 123"/>
                <a:gd name="T75" fmla="*/ 160 h 204"/>
                <a:gd name="T76" fmla="*/ 64 w 123"/>
                <a:gd name="T77" fmla="*/ 160 h 204"/>
                <a:gd name="T78" fmla="*/ 64 w 123"/>
                <a:gd name="T79" fmla="*/ 160 h 204"/>
                <a:gd name="T80" fmla="*/ 71 w 123"/>
                <a:gd name="T81" fmla="*/ 168 h 204"/>
                <a:gd name="T82" fmla="*/ 71 w 123"/>
                <a:gd name="T83" fmla="*/ 196 h 204"/>
                <a:gd name="T84" fmla="*/ 71 w 123"/>
                <a:gd name="T85" fmla="*/ 196 h 204"/>
                <a:gd name="T86" fmla="*/ 64 w 123"/>
                <a:gd name="T87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204">
                  <a:moveTo>
                    <a:pt x="64" y="143"/>
                  </a:moveTo>
                  <a:lnTo>
                    <a:pt x="59" y="143"/>
                  </a:lnTo>
                  <a:lnTo>
                    <a:pt x="59" y="143"/>
                  </a:lnTo>
                  <a:cubicBezTo>
                    <a:pt x="55" y="143"/>
                    <a:pt x="51" y="140"/>
                    <a:pt x="51" y="137"/>
                  </a:cubicBezTo>
                  <a:lnTo>
                    <a:pt x="51" y="135"/>
                  </a:lnTo>
                  <a:lnTo>
                    <a:pt x="51" y="135"/>
                  </a:lnTo>
                  <a:cubicBezTo>
                    <a:pt x="51" y="122"/>
                    <a:pt x="56" y="109"/>
                    <a:pt x="78" y="91"/>
                  </a:cubicBezTo>
                  <a:lnTo>
                    <a:pt x="78" y="91"/>
                  </a:lnTo>
                  <a:cubicBezTo>
                    <a:pt x="99" y="73"/>
                    <a:pt x="102" y="66"/>
                    <a:pt x="102" y="53"/>
                  </a:cubicBezTo>
                  <a:lnTo>
                    <a:pt x="102" y="53"/>
                  </a:lnTo>
                  <a:cubicBezTo>
                    <a:pt x="102" y="36"/>
                    <a:pt x="90" y="18"/>
                    <a:pt x="64" y="18"/>
                  </a:cubicBezTo>
                  <a:lnTo>
                    <a:pt x="64" y="18"/>
                  </a:lnTo>
                  <a:cubicBezTo>
                    <a:pt x="39" y="18"/>
                    <a:pt x="23" y="31"/>
                    <a:pt x="20" y="56"/>
                  </a:cubicBezTo>
                  <a:lnTo>
                    <a:pt x="20" y="56"/>
                  </a:lnTo>
                  <a:cubicBezTo>
                    <a:pt x="19" y="59"/>
                    <a:pt x="16" y="61"/>
                    <a:pt x="12" y="61"/>
                  </a:cubicBezTo>
                  <a:lnTo>
                    <a:pt x="7" y="61"/>
                  </a:lnTo>
                  <a:lnTo>
                    <a:pt x="7" y="61"/>
                  </a:lnTo>
                  <a:cubicBezTo>
                    <a:pt x="5" y="61"/>
                    <a:pt x="3" y="61"/>
                    <a:pt x="2" y="59"/>
                  </a:cubicBezTo>
                  <a:lnTo>
                    <a:pt x="2" y="59"/>
                  </a:lnTo>
                  <a:cubicBezTo>
                    <a:pt x="1" y="58"/>
                    <a:pt x="0" y="55"/>
                    <a:pt x="0" y="53"/>
                  </a:cubicBezTo>
                  <a:lnTo>
                    <a:pt x="0" y="53"/>
                  </a:lnTo>
                  <a:cubicBezTo>
                    <a:pt x="4" y="20"/>
                    <a:pt x="29" y="0"/>
                    <a:pt x="64" y="0"/>
                  </a:cubicBezTo>
                  <a:lnTo>
                    <a:pt x="64" y="0"/>
                  </a:lnTo>
                  <a:cubicBezTo>
                    <a:pt x="104" y="0"/>
                    <a:pt x="122" y="27"/>
                    <a:pt x="122" y="52"/>
                  </a:cubicBezTo>
                  <a:lnTo>
                    <a:pt x="122" y="52"/>
                  </a:lnTo>
                  <a:cubicBezTo>
                    <a:pt x="122" y="76"/>
                    <a:pt x="112" y="87"/>
                    <a:pt x="90" y="106"/>
                  </a:cubicBezTo>
                  <a:lnTo>
                    <a:pt x="90" y="106"/>
                  </a:lnTo>
                  <a:cubicBezTo>
                    <a:pt x="74" y="119"/>
                    <a:pt x="71" y="128"/>
                    <a:pt x="71" y="135"/>
                  </a:cubicBezTo>
                  <a:lnTo>
                    <a:pt x="71" y="137"/>
                  </a:lnTo>
                  <a:lnTo>
                    <a:pt x="71" y="137"/>
                  </a:lnTo>
                  <a:cubicBezTo>
                    <a:pt x="71" y="140"/>
                    <a:pt x="68" y="143"/>
                    <a:pt x="64" y="143"/>
                  </a:cubicBezTo>
                  <a:close/>
                  <a:moveTo>
                    <a:pt x="64" y="203"/>
                  </a:moveTo>
                  <a:lnTo>
                    <a:pt x="59" y="203"/>
                  </a:lnTo>
                  <a:lnTo>
                    <a:pt x="59" y="203"/>
                  </a:lnTo>
                  <a:cubicBezTo>
                    <a:pt x="55" y="203"/>
                    <a:pt x="51" y="200"/>
                    <a:pt x="51" y="196"/>
                  </a:cubicBezTo>
                  <a:lnTo>
                    <a:pt x="51" y="168"/>
                  </a:lnTo>
                  <a:lnTo>
                    <a:pt x="51" y="168"/>
                  </a:lnTo>
                  <a:cubicBezTo>
                    <a:pt x="51" y="163"/>
                    <a:pt x="55" y="160"/>
                    <a:pt x="59" y="160"/>
                  </a:cubicBezTo>
                  <a:lnTo>
                    <a:pt x="64" y="160"/>
                  </a:lnTo>
                  <a:lnTo>
                    <a:pt x="64" y="160"/>
                  </a:lnTo>
                  <a:cubicBezTo>
                    <a:pt x="68" y="160"/>
                    <a:pt x="71" y="163"/>
                    <a:pt x="71" y="168"/>
                  </a:cubicBezTo>
                  <a:lnTo>
                    <a:pt x="71" y="196"/>
                  </a:lnTo>
                  <a:lnTo>
                    <a:pt x="71" y="196"/>
                  </a:lnTo>
                  <a:cubicBezTo>
                    <a:pt x="71" y="200"/>
                    <a:pt x="68" y="203"/>
                    <a:pt x="64" y="2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8" name="HAIR">
              <a:extLst>
                <a:ext uri="{FF2B5EF4-FFF2-40B4-BE49-F238E27FC236}">
                  <a16:creationId xmlns:a16="http://schemas.microsoft.com/office/drawing/2014/main" id="{8168D30C-F411-E540-92A9-AD7E852D5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4043" y="7500675"/>
              <a:ext cx="428449" cy="406477"/>
            </a:xfrm>
            <a:custGeom>
              <a:avLst/>
              <a:gdLst>
                <a:gd name="T0" fmla="*/ 99 w 344"/>
                <a:gd name="T1" fmla="*/ 159 h 327"/>
                <a:gd name="T2" fmla="*/ 99 w 344"/>
                <a:gd name="T3" fmla="*/ 159 h 327"/>
                <a:gd name="T4" fmla="*/ 35 w 344"/>
                <a:gd name="T5" fmla="*/ 270 h 327"/>
                <a:gd name="T6" fmla="*/ 35 w 344"/>
                <a:gd name="T7" fmla="*/ 270 h 327"/>
                <a:gd name="T8" fmla="*/ 3 w 344"/>
                <a:gd name="T9" fmla="*/ 265 h 327"/>
                <a:gd name="T10" fmla="*/ 3 w 344"/>
                <a:gd name="T11" fmla="*/ 265 h 327"/>
                <a:gd name="T12" fmla="*/ 41 w 344"/>
                <a:gd name="T13" fmla="*/ 147 h 327"/>
                <a:gd name="T14" fmla="*/ 41 w 344"/>
                <a:gd name="T15" fmla="*/ 147 h 327"/>
                <a:gd name="T16" fmla="*/ 176 w 344"/>
                <a:gd name="T17" fmla="*/ 37 h 327"/>
                <a:gd name="T18" fmla="*/ 176 w 344"/>
                <a:gd name="T19" fmla="*/ 37 h 327"/>
                <a:gd name="T20" fmla="*/ 341 w 344"/>
                <a:gd name="T21" fmla="*/ 173 h 327"/>
                <a:gd name="T22" fmla="*/ 341 w 344"/>
                <a:gd name="T23" fmla="*/ 173 h 327"/>
                <a:gd name="T24" fmla="*/ 289 w 344"/>
                <a:gd name="T25" fmla="*/ 312 h 327"/>
                <a:gd name="T26" fmla="*/ 289 w 344"/>
                <a:gd name="T27" fmla="*/ 312 h 327"/>
                <a:gd name="T28" fmla="*/ 99 w 344"/>
                <a:gd name="T29" fmla="*/ 159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4" h="327">
                  <a:moveTo>
                    <a:pt x="99" y="159"/>
                  </a:moveTo>
                  <a:lnTo>
                    <a:pt x="99" y="159"/>
                  </a:lnTo>
                  <a:cubicBezTo>
                    <a:pt x="99" y="159"/>
                    <a:pt x="99" y="258"/>
                    <a:pt x="35" y="270"/>
                  </a:cubicBezTo>
                  <a:lnTo>
                    <a:pt x="35" y="270"/>
                  </a:lnTo>
                  <a:cubicBezTo>
                    <a:pt x="20" y="273"/>
                    <a:pt x="0" y="266"/>
                    <a:pt x="3" y="265"/>
                  </a:cubicBezTo>
                  <a:lnTo>
                    <a:pt x="3" y="265"/>
                  </a:lnTo>
                  <a:cubicBezTo>
                    <a:pt x="3" y="265"/>
                    <a:pt x="31" y="236"/>
                    <a:pt x="41" y="147"/>
                  </a:cubicBezTo>
                  <a:lnTo>
                    <a:pt x="41" y="147"/>
                  </a:lnTo>
                  <a:cubicBezTo>
                    <a:pt x="50" y="59"/>
                    <a:pt x="117" y="21"/>
                    <a:pt x="176" y="37"/>
                  </a:cubicBezTo>
                  <a:lnTo>
                    <a:pt x="176" y="37"/>
                  </a:lnTo>
                  <a:cubicBezTo>
                    <a:pt x="176" y="37"/>
                    <a:pt x="330" y="0"/>
                    <a:pt x="341" y="173"/>
                  </a:cubicBezTo>
                  <a:lnTo>
                    <a:pt x="341" y="173"/>
                  </a:lnTo>
                  <a:cubicBezTo>
                    <a:pt x="343" y="195"/>
                    <a:pt x="335" y="302"/>
                    <a:pt x="289" y="312"/>
                  </a:cubicBezTo>
                  <a:lnTo>
                    <a:pt x="289" y="312"/>
                  </a:lnTo>
                  <a:cubicBezTo>
                    <a:pt x="223" y="326"/>
                    <a:pt x="114" y="262"/>
                    <a:pt x="99" y="1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678" name="LINE STROKE DASH 02">
            <a:extLst>
              <a:ext uri="{FF2B5EF4-FFF2-40B4-BE49-F238E27FC236}">
                <a16:creationId xmlns:a16="http://schemas.microsoft.com/office/drawing/2014/main" id="{11A09036-5AB2-7F40-A72B-1228F8C9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576" y="6588848"/>
            <a:ext cx="7997715" cy="3054072"/>
          </a:xfrm>
          <a:custGeom>
            <a:avLst/>
            <a:gdLst>
              <a:gd name="T0" fmla="*/ 3969 w 6420"/>
              <a:gd name="T1" fmla="*/ 1165 h 2453"/>
              <a:gd name="T2" fmla="*/ 3969 w 6420"/>
              <a:gd name="T3" fmla="*/ 1165 h 2453"/>
              <a:gd name="T4" fmla="*/ 5229 w 6420"/>
              <a:gd name="T5" fmla="*/ 26 h 2453"/>
              <a:gd name="T6" fmla="*/ 5229 w 6420"/>
              <a:gd name="T7" fmla="*/ 26 h 2453"/>
              <a:gd name="T8" fmla="*/ 6394 w 6420"/>
              <a:gd name="T9" fmla="*/ 1190 h 2453"/>
              <a:gd name="T10" fmla="*/ 6394 w 6420"/>
              <a:gd name="T11" fmla="*/ 1190 h 2453"/>
              <a:gd name="T12" fmla="*/ 5181 w 6420"/>
              <a:gd name="T13" fmla="*/ 2452 h 2453"/>
              <a:gd name="T14" fmla="*/ 414 w 6420"/>
              <a:gd name="T15" fmla="*/ 2452 h 2453"/>
              <a:gd name="T16" fmla="*/ 414 w 6420"/>
              <a:gd name="T17" fmla="*/ 2452 h 2453"/>
              <a:gd name="T18" fmla="*/ 0 w 6420"/>
              <a:gd name="T19" fmla="*/ 2038 h 2453"/>
              <a:gd name="T20" fmla="*/ 0 w 6420"/>
              <a:gd name="T21" fmla="*/ 1491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20" h="2453">
                <a:moveTo>
                  <a:pt x="3969" y="1165"/>
                </a:moveTo>
                <a:lnTo>
                  <a:pt x="3969" y="1165"/>
                </a:lnTo>
                <a:cubicBezTo>
                  <a:pt x="4008" y="514"/>
                  <a:pt x="4562" y="0"/>
                  <a:pt x="5229" y="26"/>
                </a:cubicBezTo>
                <a:lnTo>
                  <a:pt x="5229" y="26"/>
                </a:lnTo>
                <a:cubicBezTo>
                  <a:pt x="5859" y="50"/>
                  <a:pt x="6370" y="560"/>
                  <a:pt x="6394" y="1190"/>
                </a:cubicBezTo>
                <a:lnTo>
                  <a:pt x="6394" y="1190"/>
                </a:lnTo>
                <a:cubicBezTo>
                  <a:pt x="6419" y="1881"/>
                  <a:pt x="5866" y="2452"/>
                  <a:pt x="5181" y="2452"/>
                </a:cubicBezTo>
                <a:lnTo>
                  <a:pt x="414" y="2452"/>
                </a:lnTo>
                <a:lnTo>
                  <a:pt x="414" y="2452"/>
                </a:lnTo>
                <a:cubicBezTo>
                  <a:pt x="185" y="2452"/>
                  <a:pt x="0" y="2266"/>
                  <a:pt x="0" y="2038"/>
                </a:cubicBezTo>
                <a:lnTo>
                  <a:pt x="0" y="1491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2">
            <a:extLst>
              <a:ext uri="{FF2B5EF4-FFF2-40B4-BE49-F238E27FC236}">
                <a16:creationId xmlns:a16="http://schemas.microsoft.com/office/drawing/2014/main" id="{0D410646-919B-0E41-9537-5704E235D998}"/>
              </a:ext>
            </a:extLst>
          </p:cNvPr>
          <p:cNvSpPr txBox="1"/>
          <p:nvPr/>
        </p:nvSpPr>
        <p:spPr>
          <a:xfrm>
            <a:off x="4622145" y="7035727"/>
            <a:ext cx="41291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BODY 02">
            <a:extLst>
              <a:ext uri="{FF2B5EF4-FFF2-40B4-BE49-F238E27FC236}">
                <a16:creationId xmlns:a16="http://schemas.microsoft.com/office/drawing/2014/main" id="{43C405E2-78C4-EE44-ABF4-1D8F20683F7A}"/>
              </a:ext>
            </a:extLst>
          </p:cNvPr>
          <p:cNvSpPr txBox="1"/>
          <p:nvPr/>
        </p:nvSpPr>
        <p:spPr>
          <a:xfrm>
            <a:off x="4622144" y="7697701"/>
            <a:ext cx="41291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3" name="CIRCLE LITTLE">
            <a:extLst>
              <a:ext uri="{FF2B5EF4-FFF2-40B4-BE49-F238E27FC236}">
                <a16:creationId xmlns:a16="http://schemas.microsoft.com/office/drawing/2014/main" id="{D2D1015D-697C-1F40-A038-A0821B92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02" y="11246857"/>
            <a:ext cx="197746" cy="19774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4" name="CIRCLE LITTLE">
            <a:extLst>
              <a:ext uri="{FF2B5EF4-FFF2-40B4-BE49-F238E27FC236}">
                <a16:creationId xmlns:a16="http://schemas.microsoft.com/office/drawing/2014/main" id="{C0A15659-C56D-2C45-B7B3-DB4CB072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444" y="11664320"/>
            <a:ext cx="192251" cy="19225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5" name="CIRCLE B">
            <a:extLst>
              <a:ext uri="{FF2B5EF4-FFF2-40B4-BE49-F238E27FC236}">
                <a16:creationId xmlns:a16="http://schemas.microsoft.com/office/drawing/2014/main" id="{A86883FC-B7AD-8F46-8561-0BDF0370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811" y="10120803"/>
            <a:ext cx="2636609" cy="263660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6" name="CIRCLE A">
            <a:extLst>
              <a:ext uri="{FF2B5EF4-FFF2-40B4-BE49-F238E27FC236}">
                <a16:creationId xmlns:a16="http://schemas.microsoft.com/office/drawing/2014/main" id="{71F293DD-E051-DE47-8037-D03BEA82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42" y="10258129"/>
            <a:ext cx="2367457" cy="236745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22" name="ILUSTRATION 03">
            <a:extLst>
              <a:ext uri="{FF2B5EF4-FFF2-40B4-BE49-F238E27FC236}">
                <a16:creationId xmlns:a16="http://schemas.microsoft.com/office/drawing/2014/main" id="{472ACE93-63B5-6C4D-BD05-948E8B8FFD6C}"/>
              </a:ext>
            </a:extLst>
          </p:cNvPr>
          <p:cNvGrpSpPr/>
          <p:nvPr/>
        </p:nvGrpSpPr>
        <p:grpSpPr>
          <a:xfrm>
            <a:off x="2169712" y="10851366"/>
            <a:ext cx="1697316" cy="1175488"/>
            <a:chOff x="2169712" y="10851366"/>
            <a:chExt cx="1697316" cy="1175488"/>
          </a:xfrm>
        </p:grpSpPr>
        <p:sp>
          <p:nvSpPr>
            <p:cNvPr id="377" name="OVAL ">
              <a:extLst>
                <a:ext uri="{FF2B5EF4-FFF2-40B4-BE49-F238E27FC236}">
                  <a16:creationId xmlns:a16="http://schemas.microsoft.com/office/drawing/2014/main" id="{947A61A7-3F1C-3048-B2DD-0C9A55B25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5" y="10999673"/>
              <a:ext cx="741545" cy="593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1" name="OVAL BRGHTNESS">
              <a:extLst>
                <a:ext uri="{FF2B5EF4-FFF2-40B4-BE49-F238E27FC236}">
                  <a16:creationId xmlns:a16="http://schemas.microsoft.com/office/drawing/2014/main" id="{B9DE1041-6AD0-7646-84FD-59AB88D7F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667" y="11115026"/>
              <a:ext cx="466901" cy="37352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0" name="RECTANGLE">
              <a:extLst>
                <a:ext uri="{FF2B5EF4-FFF2-40B4-BE49-F238E27FC236}">
                  <a16:creationId xmlns:a16="http://schemas.microsoft.com/office/drawing/2014/main" id="{6650AA12-BB19-E14E-9437-EB005A52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893" y="11719249"/>
              <a:ext cx="587742" cy="170279"/>
            </a:xfrm>
            <a:custGeom>
              <a:avLst/>
              <a:gdLst>
                <a:gd name="T0" fmla="*/ 466 w 473"/>
                <a:gd name="T1" fmla="*/ 136 h 137"/>
                <a:gd name="T2" fmla="*/ 7 w 473"/>
                <a:gd name="T3" fmla="*/ 136 h 137"/>
                <a:gd name="T4" fmla="*/ 7 w 473"/>
                <a:gd name="T5" fmla="*/ 136 h 137"/>
                <a:gd name="T6" fmla="*/ 0 w 473"/>
                <a:gd name="T7" fmla="*/ 129 h 137"/>
                <a:gd name="T8" fmla="*/ 0 w 473"/>
                <a:gd name="T9" fmla="*/ 6 h 137"/>
                <a:gd name="T10" fmla="*/ 0 w 473"/>
                <a:gd name="T11" fmla="*/ 6 h 137"/>
                <a:gd name="T12" fmla="*/ 7 w 473"/>
                <a:gd name="T13" fmla="*/ 0 h 137"/>
                <a:gd name="T14" fmla="*/ 7 w 473"/>
                <a:gd name="T15" fmla="*/ 0 h 137"/>
                <a:gd name="T16" fmla="*/ 13 w 473"/>
                <a:gd name="T17" fmla="*/ 6 h 137"/>
                <a:gd name="T18" fmla="*/ 13 w 473"/>
                <a:gd name="T19" fmla="*/ 122 h 137"/>
                <a:gd name="T20" fmla="*/ 466 w 473"/>
                <a:gd name="T21" fmla="*/ 122 h 137"/>
                <a:gd name="T22" fmla="*/ 466 w 473"/>
                <a:gd name="T23" fmla="*/ 122 h 137"/>
                <a:gd name="T24" fmla="*/ 472 w 473"/>
                <a:gd name="T25" fmla="*/ 129 h 137"/>
                <a:gd name="T26" fmla="*/ 472 w 473"/>
                <a:gd name="T27" fmla="*/ 129 h 137"/>
                <a:gd name="T28" fmla="*/ 466 w 473"/>
                <a:gd name="T29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3" h="137">
                  <a:moveTo>
                    <a:pt x="466" y="136"/>
                  </a:moveTo>
                  <a:lnTo>
                    <a:pt x="7" y="136"/>
                  </a:lnTo>
                  <a:lnTo>
                    <a:pt x="7" y="136"/>
                  </a:lnTo>
                  <a:cubicBezTo>
                    <a:pt x="3" y="136"/>
                    <a:pt x="0" y="133"/>
                    <a:pt x="0" y="129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3" y="0"/>
                    <a:pt x="7" y="0"/>
                  </a:cubicBezTo>
                  <a:lnTo>
                    <a:pt x="7" y="0"/>
                  </a:lnTo>
                  <a:cubicBezTo>
                    <a:pt x="10" y="0"/>
                    <a:pt x="13" y="3"/>
                    <a:pt x="13" y="6"/>
                  </a:cubicBezTo>
                  <a:lnTo>
                    <a:pt x="13" y="122"/>
                  </a:lnTo>
                  <a:lnTo>
                    <a:pt x="466" y="122"/>
                  </a:lnTo>
                  <a:lnTo>
                    <a:pt x="466" y="122"/>
                  </a:lnTo>
                  <a:cubicBezTo>
                    <a:pt x="470" y="122"/>
                    <a:pt x="472" y="125"/>
                    <a:pt x="472" y="129"/>
                  </a:cubicBezTo>
                  <a:lnTo>
                    <a:pt x="472" y="129"/>
                  </a:lnTo>
                  <a:cubicBezTo>
                    <a:pt x="472" y="133"/>
                    <a:pt x="470" y="136"/>
                    <a:pt x="466" y="1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2" name="CIRCLE">
              <a:extLst>
                <a:ext uri="{FF2B5EF4-FFF2-40B4-BE49-F238E27FC236}">
                  <a16:creationId xmlns:a16="http://schemas.microsoft.com/office/drawing/2014/main" id="{23150007-02E1-F849-9210-ECA5D815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119" y="11268829"/>
              <a:ext cx="65915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3" name="CIRCLE">
              <a:extLst>
                <a:ext uri="{FF2B5EF4-FFF2-40B4-BE49-F238E27FC236}">
                  <a16:creationId xmlns:a16="http://schemas.microsoft.com/office/drawing/2014/main" id="{504544D2-4AF1-BF41-8B27-BA95737C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907" y="11268829"/>
              <a:ext cx="65915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4" name="CIRCLE">
              <a:extLst>
                <a:ext uri="{FF2B5EF4-FFF2-40B4-BE49-F238E27FC236}">
                  <a16:creationId xmlns:a16="http://schemas.microsoft.com/office/drawing/2014/main" id="{57484CB2-1876-2F41-B32C-9E095458C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201" y="11268829"/>
              <a:ext cx="65915" cy="549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8" name="RECTANGLE">
              <a:extLst>
                <a:ext uri="{FF2B5EF4-FFF2-40B4-BE49-F238E27FC236}">
                  <a16:creationId xmlns:a16="http://schemas.microsoft.com/office/drawing/2014/main" id="{C2000BBB-A3B3-1542-B158-FF7B83B3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596" y="11554461"/>
              <a:ext cx="357043" cy="1702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5" name="RECTANGLE BRIGHTNESS">
              <a:extLst>
                <a:ext uri="{FF2B5EF4-FFF2-40B4-BE49-F238E27FC236}">
                  <a16:creationId xmlns:a16="http://schemas.microsoft.com/office/drawing/2014/main" id="{7A55BF51-3537-6C40-9B7B-0A1AFE1C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879" y="11554461"/>
              <a:ext cx="186760" cy="170279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6" name="RECTANGLE">
              <a:extLst>
                <a:ext uri="{FF2B5EF4-FFF2-40B4-BE49-F238E27FC236}">
                  <a16:creationId xmlns:a16="http://schemas.microsoft.com/office/drawing/2014/main" id="{A4D2553C-7BDD-2E4F-BE8B-FA7CE6BA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596" y="11625868"/>
              <a:ext cx="357043" cy="384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79" name="RECTANGLE BASE">
              <a:extLst>
                <a:ext uri="{FF2B5EF4-FFF2-40B4-BE49-F238E27FC236}">
                  <a16:creationId xmlns:a16="http://schemas.microsoft.com/office/drawing/2014/main" id="{CDEEF642-2382-6B4F-BD8A-2202411B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650" y="10862351"/>
              <a:ext cx="483378" cy="1159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7" name="STAR">
              <a:extLst>
                <a:ext uri="{FF2B5EF4-FFF2-40B4-BE49-F238E27FC236}">
                  <a16:creationId xmlns:a16="http://schemas.microsoft.com/office/drawing/2014/main" id="{47B33858-5022-9A4B-A0ED-06A9FD1A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045" y="11570938"/>
              <a:ext cx="324081" cy="307604"/>
            </a:xfrm>
            <a:custGeom>
              <a:avLst/>
              <a:gdLst>
                <a:gd name="T0" fmla="*/ 131 w 262"/>
                <a:gd name="T1" fmla="*/ 0 h 249"/>
                <a:gd name="T2" fmla="*/ 178 w 262"/>
                <a:gd name="T3" fmla="*/ 73 h 249"/>
                <a:gd name="T4" fmla="*/ 261 w 262"/>
                <a:gd name="T5" fmla="*/ 95 h 249"/>
                <a:gd name="T6" fmla="*/ 208 w 262"/>
                <a:gd name="T7" fmla="*/ 161 h 249"/>
                <a:gd name="T8" fmla="*/ 212 w 262"/>
                <a:gd name="T9" fmla="*/ 248 h 249"/>
                <a:gd name="T10" fmla="*/ 131 w 262"/>
                <a:gd name="T11" fmla="*/ 215 h 249"/>
                <a:gd name="T12" fmla="*/ 50 w 262"/>
                <a:gd name="T13" fmla="*/ 248 h 249"/>
                <a:gd name="T14" fmla="*/ 53 w 262"/>
                <a:gd name="T15" fmla="*/ 161 h 249"/>
                <a:gd name="T16" fmla="*/ 0 w 262"/>
                <a:gd name="T17" fmla="*/ 95 h 249"/>
                <a:gd name="T18" fmla="*/ 83 w 262"/>
                <a:gd name="T19" fmla="*/ 73 h 249"/>
                <a:gd name="T20" fmla="*/ 131 w 262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49">
                  <a:moveTo>
                    <a:pt x="131" y="0"/>
                  </a:moveTo>
                  <a:lnTo>
                    <a:pt x="178" y="73"/>
                  </a:lnTo>
                  <a:lnTo>
                    <a:pt x="261" y="95"/>
                  </a:lnTo>
                  <a:lnTo>
                    <a:pt x="208" y="161"/>
                  </a:lnTo>
                  <a:lnTo>
                    <a:pt x="212" y="248"/>
                  </a:lnTo>
                  <a:lnTo>
                    <a:pt x="131" y="215"/>
                  </a:lnTo>
                  <a:lnTo>
                    <a:pt x="50" y="248"/>
                  </a:lnTo>
                  <a:lnTo>
                    <a:pt x="53" y="161"/>
                  </a:lnTo>
                  <a:lnTo>
                    <a:pt x="0" y="95"/>
                  </a:lnTo>
                  <a:lnTo>
                    <a:pt x="83" y="73"/>
                  </a:lnTo>
                  <a:lnTo>
                    <a:pt x="13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0" name="RECTANGLE">
              <a:extLst>
                <a:ext uri="{FF2B5EF4-FFF2-40B4-BE49-F238E27FC236}">
                  <a16:creationId xmlns:a16="http://schemas.microsoft.com/office/drawing/2014/main" id="{4A29CE6A-DD3E-464D-AE61-CF76845F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003" y="11450094"/>
              <a:ext cx="258166" cy="219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8" name="CIRCLE">
              <a:extLst>
                <a:ext uri="{FF2B5EF4-FFF2-40B4-BE49-F238E27FC236}">
                  <a16:creationId xmlns:a16="http://schemas.microsoft.com/office/drawing/2014/main" id="{87709545-8CA7-4444-AA4B-2CED568DA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059" y="10983196"/>
              <a:ext cx="346053" cy="3350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9" name="ICON">
              <a:extLst>
                <a:ext uri="{FF2B5EF4-FFF2-40B4-BE49-F238E27FC236}">
                  <a16:creationId xmlns:a16="http://schemas.microsoft.com/office/drawing/2014/main" id="{E3EF0C57-79E9-5749-8786-2F3AEAB1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003" y="11082069"/>
              <a:ext cx="258166" cy="230703"/>
            </a:xfrm>
            <a:custGeom>
              <a:avLst/>
              <a:gdLst>
                <a:gd name="T0" fmla="*/ 104 w 208"/>
                <a:gd name="T1" fmla="*/ 185 h 186"/>
                <a:gd name="T2" fmla="*/ 104 w 208"/>
                <a:gd name="T3" fmla="*/ 185 h 186"/>
                <a:gd name="T4" fmla="*/ 207 w 208"/>
                <a:gd name="T5" fmla="*/ 139 h 186"/>
                <a:gd name="T6" fmla="*/ 207 w 208"/>
                <a:gd name="T7" fmla="*/ 139 h 186"/>
                <a:gd name="T8" fmla="*/ 134 w 208"/>
                <a:gd name="T9" fmla="*/ 79 h 186"/>
                <a:gd name="T10" fmla="*/ 134 w 208"/>
                <a:gd name="T11" fmla="*/ 79 h 186"/>
                <a:gd name="T12" fmla="*/ 148 w 208"/>
                <a:gd name="T13" fmla="*/ 45 h 186"/>
                <a:gd name="T14" fmla="*/ 148 w 208"/>
                <a:gd name="T15" fmla="*/ 45 h 186"/>
                <a:gd name="T16" fmla="*/ 104 w 208"/>
                <a:gd name="T17" fmla="*/ 0 h 186"/>
                <a:gd name="T18" fmla="*/ 104 w 208"/>
                <a:gd name="T19" fmla="*/ 0 h 186"/>
                <a:gd name="T20" fmla="*/ 59 w 208"/>
                <a:gd name="T21" fmla="*/ 45 h 186"/>
                <a:gd name="T22" fmla="*/ 59 w 208"/>
                <a:gd name="T23" fmla="*/ 45 h 186"/>
                <a:gd name="T24" fmla="*/ 74 w 208"/>
                <a:gd name="T25" fmla="*/ 79 h 186"/>
                <a:gd name="T26" fmla="*/ 74 w 208"/>
                <a:gd name="T27" fmla="*/ 79 h 186"/>
                <a:gd name="T28" fmla="*/ 0 w 208"/>
                <a:gd name="T29" fmla="*/ 139 h 186"/>
                <a:gd name="T30" fmla="*/ 0 w 208"/>
                <a:gd name="T31" fmla="*/ 139 h 186"/>
                <a:gd name="T32" fmla="*/ 104 w 208"/>
                <a:gd name="T33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86">
                  <a:moveTo>
                    <a:pt x="104" y="185"/>
                  </a:moveTo>
                  <a:lnTo>
                    <a:pt x="104" y="185"/>
                  </a:lnTo>
                  <a:cubicBezTo>
                    <a:pt x="145" y="185"/>
                    <a:pt x="182" y="167"/>
                    <a:pt x="207" y="139"/>
                  </a:cubicBezTo>
                  <a:lnTo>
                    <a:pt x="207" y="139"/>
                  </a:lnTo>
                  <a:cubicBezTo>
                    <a:pt x="191" y="109"/>
                    <a:pt x="165" y="87"/>
                    <a:pt x="134" y="79"/>
                  </a:cubicBezTo>
                  <a:lnTo>
                    <a:pt x="134" y="79"/>
                  </a:lnTo>
                  <a:cubicBezTo>
                    <a:pt x="143" y="71"/>
                    <a:pt x="148" y="59"/>
                    <a:pt x="148" y="45"/>
                  </a:cubicBezTo>
                  <a:lnTo>
                    <a:pt x="148" y="45"/>
                  </a:lnTo>
                  <a:cubicBezTo>
                    <a:pt x="148" y="20"/>
                    <a:pt x="128" y="0"/>
                    <a:pt x="104" y="0"/>
                  </a:cubicBezTo>
                  <a:lnTo>
                    <a:pt x="104" y="0"/>
                  </a:lnTo>
                  <a:cubicBezTo>
                    <a:pt x="79" y="0"/>
                    <a:pt x="59" y="20"/>
                    <a:pt x="59" y="45"/>
                  </a:cubicBezTo>
                  <a:lnTo>
                    <a:pt x="59" y="45"/>
                  </a:lnTo>
                  <a:cubicBezTo>
                    <a:pt x="59" y="59"/>
                    <a:pt x="65" y="71"/>
                    <a:pt x="74" y="79"/>
                  </a:cubicBezTo>
                  <a:lnTo>
                    <a:pt x="74" y="79"/>
                  </a:lnTo>
                  <a:cubicBezTo>
                    <a:pt x="42" y="87"/>
                    <a:pt x="16" y="109"/>
                    <a:pt x="0" y="139"/>
                  </a:cubicBezTo>
                  <a:lnTo>
                    <a:pt x="0" y="139"/>
                  </a:lnTo>
                  <a:cubicBezTo>
                    <a:pt x="25" y="167"/>
                    <a:pt x="63" y="185"/>
                    <a:pt x="104" y="18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1" name="STROKE LINE">
              <a:extLst>
                <a:ext uri="{FF2B5EF4-FFF2-40B4-BE49-F238E27FC236}">
                  <a16:creationId xmlns:a16="http://schemas.microsoft.com/office/drawing/2014/main" id="{FA83D0C1-DC0D-8F48-8E2E-25186F5C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737" y="10851366"/>
              <a:ext cx="483378" cy="16477"/>
            </a:xfrm>
            <a:custGeom>
              <a:avLst/>
              <a:gdLst>
                <a:gd name="T0" fmla="*/ 382 w 389"/>
                <a:gd name="T1" fmla="*/ 13 h 14"/>
                <a:gd name="T2" fmla="*/ 6 w 389"/>
                <a:gd name="T3" fmla="*/ 13 h 14"/>
                <a:gd name="T4" fmla="*/ 6 w 389"/>
                <a:gd name="T5" fmla="*/ 13 h 14"/>
                <a:gd name="T6" fmla="*/ 0 w 389"/>
                <a:gd name="T7" fmla="*/ 7 h 14"/>
                <a:gd name="T8" fmla="*/ 0 w 389"/>
                <a:gd name="T9" fmla="*/ 7 h 14"/>
                <a:gd name="T10" fmla="*/ 6 w 389"/>
                <a:gd name="T11" fmla="*/ 0 h 14"/>
                <a:gd name="T12" fmla="*/ 382 w 389"/>
                <a:gd name="T13" fmla="*/ 0 h 14"/>
                <a:gd name="T14" fmla="*/ 382 w 389"/>
                <a:gd name="T15" fmla="*/ 0 h 14"/>
                <a:gd name="T16" fmla="*/ 388 w 389"/>
                <a:gd name="T17" fmla="*/ 7 h 14"/>
                <a:gd name="T18" fmla="*/ 388 w 389"/>
                <a:gd name="T19" fmla="*/ 7 h 14"/>
                <a:gd name="T20" fmla="*/ 382 w 389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14">
                  <a:moveTo>
                    <a:pt x="382" y="13"/>
                  </a:moveTo>
                  <a:lnTo>
                    <a:pt x="6" y="13"/>
                  </a:lnTo>
                  <a:lnTo>
                    <a:pt x="6" y="13"/>
                  </a:lnTo>
                  <a:cubicBezTo>
                    <a:pt x="3" y="13"/>
                    <a:pt x="0" y="10"/>
                    <a:pt x="0" y="7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lnTo>
                    <a:pt x="382" y="0"/>
                  </a:lnTo>
                  <a:lnTo>
                    <a:pt x="382" y="0"/>
                  </a:lnTo>
                  <a:cubicBezTo>
                    <a:pt x="385" y="0"/>
                    <a:pt x="388" y="3"/>
                    <a:pt x="388" y="7"/>
                  </a:cubicBezTo>
                  <a:lnTo>
                    <a:pt x="388" y="7"/>
                  </a:lnTo>
                  <a:cubicBezTo>
                    <a:pt x="388" y="10"/>
                    <a:pt x="385" y="13"/>
                    <a:pt x="382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2" name="STROKE LINE">
              <a:extLst>
                <a:ext uri="{FF2B5EF4-FFF2-40B4-BE49-F238E27FC236}">
                  <a16:creationId xmlns:a16="http://schemas.microsoft.com/office/drawing/2014/main" id="{71150750-68D7-3549-AC20-52E3CA83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469" y="10851366"/>
              <a:ext cx="109859" cy="16477"/>
            </a:xfrm>
            <a:custGeom>
              <a:avLst/>
              <a:gdLst>
                <a:gd name="T0" fmla="*/ 79 w 86"/>
                <a:gd name="T1" fmla="*/ 13 h 14"/>
                <a:gd name="T2" fmla="*/ 7 w 86"/>
                <a:gd name="T3" fmla="*/ 13 h 14"/>
                <a:gd name="T4" fmla="*/ 7 w 86"/>
                <a:gd name="T5" fmla="*/ 13 h 14"/>
                <a:gd name="T6" fmla="*/ 0 w 86"/>
                <a:gd name="T7" fmla="*/ 7 h 14"/>
                <a:gd name="T8" fmla="*/ 0 w 86"/>
                <a:gd name="T9" fmla="*/ 7 h 14"/>
                <a:gd name="T10" fmla="*/ 7 w 86"/>
                <a:gd name="T11" fmla="*/ 0 h 14"/>
                <a:gd name="T12" fmla="*/ 79 w 86"/>
                <a:gd name="T13" fmla="*/ 0 h 14"/>
                <a:gd name="T14" fmla="*/ 79 w 86"/>
                <a:gd name="T15" fmla="*/ 0 h 14"/>
                <a:gd name="T16" fmla="*/ 85 w 86"/>
                <a:gd name="T17" fmla="*/ 7 h 14"/>
                <a:gd name="T18" fmla="*/ 85 w 86"/>
                <a:gd name="T19" fmla="*/ 7 h 14"/>
                <a:gd name="T20" fmla="*/ 79 w 86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4">
                  <a:moveTo>
                    <a:pt x="79" y="13"/>
                  </a:moveTo>
                  <a:lnTo>
                    <a:pt x="7" y="13"/>
                  </a:lnTo>
                  <a:lnTo>
                    <a:pt x="7" y="13"/>
                  </a:lnTo>
                  <a:cubicBezTo>
                    <a:pt x="4" y="13"/>
                    <a:pt x="0" y="10"/>
                    <a:pt x="0" y="7"/>
                  </a:cubicBezTo>
                  <a:lnTo>
                    <a:pt x="0" y="7"/>
                  </a:lnTo>
                  <a:cubicBezTo>
                    <a:pt x="0" y="3"/>
                    <a:pt x="4" y="0"/>
                    <a:pt x="7" y="0"/>
                  </a:cubicBezTo>
                  <a:lnTo>
                    <a:pt x="79" y="0"/>
                  </a:lnTo>
                  <a:lnTo>
                    <a:pt x="79" y="0"/>
                  </a:lnTo>
                  <a:cubicBezTo>
                    <a:pt x="82" y="0"/>
                    <a:pt x="85" y="3"/>
                    <a:pt x="85" y="7"/>
                  </a:cubicBezTo>
                  <a:lnTo>
                    <a:pt x="85" y="7"/>
                  </a:lnTo>
                  <a:cubicBezTo>
                    <a:pt x="85" y="10"/>
                    <a:pt x="82" y="13"/>
                    <a:pt x="79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3" name="STROKE LINE">
              <a:extLst>
                <a:ext uri="{FF2B5EF4-FFF2-40B4-BE49-F238E27FC236}">
                  <a16:creationId xmlns:a16="http://schemas.microsoft.com/office/drawing/2014/main" id="{0236F53B-0D34-8B42-ABAB-FB1907399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712" y="10878828"/>
              <a:ext cx="241689" cy="357043"/>
            </a:xfrm>
            <a:custGeom>
              <a:avLst/>
              <a:gdLst>
                <a:gd name="T0" fmla="*/ 6 w 195"/>
                <a:gd name="T1" fmla="*/ 285 h 286"/>
                <a:gd name="T2" fmla="*/ 6 w 195"/>
                <a:gd name="T3" fmla="*/ 285 h 286"/>
                <a:gd name="T4" fmla="*/ 0 w 195"/>
                <a:gd name="T5" fmla="*/ 279 h 286"/>
                <a:gd name="T6" fmla="*/ 0 w 195"/>
                <a:gd name="T7" fmla="*/ 279 h 286"/>
                <a:gd name="T8" fmla="*/ 104 w 195"/>
                <a:gd name="T9" fmla="*/ 50 h 286"/>
                <a:gd name="T10" fmla="*/ 104 w 195"/>
                <a:gd name="T11" fmla="*/ 50 h 286"/>
                <a:gd name="T12" fmla="*/ 184 w 195"/>
                <a:gd name="T13" fmla="*/ 1 h 286"/>
                <a:gd name="T14" fmla="*/ 184 w 195"/>
                <a:gd name="T15" fmla="*/ 1 h 286"/>
                <a:gd name="T16" fmla="*/ 192 w 195"/>
                <a:gd name="T17" fmla="*/ 4 h 286"/>
                <a:gd name="T18" fmla="*/ 192 w 195"/>
                <a:gd name="T19" fmla="*/ 4 h 286"/>
                <a:gd name="T20" fmla="*/ 189 w 195"/>
                <a:gd name="T21" fmla="*/ 13 h 286"/>
                <a:gd name="T22" fmla="*/ 189 w 195"/>
                <a:gd name="T23" fmla="*/ 13 h 286"/>
                <a:gd name="T24" fmla="*/ 113 w 195"/>
                <a:gd name="T25" fmla="*/ 60 h 286"/>
                <a:gd name="T26" fmla="*/ 113 w 195"/>
                <a:gd name="T27" fmla="*/ 60 h 286"/>
                <a:gd name="T28" fmla="*/ 13 w 195"/>
                <a:gd name="T29" fmla="*/ 279 h 286"/>
                <a:gd name="T30" fmla="*/ 13 w 195"/>
                <a:gd name="T31" fmla="*/ 279 h 286"/>
                <a:gd name="T32" fmla="*/ 6 w 195"/>
                <a:gd name="T33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86">
                  <a:moveTo>
                    <a:pt x="6" y="285"/>
                  </a:moveTo>
                  <a:lnTo>
                    <a:pt x="6" y="285"/>
                  </a:lnTo>
                  <a:cubicBezTo>
                    <a:pt x="3" y="285"/>
                    <a:pt x="0" y="282"/>
                    <a:pt x="0" y="279"/>
                  </a:cubicBezTo>
                  <a:lnTo>
                    <a:pt x="0" y="279"/>
                  </a:lnTo>
                  <a:cubicBezTo>
                    <a:pt x="0" y="191"/>
                    <a:pt x="38" y="108"/>
                    <a:pt x="104" y="50"/>
                  </a:cubicBezTo>
                  <a:lnTo>
                    <a:pt x="104" y="50"/>
                  </a:lnTo>
                  <a:cubicBezTo>
                    <a:pt x="128" y="30"/>
                    <a:pt x="155" y="13"/>
                    <a:pt x="184" y="1"/>
                  </a:cubicBezTo>
                  <a:lnTo>
                    <a:pt x="184" y="1"/>
                  </a:lnTo>
                  <a:cubicBezTo>
                    <a:pt x="188" y="0"/>
                    <a:pt x="191" y="1"/>
                    <a:pt x="192" y="4"/>
                  </a:cubicBezTo>
                  <a:lnTo>
                    <a:pt x="192" y="4"/>
                  </a:lnTo>
                  <a:cubicBezTo>
                    <a:pt x="194" y="8"/>
                    <a:pt x="192" y="11"/>
                    <a:pt x="189" y="13"/>
                  </a:cubicBezTo>
                  <a:lnTo>
                    <a:pt x="189" y="13"/>
                  </a:lnTo>
                  <a:cubicBezTo>
                    <a:pt x="161" y="25"/>
                    <a:pt x="136" y="41"/>
                    <a:pt x="113" y="60"/>
                  </a:cubicBezTo>
                  <a:lnTo>
                    <a:pt x="113" y="60"/>
                  </a:lnTo>
                  <a:cubicBezTo>
                    <a:pt x="49" y="115"/>
                    <a:pt x="13" y="195"/>
                    <a:pt x="13" y="279"/>
                  </a:cubicBezTo>
                  <a:lnTo>
                    <a:pt x="13" y="279"/>
                  </a:lnTo>
                  <a:cubicBezTo>
                    <a:pt x="13" y="282"/>
                    <a:pt x="10" y="285"/>
                    <a:pt x="6" y="2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4" name="STROKE LINE">
              <a:extLst>
                <a:ext uri="{FF2B5EF4-FFF2-40B4-BE49-F238E27FC236}">
                  <a16:creationId xmlns:a16="http://schemas.microsoft.com/office/drawing/2014/main" id="{FA7CD406-1DAC-274C-877B-A1EF6FABC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712" y="11642348"/>
              <a:ext cx="477884" cy="384505"/>
            </a:xfrm>
            <a:custGeom>
              <a:avLst/>
              <a:gdLst>
                <a:gd name="T0" fmla="*/ 375 w 382"/>
                <a:gd name="T1" fmla="*/ 309 h 310"/>
                <a:gd name="T2" fmla="*/ 301 w 382"/>
                <a:gd name="T3" fmla="*/ 309 h 310"/>
                <a:gd name="T4" fmla="*/ 301 w 382"/>
                <a:gd name="T5" fmla="*/ 309 h 310"/>
                <a:gd name="T6" fmla="*/ 0 w 382"/>
                <a:gd name="T7" fmla="*/ 7 h 310"/>
                <a:gd name="T8" fmla="*/ 0 w 382"/>
                <a:gd name="T9" fmla="*/ 7 h 310"/>
                <a:gd name="T10" fmla="*/ 6 w 382"/>
                <a:gd name="T11" fmla="*/ 0 h 310"/>
                <a:gd name="T12" fmla="*/ 6 w 382"/>
                <a:gd name="T13" fmla="*/ 0 h 310"/>
                <a:gd name="T14" fmla="*/ 13 w 382"/>
                <a:gd name="T15" fmla="*/ 7 h 310"/>
                <a:gd name="T16" fmla="*/ 13 w 382"/>
                <a:gd name="T17" fmla="*/ 7 h 310"/>
                <a:gd name="T18" fmla="*/ 301 w 382"/>
                <a:gd name="T19" fmla="*/ 296 h 310"/>
                <a:gd name="T20" fmla="*/ 375 w 382"/>
                <a:gd name="T21" fmla="*/ 296 h 310"/>
                <a:gd name="T22" fmla="*/ 375 w 382"/>
                <a:gd name="T23" fmla="*/ 296 h 310"/>
                <a:gd name="T24" fmla="*/ 381 w 382"/>
                <a:gd name="T25" fmla="*/ 302 h 310"/>
                <a:gd name="T26" fmla="*/ 381 w 382"/>
                <a:gd name="T27" fmla="*/ 302 h 310"/>
                <a:gd name="T28" fmla="*/ 375 w 382"/>
                <a:gd name="T29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0">
                  <a:moveTo>
                    <a:pt x="375" y="309"/>
                  </a:moveTo>
                  <a:lnTo>
                    <a:pt x="301" y="309"/>
                  </a:lnTo>
                  <a:lnTo>
                    <a:pt x="301" y="309"/>
                  </a:lnTo>
                  <a:cubicBezTo>
                    <a:pt x="135" y="309"/>
                    <a:pt x="0" y="173"/>
                    <a:pt x="0" y="7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lnTo>
                    <a:pt x="6" y="0"/>
                  </a:lnTo>
                  <a:cubicBezTo>
                    <a:pt x="10" y="0"/>
                    <a:pt x="13" y="3"/>
                    <a:pt x="13" y="7"/>
                  </a:cubicBezTo>
                  <a:lnTo>
                    <a:pt x="13" y="7"/>
                  </a:lnTo>
                  <a:cubicBezTo>
                    <a:pt x="13" y="166"/>
                    <a:pt x="142" y="296"/>
                    <a:pt x="301" y="296"/>
                  </a:cubicBezTo>
                  <a:lnTo>
                    <a:pt x="375" y="296"/>
                  </a:lnTo>
                  <a:lnTo>
                    <a:pt x="375" y="296"/>
                  </a:lnTo>
                  <a:cubicBezTo>
                    <a:pt x="378" y="296"/>
                    <a:pt x="381" y="299"/>
                    <a:pt x="381" y="302"/>
                  </a:cubicBezTo>
                  <a:lnTo>
                    <a:pt x="381" y="302"/>
                  </a:lnTo>
                  <a:cubicBezTo>
                    <a:pt x="381" y="305"/>
                    <a:pt x="378" y="309"/>
                    <a:pt x="375" y="3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5" name="STROKE LINE">
              <a:extLst>
                <a:ext uri="{FF2B5EF4-FFF2-40B4-BE49-F238E27FC236}">
                  <a16:creationId xmlns:a16="http://schemas.microsoft.com/office/drawing/2014/main" id="{77214BBC-18C9-524B-A8BD-978802C9F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85" y="12010373"/>
              <a:ext cx="439435" cy="16481"/>
            </a:xfrm>
            <a:custGeom>
              <a:avLst/>
              <a:gdLst>
                <a:gd name="T0" fmla="*/ 345 w 353"/>
                <a:gd name="T1" fmla="*/ 13 h 14"/>
                <a:gd name="T2" fmla="*/ 6 w 353"/>
                <a:gd name="T3" fmla="*/ 13 h 14"/>
                <a:gd name="T4" fmla="*/ 6 w 353"/>
                <a:gd name="T5" fmla="*/ 13 h 14"/>
                <a:gd name="T6" fmla="*/ 0 w 353"/>
                <a:gd name="T7" fmla="*/ 6 h 14"/>
                <a:gd name="T8" fmla="*/ 0 w 353"/>
                <a:gd name="T9" fmla="*/ 6 h 14"/>
                <a:gd name="T10" fmla="*/ 6 w 353"/>
                <a:gd name="T11" fmla="*/ 0 h 14"/>
                <a:gd name="T12" fmla="*/ 345 w 353"/>
                <a:gd name="T13" fmla="*/ 0 h 14"/>
                <a:gd name="T14" fmla="*/ 345 w 353"/>
                <a:gd name="T15" fmla="*/ 0 h 14"/>
                <a:gd name="T16" fmla="*/ 352 w 353"/>
                <a:gd name="T17" fmla="*/ 6 h 14"/>
                <a:gd name="T18" fmla="*/ 352 w 353"/>
                <a:gd name="T19" fmla="*/ 6 h 14"/>
                <a:gd name="T20" fmla="*/ 345 w 353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14">
                  <a:moveTo>
                    <a:pt x="345" y="13"/>
                  </a:moveTo>
                  <a:lnTo>
                    <a:pt x="6" y="13"/>
                  </a:lnTo>
                  <a:lnTo>
                    <a:pt x="6" y="13"/>
                  </a:lnTo>
                  <a:cubicBezTo>
                    <a:pt x="2" y="13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345" y="0"/>
                  </a:lnTo>
                  <a:lnTo>
                    <a:pt x="345" y="0"/>
                  </a:lnTo>
                  <a:cubicBezTo>
                    <a:pt x="349" y="0"/>
                    <a:pt x="352" y="3"/>
                    <a:pt x="352" y="6"/>
                  </a:cubicBezTo>
                  <a:lnTo>
                    <a:pt x="352" y="6"/>
                  </a:lnTo>
                  <a:cubicBezTo>
                    <a:pt x="352" y="9"/>
                    <a:pt x="349" y="13"/>
                    <a:pt x="345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6" name="STROKE LINE">
              <a:extLst>
                <a:ext uri="{FF2B5EF4-FFF2-40B4-BE49-F238E27FC236}">
                  <a16:creationId xmlns:a16="http://schemas.microsoft.com/office/drawing/2014/main" id="{BBFC0B84-FB67-134F-B41E-B0EF4292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978" y="12010373"/>
              <a:ext cx="76901" cy="16481"/>
            </a:xfrm>
            <a:custGeom>
              <a:avLst/>
              <a:gdLst>
                <a:gd name="T0" fmla="*/ 52 w 60"/>
                <a:gd name="T1" fmla="*/ 13 h 14"/>
                <a:gd name="T2" fmla="*/ 6 w 60"/>
                <a:gd name="T3" fmla="*/ 13 h 14"/>
                <a:gd name="T4" fmla="*/ 6 w 60"/>
                <a:gd name="T5" fmla="*/ 13 h 14"/>
                <a:gd name="T6" fmla="*/ 0 w 60"/>
                <a:gd name="T7" fmla="*/ 6 h 14"/>
                <a:gd name="T8" fmla="*/ 0 w 60"/>
                <a:gd name="T9" fmla="*/ 6 h 14"/>
                <a:gd name="T10" fmla="*/ 6 w 60"/>
                <a:gd name="T11" fmla="*/ 0 h 14"/>
                <a:gd name="T12" fmla="*/ 52 w 60"/>
                <a:gd name="T13" fmla="*/ 0 h 14"/>
                <a:gd name="T14" fmla="*/ 52 w 60"/>
                <a:gd name="T15" fmla="*/ 0 h 14"/>
                <a:gd name="T16" fmla="*/ 59 w 60"/>
                <a:gd name="T17" fmla="*/ 6 h 14"/>
                <a:gd name="T18" fmla="*/ 59 w 60"/>
                <a:gd name="T19" fmla="*/ 6 h 14"/>
                <a:gd name="T20" fmla="*/ 52 w 60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4">
                  <a:moveTo>
                    <a:pt x="52" y="13"/>
                  </a:moveTo>
                  <a:lnTo>
                    <a:pt x="6" y="13"/>
                  </a:lnTo>
                  <a:lnTo>
                    <a:pt x="6" y="13"/>
                  </a:lnTo>
                  <a:cubicBezTo>
                    <a:pt x="2" y="13"/>
                    <a:pt x="0" y="9"/>
                    <a:pt x="0" y="6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52" y="0"/>
                  </a:lnTo>
                  <a:lnTo>
                    <a:pt x="52" y="0"/>
                  </a:lnTo>
                  <a:cubicBezTo>
                    <a:pt x="56" y="0"/>
                    <a:pt x="59" y="3"/>
                    <a:pt x="59" y="6"/>
                  </a:cubicBezTo>
                  <a:lnTo>
                    <a:pt x="59" y="6"/>
                  </a:lnTo>
                  <a:cubicBezTo>
                    <a:pt x="59" y="9"/>
                    <a:pt x="56" y="13"/>
                    <a:pt x="52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773" name="LINE STROKE DASH 03">
            <a:extLst>
              <a:ext uri="{FF2B5EF4-FFF2-40B4-BE49-F238E27FC236}">
                <a16:creationId xmlns:a16="http://schemas.microsoft.com/office/drawing/2014/main" id="{D2421A04-3C67-8241-9CFC-9B775A36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3" y="9895595"/>
            <a:ext cx="7997715" cy="3054072"/>
          </a:xfrm>
          <a:custGeom>
            <a:avLst/>
            <a:gdLst>
              <a:gd name="T0" fmla="*/ 2451 w 6422"/>
              <a:gd name="T1" fmla="*/ 1166 h 2453"/>
              <a:gd name="T2" fmla="*/ 2451 w 6422"/>
              <a:gd name="T3" fmla="*/ 1166 h 2453"/>
              <a:gd name="T4" fmla="*/ 1192 w 6422"/>
              <a:gd name="T5" fmla="*/ 25 h 2453"/>
              <a:gd name="T6" fmla="*/ 1192 w 6422"/>
              <a:gd name="T7" fmla="*/ 25 h 2453"/>
              <a:gd name="T8" fmla="*/ 27 w 6422"/>
              <a:gd name="T9" fmla="*/ 1190 h 2453"/>
              <a:gd name="T10" fmla="*/ 27 w 6422"/>
              <a:gd name="T11" fmla="*/ 1190 h 2453"/>
              <a:gd name="T12" fmla="*/ 1240 w 6422"/>
              <a:gd name="T13" fmla="*/ 2452 h 2453"/>
              <a:gd name="T14" fmla="*/ 6007 w 6422"/>
              <a:gd name="T15" fmla="*/ 2452 h 2453"/>
              <a:gd name="T16" fmla="*/ 6007 w 6422"/>
              <a:gd name="T17" fmla="*/ 2452 h 2453"/>
              <a:gd name="T18" fmla="*/ 6421 w 6422"/>
              <a:gd name="T19" fmla="*/ 2038 h 2453"/>
              <a:gd name="T20" fmla="*/ 6421 w 6422"/>
              <a:gd name="T21" fmla="*/ 149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22" h="2453">
                <a:moveTo>
                  <a:pt x="2451" y="1166"/>
                </a:moveTo>
                <a:lnTo>
                  <a:pt x="2451" y="1166"/>
                </a:lnTo>
                <a:cubicBezTo>
                  <a:pt x="2413" y="515"/>
                  <a:pt x="1858" y="0"/>
                  <a:pt x="1192" y="25"/>
                </a:cubicBezTo>
                <a:lnTo>
                  <a:pt x="1192" y="25"/>
                </a:lnTo>
                <a:cubicBezTo>
                  <a:pt x="561" y="50"/>
                  <a:pt x="51" y="560"/>
                  <a:pt x="27" y="1190"/>
                </a:cubicBezTo>
                <a:lnTo>
                  <a:pt x="27" y="1190"/>
                </a:lnTo>
                <a:cubicBezTo>
                  <a:pt x="0" y="1881"/>
                  <a:pt x="555" y="2452"/>
                  <a:pt x="1240" y="2452"/>
                </a:cubicBezTo>
                <a:lnTo>
                  <a:pt x="6007" y="2452"/>
                </a:lnTo>
                <a:lnTo>
                  <a:pt x="6007" y="2452"/>
                </a:lnTo>
                <a:cubicBezTo>
                  <a:pt x="6236" y="2452"/>
                  <a:pt x="6421" y="2267"/>
                  <a:pt x="6421" y="2038"/>
                </a:cubicBezTo>
                <a:lnTo>
                  <a:pt x="6421" y="1492"/>
                </a:lnTo>
              </a:path>
            </a:pathLst>
          </a:custGeom>
          <a:noFill/>
          <a:ln w="25400" cap="flat">
            <a:solidFill>
              <a:schemeClr val="accent3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3">
            <a:extLst>
              <a:ext uri="{FF2B5EF4-FFF2-40B4-BE49-F238E27FC236}">
                <a16:creationId xmlns:a16="http://schemas.microsoft.com/office/drawing/2014/main" id="{CEEDEAFF-EA19-A146-B8EC-8599CAF1AB0E}"/>
              </a:ext>
            </a:extLst>
          </p:cNvPr>
          <p:cNvSpPr txBox="1"/>
          <p:nvPr/>
        </p:nvSpPr>
        <p:spPr>
          <a:xfrm>
            <a:off x="4947110" y="10345873"/>
            <a:ext cx="41291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BODY 03">
            <a:extLst>
              <a:ext uri="{FF2B5EF4-FFF2-40B4-BE49-F238E27FC236}">
                <a16:creationId xmlns:a16="http://schemas.microsoft.com/office/drawing/2014/main" id="{94F6C224-A9B0-2744-9403-E108DB89B31F}"/>
              </a:ext>
            </a:extLst>
          </p:cNvPr>
          <p:cNvSpPr txBox="1"/>
          <p:nvPr/>
        </p:nvSpPr>
        <p:spPr>
          <a:xfrm>
            <a:off x="4947110" y="11008641"/>
            <a:ext cx="41291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14" name="LINE ROUND SAMESIDECORNER 01">
            <a:extLst>
              <a:ext uri="{FF2B5EF4-FFF2-40B4-BE49-F238E27FC236}">
                <a16:creationId xmlns:a16="http://schemas.microsoft.com/office/drawing/2014/main" id="{D4787068-AA61-2240-9459-CC1ABCEEB7E2}"/>
              </a:ext>
            </a:extLst>
          </p:cNvPr>
          <p:cNvSpPr/>
          <p:nvPr/>
        </p:nvSpPr>
        <p:spPr>
          <a:xfrm rot="16200000">
            <a:off x="21230557" y="2449705"/>
            <a:ext cx="1708300" cy="4750992"/>
          </a:xfrm>
          <a:prstGeom prst="round2SameRect">
            <a:avLst>
              <a:gd name="adj1" fmla="val 50000"/>
              <a:gd name="adj2" fmla="val 0"/>
            </a:avLst>
          </a:prstGeom>
          <a:noFill/>
          <a:ln w="254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17" name="ROUND SAMESIDECORNER 01">
            <a:extLst>
              <a:ext uri="{FF2B5EF4-FFF2-40B4-BE49-F238E27FC236}">
                <a16:creationId xmlns:a16="http://schemas.microsoft.com/office/drawing/2014/main" id="{F8044C82-7E93-154A-A6B5-F6DB133516DC}"/>
              </a:ext>
            </a:extLst>
          </p:cNvPr>
          <p:cNvSpPr/>
          <p:nvPr/>
        </p:nvSpPr>
        <p:spPr>
          <a:xfrm rot="16200000">
            <a:off x="21474634" y="2581748"/>
            <a:ext cx="1323797" cy="44822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6" name="PERCENTAGE 01">
            <a:extLst>
              <a:ext uri="{FF2B5EF4-FFF2-40B4-BE49-F238E27FC236}">
                <a16:creationId xmlns:a16="http://schemas.microsoft.com/office/drawing/2014/main" id="{603855A3-6111-9C45-9E7F-8F38523D9293}"/>
              </a:ext>
            </a:extLst>
          </p:cNvPr>
          <p:cNvSpPr txBox="1"/>
          <p:nvPr/>
        </p:nvSpPr>
        <p:spPr>
          <a:xfrm>
            <a:off x="20475054" y="4230164"/>
            <a:ext cx="229350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397" name="CIRCLE 01 E">
            <a:extLst>
              <a:ext uri="{FF2B5EF4-FFF2-40B4-BE49-F238E27FC236}">
                <a16:creationId xmlns:a16="http://schemas.microsoft.com/office/drawing/2014/main" id="{C8EC551A-7191-3545-A2AE-0C25DEB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793" y="4353222"/>
            <a:ext cx="950280" cy="95028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8" name="CIRCLE 01 D">
            <a:extLst>
              <a:ext uri="{FF2B5EF4-FFF2-40B4-BE49-F238E27FC236}">
                <a16:creationId xmlns:a16="http://schemas.microsoft.com/office/drawing/2014/main" id="{0379C9EF-015B-4348-A776-D5D6AC86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54" y="4353222"/>
            <a:ext cx="950280" cy="9502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9" name="CIRCLE 01 C">
            <a:extLst>
              <a:ext uri="{FF2B5EF4-FFF2-40B4-BE49-F238E27FC236}">
                <a16:creationId xmlns:a16="http://schemas.microsoft.com/office/drawing/2014/main" id="{ABB36CA3-310D-2D41-AEAC-1952E92B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024" y="4353222"/>
            <a:ext cx="950276" cy="9502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0" name="CIRCLE 01 B">
            <a:extLst>
              <a:ext uri="{FF2B5EF4-FFF2-40B4-BE49-F238E27FC236}">
                <a16:creationId xmlns:a16="http://schemas.microsoft.com/office/drawing/2014/main" id="{4633D836-2847-3B4A-BAAF-2CB088A7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91" y="4353222"/>
            <a:ext cx="950280" cy="9502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1" name="CIRCLE 01 A">
            <a:extLst>
              <a:ext uri="{FF2B5EF4-FFF2-40B4-BE49-F238E27FC236}">
                <a16:creationId xmlns:a16="http://schemas.microsoft.com/office/drawing/2014/main" id="{A8353877-A88E-5143-A2AF-200C2ADD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252" y="4353222"/>
            <a:ext cx="950280" cy="9502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8" name="LINE ROUND SAMESIDECORNER 02">
            <a:extLst>
              <a:ext uri="{FF2B5EF4-FFF2-40B4-BE49-F238E27FC236}">
                <a16:creationId xmlns:a16="http://schemas.microsoft.com/office/drawing/2014/main" id="{073AFCB6-BB73-BC45-91B5-555055C7D745}"/>
              </a:ext>
            </a:extLst>
          </p:cNvPr>
          <p:cNvSpPr/>
          <p:nvPr/>
        </p:nvSpPr>
        <p:spPr>
          <a:xfrm rot="16200000">
            <a:off x="21230557" y="5758581"/>
            <a:ext cx="1708300" cy="4750992"/>
          </a:xfrm>
          <a:prstGeom prst="round2SameRect">
            <a:avLst>
              <a:gd name="adj1" fmla="val 50000"/>
              <a:gd name="adj2" fmla="val 0"/>
            </a:avLst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19" name="ROUND SAMESIDECORNER 02">
            <a:extLst>
              <a:ext uri="{FF2B5EF4-FFF2-40B4-BE49-F238E27FC236}">
                <a16:creationId xmlns:a16="http://schemas.microsoft.com/office/drawing/2014/main" id="{670406F4-5071-A144-8B93-7996E994463C}"/>
              </a:ext>
            </a:extLst>
          </p:cNvPr>
          <p:cNvSpPr/>
          <p:nvPr/>
        </p:nvSpPr>
        <p:spPr>
          <a:xfrm rot="16200000">
            <a:off x="21474634" y="5890624"/>
            <a:ext cx="1323797" cy="44822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5" name="PERCENTAGE 02">
            <a:extLst>
              <a:ext uri="{FF2B5EF4-FFF2-40B4-BE49-F238E27FC236}">
                <a16:creationId xmlns:a16="http://schemas.microsoft.com/office/drawing/2014/main" id="{FFC7CC46-0C64-3343-B60F-8EBF7D6EC29F}"/>
              </a:ext>
            </a:extLst>
          </p:cNvPr>
          <p:cNvSpPr txBox="1"/>
          <p:nvPr/>
        </p:nvSpPr>
        <p:spPr>
          <a:xfrm>
            <a:off x="20475054" y="7549024"/>
            <a:ext cx="229350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402" name="CIRCLE 02 E">
            <a:extLst>
              <a:ext uri="{FF2B5EF4-FFF2-40B4-BE49-F238E27FC236}">
                <a16:creationId xmlns:a16="http://schemas.microsoft.com/office/drawing/2014/main" id="{14CB789D-9500-DF44-82B7-80345F76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793" y="7654477"/>
            <a:ext cx="950280" cy="95027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3" name="CIRCLE 02 D">
            <a:extLst>
              <a:ext uri="{FF2B5EF4-FFF2-40B4-BE49-F238E27FC236}">
                <a16:creationId xmlns:a16="http://schemas.microsoft.com/office/drawing/2014/main" id="{792847F5-F295-154B-A38B-F7A064AE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54" y="7654477"/>
            <a:ext cx="950280" cy="95027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4" name="CIRCLE 02 C">
            <a:extLst>
              <a:ext uri="{FF2B5EF4-FFF2-40B4-BE49-F238E27FC236}">
                <a16:creationId xmlns:a16="http://schemas.microsoft.com/office/drawing/2014/main" id="{03CC2224-3EEB-544A-B771-1CD76356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024" y="7654477"/>
            <a:ext cx="950276" cy="950276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5" name="CIRCLE 02 SEMI C">
            <a:extLst>
              <a:ext uri="{FF2B5EF4-FFF2-40B4-BE49-F238E27FC236}">
                <a16:creationId xmlns:a16="http://schemas.microsoft.com/office/drawing/2014/main" id="{387969AB-C2DC-AB43-A0B2-4C00818E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024" y="7654477"/>
            <a:ext cx="477884" cy="950276"/>
          </a:xfrm>
          <a:custGeom>
            <a:avLst/>
            <a:gdLst>
              <a:gd name="T0" fmla="*/ 382 w 383"/>
              <a:gd name="T1" fmla="*/ 382 h 765"/>
              <a:gd name="T2" fmla="*/ 378 w 383"/>
              <a:gd name="T3" fmla="*/ 764 h 765"/>
              <a:gd name="T4" fmla="*/ 378 w 383"/>
              <a:gd name="T5" fmla="*/ 764 h 765"/>
              <a:gd name="T6" fmla="*/ 0 w 383"/>
              <a:gd name="T7" fmla="*/ 382 h 765"/>
              <a:gd name="T8" fmla="*/ 0 w 383"/>
              <a:gd name="T9" fmla="*/ 382 h 765"/>
              <a:gd name="T10" fmla="*/ 382 w 383"/>
              <a:gd name="T11" fmla="*/ 0 h 765"/>
              <a:gd name="T12" fmla="*/ 382 w 383"/>
              <a:gd name="T13" fmla="*/ 382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3" h="765">
                <a:moveTo>
                  <a:pt x="382" y="382"/>
                </a:moveTo>
                <a:lnTo>
                  <a:pt x="378" y="764"/>
                </a:lnTo>
                <a:lnTo>
                  <a:pt x="378" y="764"/>
                </a:lnTo>
                <a:cubicBezTo>
                  <a:pt x="170" y="761"/>
                  <a:pt x="0" y="590"/>
                  <a:pt x="0" y="382"/>
                </a:cubicBezTo>
                <a:lnTo>
                  <a:pt x="0" y="382"/>
                </a:lnTo>
                <a:cubicBezTo>
                  <a:pt x="0" y="172"/>
                  <a:pt x="173" y="0"/>
                  <a:pt x="382" y="0"/>
                </a:cubicBezTo>
                <a:lnTo>
                  <a:pt x="382" y="3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6" name="CIRCLE 02 B">
            <a:extLst>
              <a:ext uri="{FF2B5EF4-FFF2-40B4-BE49-F238E27FC236}">
                <a16:creationId xmlns:a16="http://schemas.microsoft.com/office/drawing/2014/main" id="{2004A63A-DC88-6D4C-8CE1-A9E5A0A0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91" y="7654477"/>
            <a:ext cx="950280" cy="9502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7" name="CIRCLE 02 A">
            <a:extLst>
              <a:ext uri="{FF2B5EF4-FFF2-40B4-BE49-F238E27FC236}">
                <a16:creationId xmlns:a16="http://schemas.microsoft.com/office/drawing/2014/main" id="{83E26B7E-62E1-D946-AD45-19A99F9D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252" y="7654477"/>
            <a:ext cx="950280" cy="9502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0" name="LINE ROUND SAMESIDECORNER 03">
            <a:extLst>
              <a:ext uri="{FF2B5EF4-FFF2-40B4-BE49-F238E27FC236}">
                <a16:creationId xmlns:a16="http://schemas.microsoft.com/office/drawing/2014/main" id="{B596B059-2159-B241-A7CF-3BD2DE63E933}"/>
              </a:ext>
            </a:extLst>
          </p:cNvPr>
          <p:cNvSpPr/>
          <p:nvPr/>
        </p:nvSpPr>
        <p:spPr>
          <a:xfrm rot="16200000">
            <a:off x="21230557" y="9063202"/>
            <a:ext cx="1708300" cy="4750992"/>
          </a:xfrm>
          <a:prstGeom prst="round2SameRect">
            <a:avLst>
              <a:gd name="adj1" fmla="val 50000"/>
              <a:gd name="adj2" fmla="val 0"/>
            </a:avLst>
          </a:prstGeom>
          <a:noFill/>
          <a:ln w="254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21" name="ROUND SAMESIDECORNER 03">
            <a:extLst>
              <a:ext uri="{FF2B5EF4-FFF2-40B4-BE49-F238E27FC236}">
                <a16:creationId xmlns:a16="http://schemas.microsoft.com/office/drawing/2014/main" id="{EF0155F0-42F9-594A-9373-37FB74E99E2F}"/>
              </a:ext>
            </a:extLst>
          </p:cNvPr>
          <p:cNvSpPr/>
          <p:nvPr/>
        </p:nvSpPr>
        <p:spPr>
          <a:xfrm rot="16200000">
            <a:off x="21474634" y="9195245"/>
            <a:ext cx="1323797" cy="44822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7" name="PERCENTAGE 03">
            <a:extLst>
              <a:ext uri="{FF2B5EF4-FFF2-40B4-BE49-F238E27FC236}">
                <a16:creationId xmlns:a16="http://schemas.microsoft.com/office/drawing/2014/main" id="{8CEBB460-584C-8840-B863-7FF320A9A1F8}"/>
              </a:ext>
            </a:extLst>
          </p:cNvPr>
          <p:cNvSpPr txBox="1"/>
          <p:nvPr/>
        </p:nvSpPr>
        <p:spPr>
          <a:xfrm>
            <a:off x="20475054" y="10841809"/>
            <a:ext cx="229350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408" name="CIRCLE 03 E">
            <a:extLst>
              <a:ext uri="{FF2B5EF4-FFF2-40B4-BE49-F238E27FC236}">
                <a16:creationId xmlns:a16="http://schemas.microsoft.com/office/drawing/2014/main" id="{AD5254E9-E90D-F04F-97A4-96379155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793" y="10966715"/>
            <a:ext cx="950280" cy="95028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9" name="CIRCLE 03 D">
            <a:extLst>
              <a:ext uri="{FF2B5EF4-FFF2-40B4-BE49-F238E27FC236}">
                <a16:creationId xmlns:a16="http://schemas.microsoft.com/office/drawing/2014/main" id="{C6904562-0818-3042-B113-17017F72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154" y="10966715"/>
            <a:ext cx="950280" cy="95028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0" name="CIRCLE 03 C">
            <a:extLst>
              <a:ext uri="{FF2B5EF4-FFF2-40B4-BE49-F238E27FC236}">
                <a16:creationId xmlns:a16="http://schemas.microsoft.com/office/drawing/2014/main" id="{7D171099-E309-9641-BF10-601FDEB7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024" y="10966715"/>
            <a:ext cx="950276" cy="95028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1" name="CIRCLE 03 B">
            <a:extLst>
              <a:ext uri="{FF2B5EF4-FFF2-40B4-BE49-F238E27FC236}">
                <a16:creationId xmlns:a16="http://schemas.microsoft.com/office/drawing/2014/main" id="{AB87FC4E-1F44-B34E-A5DC-EE065D40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91" y="10966715"/>
            <a:ext cx="950280" cy="95028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2" name="CIRCLE 03 A">
            <a:extLst>
              <a:ext uri="{FF2B5EF4-FFF2-40B4-BE49-F238E27FC236}">
                <a16:creationId xmlns:a16="http://schemas.microsoft.com/office/drawing/2014/main" id="{089AA66F-AB9B-4641-8057-2C2FF37B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252" y="10966715"/>
            <a:ext cx="950280" cy="9502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944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">
            <a:extLst>
              <a:ext uri="{FF2B5EF4-FFF2-40B4-BE49-F238E27FC236}">
                <a16:creationId xmlns:a16="http://schemas.microsoft.com/office/drawing/2014/main" id="{D5820CB6-E8A7-EF4D-9018-A9EA54C1783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18" name="BODY">
            <a:extLst>
              <a:ext uri="{FF2B5EF4-FFF2-40B4-BE49-F238E27FC236}">
                <a16:creationId xmlns:a16="http://schemas.microsoft.com/office/drawing/2014/main" id="{9F646A08-6CD4-D644-B231-10D2F286994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3" name="CIRCLE 01">
            <a:extLst>
              <a:ext uri="{FF2B5EF4-FFF2-40B4-BE49-F238E27FC236}">
                <a16:creationId xmlns:a16="http://schemas.microsoft.com/office/drawing/2014/main" id="{461BF796-6302-7644-9346-093C8E71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508" y="3518295"/>
            <a:ext cx="2307033" cy="23070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9" name="ICON 01">
            <a:extLst>
              <a:ext uri="{FF2B5EF4-FFF2-40B4-BE49-F238E27FC236}">
                <a16:creationId xmlns:a16="http://schemas.microsoft.com/office/drawing/2014/main" id="{EB2F1975-85E2-9540-AD98-AE2FEDC6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88" y="4215900"/>
            <a:ext cx="1025932" cy="899609"/>
          </a:xfrm>
          <a:custGeom>
            <a:avLst/>
            <a:gdLst>
              <a:gd name="connsiteX0" fmla="*/ 210823 w 1025932"/>
              <a:gd name="connsiteY0" fmla="*/ 818446 h 899609"/>
              <a:gd name="connsiteX1" fmla="*/ 223901 w 1025932"/>
              <a:gd name="connsiteY1" fmla="*/ 830931 h 899609"/>
              <a:gd name="connsiteX2" fmla="*/ 210823 w 1025932"/>
              <a:gd name="connsiteY2" fmla="*/ 844664 h 899609"/>
              <a:gd name="connsiteX3" fmla="*/ 197746 w 1025932"/>
              <a:gd name="connsiteY3" fmla="*/ 830931 h 899609"/>
              <a:gd name="connsiteX4" fmla="*/ 210823 w 1025932"/>
              <a:gd name="connsiteY4" fmla="*/ 818446 h 899609"/>
              <a:gd name="connsiteX5" fmla="*/ 210823 w 1025932"/>
              <a:gd name="connsiteY5" fmla="*/ 774502 h 899609"/>
              <a:gd name="connsiteX6" fmla="*/ 223901 w 1025932"/>
              <a:gd name="connsiteY6" fmla="*/ 788235 h 899609"/>
              <a:gd name="connsiteX7" fmla="*/ 210823 w 1025932"/>
              <a:gd name="connsiteY7" fmla="*/ 800720 h 899609"/>
              <a:gd name="connsiteX8" fmla="*/ 197746 w 1025932"/>
              <a:gd name="connsiteY8" fmla="*/ 788235 h 899609"/>
              <a:gd name="connsiteX9" fmla="*/ 210823 w 1025932"/>
              <a:gd name="connsiteY9" fmla="*/ 774502 h 899609"/>
              <a:gd name="connsiteX10" fmla="*/ 311302 w 1025932"/>
              <a:gd name="connsiteY10" fmla="*/ 676515 h 899609"/>
              <a:gd name="connsiteX11" fmla="*/ 282547 w 1025932"/>
              <a:gd name="connsiteY11" fmla="*/ 702399 h 899609"/>
              <a:gd name="connsiteX12" fmla="*/ 271295 w 1025932"/>
              <a:gd name="connsiteY12" fmla="*/ 709794 h 899609"/>
              <a:gd name="connsiteX13" fmla="*/ 271295 w 1025932"/>
              <a:gd name="connsiteY13" fmla="*/ 872492 h 899609"/>
              <a:gd name="connsiteX14" fmla="*/ 476330 w 1025932"/>
              <a:gd name="connsiteY14" fmla="*/ 872492 h 899609"/>
              <a:gd name="connsiteX15" fmla="*/ 486331 w 1025932"/>
              <a:gd name="connsiteY15" fmla="*/ 861399 h 899609"/>
              <a:gd name="connsiteX16" fmla="*/ 486331 w 1025932"/>
              <a:gd name="connsiteY16" fmla="*/ 791143 h 899609"/>
              <a:gd name="connsiteX17" fmla="*/ 370061 w 1025932"/>
              <a:gd name="connsiteY17" fmla="*/ 676515 h 899609"/>
              <a:gd name="connsiteX18" fmla="*/ 145024 w 1025932"/>
              <a:gd name="connsiteY18" fmla="*/ 676515 h 899609"/>
              <a:gd name="connsiteX19" fmla="*/ 27504 w 1025932"/>
              <a:gd name="connsiteY19" fmla="*/ 791143 h 899609"/>
              <a:gd name="connsiteX20" fmla="*/ 27504 w 1025932"/>
              <a:gd name="connsiteY20" fmla="*/ 861399 h 899609"/>
              <a:gd name="connsiteX21" fmla="*/ 38756 w 1025932"/>
              <a:gd name="connsiteY21" fmla="*/ 872492 h 899609"/>
              <a:gd name="connsiteX22" fmla="*/ 242540 w 1025932"/>
              <a:gd name="connsiteY22" fmla="*/ 872492 h 899609"/>
              <a:gd name="connsiteX23" fmla="*/ 242540 w 1025932"/>
              <a:gd name="connsiteY23" fmla="*/ 709794 h 899609"/>
              <a:gd name="connsiteX24" fmla="*/ 232538 w 1025932"/>
              <a:gd name="connsiteY24" fmla="*/ 702399 h 899609"/>
              <a:gd name="connsiteX25" fmla="*/ 203784 w 1025932"/>
              <a:gd name="connsiteY25" fmla="*/ 676515 h 899609"/>
              <a:gd name="connsiteX26" fmla="*/ 145024 w 1025932"/>
              <a:gd name="connsiteY26" fmla="*/ 648166 h 899609"/>
              <a:gd name="connsiteX27" fmla="*/ 173779 w 1025932"/>
              <a:gd name="connsiteY27" fmla="*/ 648166 h 899609"/>
              <a:gd name="connsiteX28" fmla="*/ 341307 w 1025932"/>
              <a:gd name="connsiteY28" fmla="*/ 648166 h 899609"/>
              <a:gd name="connsiteX29" fmla="*/ 370061 w 1025932"/>
              <a:gd name="connsiteY29" fmla="*/ 648166 h 899609"/>
              <a:gd name="connsiteX30" fmla="*/ 515086 w 1025932"/>
              <a:gd name="connsiteY30" fmla="*/ 791143 h 899609"/>
              <a:gd name="connsiteX31" fmla="*/ 515086 w 1025932"/>
              <a:gd name="connsiteY31" fmla="*/ 861399 h 899609"/>
              <a:gd name="connsiteX32" fmla="*/ 476330 w 1025932"/>
              <a:gd name="connsiteY32" fmla="*/ 899609 h 899609"/>
              <a:gd name="connsiteX33" fmla="*/ 38756 w 1025932"/>
              <a:gd name="connsiteY33" fmla="*/ 899609 h 899609"/>
              <a:gd name="connsiteX34" fmla="*/ 0 w 1025932"/>
              <a:gd name="connsiteY34" fmla="*/ 861399 h 899609"/>
              <a:gd name="connsiteX35" fmla="*/ 0 w 1025932"/>
              <a:gd name="connsiteY35" fmla="*/ 791143 h 899609"/>
              <a:gd name="connsiteX36" fmla="*/ 145024 w 1025932"/>
              <a:gd name="connsiteY36" fmla="*/ 648166 h 899609"/>
              <a:gd name="connsiteX37" fmla="*/ 259099 w 1025932"/>
              <a:gd name="connsiteY37" fmla="*/ 417760 h 899609"/>
              <a:gd name="connsiteX38" fmla="*/ 175694 w 1025932"/>
              <a:gd name="connsiteY38" fmla="*/ 500065 h 899609"/>
              <a:gd name="connsiteX39" fmla="*/ 259099 w 1025932"/>
              <a:gd name="connsiteY39" fmla="*/ 583617 h 899609"/>
              <a:gd name="connsiteX40" fmla="*/ 342505 w 1025932"/>
              <a:gd name="connsiteY40" fmla="*/ 500065 h 899609"/>
              <a:gd name="connsiteX41" fmla="*/ 259099 w 1025932"/>
              <a:gd name="connsiteY41" fmla="*/ 417760 h 899609"/>
              <a:gd name="connsiteX42" fmla="*/ 650679 w 1025932"/>
              <a:gd name="connsiteY42" fmla="*/ 389997 h 899609"/>
              <a:gd name="connsiteX43" fmla="*/ 737805 w 1025932"/>
              <a:gd name="connsiteY43" fmla="*/ 389997 h 899609"/>
              <a:gd name="connsiteX44" fmla="*/ 751303 w 1025932"/>
              <a:gd name="connsiteY44" fmla="*/ 403730 h 899609"/>
              <a:gd name="connsiteX45" fmla="*/ 737805 w 1025932"/>
              <a:gd name="connsiteY45" fmla="*/ 416319 h 899609"/>
              <a:gd name="connsiteX46" fmla="*/ 650679 w 1025932"/>
              <a:gd name="connsiteY46" fmla="*/ 416319 h 899609"/>
              <a:gd name="connsiteX47" fmla="*/ 637180 w 1025932"/>
              <a:gd name="connsiteY47" fmla="*/ 403730 h 899609"/>
              <a:gd name="connsiteX48" fmla="*/ 650679 w 1025932"/>
              <a:gd name="connsiteY48" fmla="*/ 389997 h 899609"/>
              <a:gd name="connsiteX49" fmla="*/ 650955 w 1025932"/>
              <a:gd name="connsiteY49" fmla="*/ 329576 h 899609"/>
              <a:gd name="connsiteX50" fmla="*/ 863842 w 1025932"/>
              <a:gd name="connsiteY50" fmla="*/ 329576 h 899609"/>
              <a:gd name="connsiteX51" fmla="*/ 877617 w 1025932"/>
              <a:gd name="connsiteY51" fmla="*/ 342711 h 899609"/>
              <a:gd name="connsiteX52" fmla="*/ 863842 w 1025932"/>
              <a:gd name="connsiteY52" fmla="*/ 355845 h 899609"/>
              <a:gd name="connsiteX53" fmla="*/ 650955 w 1025932"/>
              <a:gd name="connsiteY53" fmla="*/ 355845 h 899609"/>
              <a:gd name="connsiteX54" fmla="*/ 637180 w 1025932"/>
              <a:gd name="connsiteY54" fmla="*/ 342711 h 899609"/>
              <a:gd name="connsiteX55" fmla="*/ 650955 w 1025932"/>
              <a:gd name="connsiteY55" fmla="*/ 329576 h 899609"/>
              <a:gd name="connsiteX56" fmla="*/ 550573 w 1025932"/>
              <a:gd name="connsiteY56" fmla="*/ 285633 h 899609"/>
              <a:gd name="connsiteX57" fmla="*/ 589393 w 1025932"/>
              <a:gd name="connsiteY57" fmla="*/ 285633 h 899609"/>
              <a:gd name="connsiteX58" fmla="*/ 598159 w 1025932"/>
              <a:gd name="connsiteY58" fmla="*/ 295545 h 899609"/>
              <a:gd name="connsiteX59" fmla="*/ 598159 w 1025932"/>
              <a:gd name="connsiteY59" fmla="*/ 420685 h 899609"/>
              <a:gd name="connsiteX60" fmla="*/ 605673 w 1025932"/>
              <a:gd name="connsiteY60" fmla="*/ 420685 h 899609"/>
              <a:gd name="connsiteX61" fmla="*/ 619448 w 1025932"/>
              <a:gd name="connsiteY61" fmla="*/ 435553 h 899609"/>
              <a:gd name="connsiteX62" fmla="*/ 605673 w 1025932"/>
              <a:gd name="connsiteY62" fmla="*/ 449182 h 899609"/>
              <a:gd name="connsiteX63" fmla="*/ 394038 w 1025932"/>
              <a:gd name="connsiteY63" fmla="*/ 449182 h 899609"/>
              <a:gd name="connsiteX64" fmla="*/ 379011 w 1025932"/>
              <a:gd name="connsiteY64" fmla="*/ 435553 h 899609"/>
              <a:gd name="connsiteX65" fmla="*/ 394038 w 1025932"/>
              <a:gd name="connsiteY65" fmla="*/ 420685 h 899609"/>
              <a:gd name="connsiteX66" fmla="*/ 401552 w 1025932"/>
              <a:gd name="connsiteY66" fmla="*/ 420685 h 899609"/>
              <a:gd name="connsiteX67" fmla="*/ 401552 w 1025932"/>
              <a:gd name="connsiteY67" fmla="*/ 384754 h 899609"/>
              <a:gd name="connsiteX68" fmla="*/ 410318 w 1025932"/>
              <a:gd name="connsiteY68" fmla="*/ 376081 h 899609"/>
              <a:gd name="connsiteX69" fmla="*/ 449139 w 1025932"/>
              <a:gd name="connsiteY69" fmla="*/ 376081 h 899609"/>
              <a:gd name="connsiteX70" fmla="*/ 457905 w 1025932"/>
              <a:gd name="connsiteY70" fmla="*/ 384754 h 899609"/>
              <a:gd name="connsiteX71" fmla="*/ 457905 w 1025932"/>
              <a:gd name="connsiteY71" fmla="*/ 420685 h 899609"/>
              <a:gd name="connsiteX72" fmla="*/ 471680 w 1025932"/>
              <a:gd name="connsiteY72" fmla="*/ 420685 h 899609"/>
              <a:gd name="connsiteX73" fmla="*/ 471680 w 1025932"/>
              <a:gd name="connsiteY73" fmla="*/ 355018 h 899609"/>
              <a:gd name="connsiteX74" fmla="*/ 480445 w 1025932"/>
              <a:gd name="connsiteY74" fmla="*/ 346345 h 899609"/>
              <a:gd name="connsiteX75" fmla="*/ 518014 w 1025932"/>
              <a:gd name="connsiteY75" fmla="*/ 346345 h 899609"/>
              <a:gd name="connsiteX76" fmla="*/ 528032 w 1025932"/>
              <a:gd name="connsiteY76" fmla="*/ 355018 h 899609"/>
              <a:gd name="connsiteX77" fmla="*/ 528032 w 1025932"/>
              <a:gd name="connsiteY77" fmla="*/ 420685 h 899609"/>
              <a:gd name="connsiteX78" fmla="*/ 541807 w 1025932"/>
              <a:gd name="connsiteY78" fmla="*/ 420685 h 899609"/>
              <a:gd name="connsiteX79" fmla="*/ 541807 w 1025932"/>
              <a:gd name="connsiteY79" fmla="*/ 295545 h 899609"/>
              <a:gd name="connsiteX80" fmla="*/ 550573 w 1025932"/>
              <a:gd name="connsiteY80" fmla="*/ 285633 h 899609"/>
              <a:gd name="connsiteX81" fmla="*/ 645438 w 1025932"/>
              <a:gd name="connsiteY81" fmla="*/ 269152 h 899609"/>
              <a:gd name="connsiteX82" fmla="*/ 797954 w 1025932"/>
              <a:gd name="connsiteY82" fmla="*/ 269152 h 899609"/>
              <a:gd name="connsiteX83" fmla="*/ 811705 w 1025932"/>
              <a:gd name="connsiteY83" fmla="*/ 282288 h 899609"/>
              <a:gd name="connsiteX84" fmla="*/ 797954 w 1025932"/>
              <a:gd name="connsiteY84" fmla="*/ 295424 h 899609"/>
              <a:gd name="connsiteX85" fmla="*/ 645438 w 1025932"/>
              <a:gd name="connsiteY85" fmla="*/ 295424 h 899609"/>
              <a:gd name="connsiteX86" fmla="*/ 631686 w 1025932"/>
              <a:gd name="connsiteY86" fmla="*/ 282288 h 899609"/>
              <a:gd name="connsiteX87" fmla="*/ 645438 w 1025932"/>
              <a:gd name="connsiteY87" fmla="*/ 269152 h 899609"/>
              <a:gd name="connsiteX88" fmla="*/ 650955 w 1025932"/>
              <a:gd name="connsiteY88" fmla="*/ 208731 h 899609"/>
              <a:gd name="connsiteX89" fmla="*/ 863842 w 1025932"/>
              <a:gd name="connsiteY89" fmla="*/ 208731 h 899609"/>
              <a:gd name="connsiteX90" fmla="*/ 877617 w 1025932"/>
              <a:gd name="connsiteY90" fmla="*/ 221318 h 899609"/>
              <a:gd name="connsiteX91" fmla="*/ 863842 w 1025932"/>
              <a:gd name="connsiteY91" fmla="*/ 235050 h 899609"/>
              <a:gd name="connsiteX92" fmla="*/ 650955 w 1025932"/>
              <a:gd name="connsiteY92" fmla="*/ 235050 h 899609"/>
              <a:gd name="connsiteX93" fmla="*/ 637180 w 1025932"/>
              <a:gd name="connsiteY93" fmla="*/ 221318 h 899609"/>
              <a:gd name="connsiteX94" fmla="*/ 650955 w 1025932"/>
              <a:gd name="connsiteY94" fmla="*/ 208731 h 899609"/>
              <a:gd name="connsiteX95" fmla="*/ 551324 w 1025932"/>
              <a:gd name="connsiteY95" fmla="*/ 197746 h 899609"/>
              <a:gd name="connsiteX96" fmla="*/ 563787 w 1025932"/>
              <a:gd name="connsiteY96" fmla="*/ 206516 h 899609"/>
              <a:gd name="connsiteX97" fmla="*/ 570019 w 1025932"/>
              <a:gd name="connsiteY97" fmla="*/ 234077 h 899609"/>
              <a:gd name="connsiteX98" fmla="*/ 562541 w 1025932"/>
              <a:gd name="connsiteY98" fmla="*/ 246604 h 899609"/>
              <a:gd name="connsiteX99" fmla="*/ 560048 w 1025932"/>
              <a:gd name="connsiteY99" fmla="*/ 246604 h 899609"/>
              <a:gd name="connsiteX100" fmla="*/ 550078 w 1025932"/>
              <a:gd name="connsiteY100" fmla="*/ 239088 h 899609"/>
              <a:gd name="connsiteX101" fmla="*/ 548832 w 1025932"/>
              <a:gd name="connsiteY101" fmla="*/ 230318 h 899609"/>
              <a:gd name="connsiteX102" fmla="*/ 437910 w 1025932"/>
              <a:gd name="connsiteY102" fmla="*/ 338057 h 899609"/>
              <a:gd name="connsiteX103" fmla="*/ 432925 w 1025932"/>
              <a:gd name="connsiteY103" fmla="*/ 339309 h 899609"/>
              <a:gd name="connsiteX104" fmla="*/ 425447 w 1025932"/>
              <a:gd name="connsiteY104" fmla="*/ 333046 h 899609"/>
              <a:gd name="connsiteX105" fmla="*/ 429186 w 1025932"/>
              <a:gd name="connsiteY105" fmla="*/ 320518 h 899609"/>
              <a:gd name="connsiteX106" fmla="*/ 532630 w 1025932"/>
              <a:gd name="connsiteY106" fmla="*/ 220296 h 899609"/>
              <a:gd name="connsiteX107" fmla="*/ 526398 w 1025932"/>
              <a:gd name="connsiteY107" fmla="*/ 222802 h 899609"/>
              <a:gd name="connsiteX108" fmla="*/ 515181 w 1025932"/>
              <a:gd name="connsiteY108" fmla="*/ 214032 h 899609"/>
              <a:gd name="connsiteX109" fmla="*/ 522659 w 1025932"/>
              <a:gd name="connsiteY109" fmla="*/ 204010 h 899609"/>
              <a:gd name="connsiteX110" fmla="*/ 272793 w 1025932"/>
              <a:gd name="connsiteY110" fmla="*/ 118469 h 899609"/>
              <a:gd name="connsiteX111" fmla="*/ 272793 w 1025932"/>
              <a:gd name="connsiteY111" fmla="*/ 390325 h 899609"/>
              <a:gd name="connsiteX112" fmla="*/ 369892 w 1025932"/>
              <a:gd name="connsiteY112" fmla="*/ 500065 h 899609"/>
              <a:gd name="connsiteX113" fmla="*/ 362422 w 1025932"/>
              <a:gd name="connsiteY113" fmla="*/ 542465 h 899609"/>
              <a:gd name="connsiteX114" fmla="*/ 902691 w 1025932"/>
              <a:gd name="connsiteY114" fmla="*/ 542465 h 899609"/>
              <a:gd name="connsiteX115" fmla="*/ 940037 w 1025932"/>
              <a:gd name="connsiteY115" fmla="*/ 506301 h 899609"/>
              <a:gd name="connsiteX116" fmla="*/ 940037 w 1025932"/>
              <a:gd name="connsiteY116" fmla="*/ 118469 h 899609"/>
              <a:gd name="connsiteX117" fmla="*/ 245406 w 1025932"/>
              <a:gd name="connsiteY117" fmla="*/ 27435 h 899609"/>
              <a:gd name="connsiteX118" fmla="*/ 214284 w 1025932"/>
              <a:gd name="connsiteY118" fmla="*/ 59858 h 899609"/>
              <a:gd name="connsiteX119" fmla="*/ 245406 w 1025932"/>
              <a:gd name="connsiteY119" fmla="*/ 89787 h 899609"/>
              <a:gd name="connsiteX120" fmla="*/ 967424 w 1025932"/>
              <a:gd name="connsiteY120" fmla="*/ 89787 h 899609"/>
              <a:gd name="connsiteX121" fmla="*/ 998545 w 1025932"/>
              <a:gd name="connsiteY121" fmla="*/ 59858 h 899609"/>
              <a:gd name="connsiteX122" fmla="*/ 967424 w 1025932"/>
              <a:gd name="connsiteY122" fmla="*/ 27435 h 899609"/>
              <a:gd name="connsiteX123" fmla="*/ 245406 w 1025932"/>
              <a:gd name="connsiteY123" fmla="*/ 0 h 899609"/>
              <a:gd name="connsiteX124" fmla="*/ 967424 w 1025932"/>
              <a:gd name="connsiteY124" fmla="*/ 0 h 899609"/>
              <a:gd name="connsiteX125" fmla="*/ 1025932 w 1025932"/>
              <a:gd name="connsiteY125" fmla="*/ 59858 h 899609"/>
              <a:gd name="connsiteX126" fmla="*/ 967424 w 1025932"/>
              <a:gd name="connsiteY126" fmla="*/ 118469 h 899609"/>
              <a:gd name="connsiteX127" fmla="*/ 967424 w 1025932"/>
              <a:gd name="connsiteY127" fmla="*/ 506301 h 899609"/>
              <a:gd name="connsiteX128" fmla="*/ 902691 w 1025932"/>
              <a:gd name="connsiteY128" fmla="*/ 571147 h 899609"/>
              <a:gd name="connsiteX129" fmla="*/ 620109 w 1025932"/>
              <a:gd name="connsiteY129" fmla="*/ 571147 h 899609"/>
              <a:gd name="connsiteX130" fmla="*/ 620109 w 1025932"/>
              <a:gd name="connsiteY130" fmla="*/ 638487 h 899609"/>
              <a:gd name="connsiteX131" fmla="*/ 635047 w 1025932"/>
              <a:gd name="connsiteY131" fmla="*/ 663428 h 899609"/>
              <a:gd name="connsiteX132" fmla="*/ 606415 w 1025932"/>
              <a:gd name="connsiteY132" fmla="*/ 690863 h 899609"/>
              <a:gd name="connsiteX133" fmla="*/ 577783 w 1025932"/>
              <a:gd name="connsiteY133" fmla="*/ 663428 h 899609"/>
              <a:gd name="connsiteX134" fmla="*/ 592722 w 1025932"/>
              <a:gd name="connsiteY134" fmla="*/ 638487 h 899609"/>
              <a:gd name="connsiteX135" fmla="*/ 592722 w 1025932"/>
              <a:gd name="connsiteY135" fmla="*/ 571147 h 899609"/>
              <a:gd name="connsiteX136" fmla="*/ 343750 w 1025932"/>
              <a:gd name="connsiteY136" fmla="*/ 571147 h 899609"/>
              <a:gd name="connsiteX137" fmla="*/ 259099 w 1025932"/>
              <a:gd name="connsiteY137" fmla="*/ 612299 h 899609"/>
              <a:gd name="connsiteX138" fmla="*/ 148307 w 1025932"/>
              <a:gd name="connsiteY138" fmla="*/ 500065 h 899609"/>
              <a:gd name="connsiteX139" fmla="*/ 244161 w 1025932"/>
              <a:gd name="connsiteY139" fmla="*/ 390325 h 899609"/>
              <a:gd name="connsiteX140" fmla="*/ 244161 w 1025932"/>
              <a:gd name="connsiteY140" fmla="*/ 118469 h 899609"/>
              <a:gd name="connsiteX141" fmla="*/ 185653 w 1025932"/>
              <a:gd name="connsiteY141" fmla="*/ 59858 h 899609"/>
              <a:gd name="connsiteX142" fmla="*/ 245406 w 1025932"/>
              <a:gd name="connsiteY142" fmla="*/ 0 h 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025932" h="899609">
                <a:moveTo>
                  <a:pt x="210823" y="818446"/>
                </a:moveTo>
                <a:cubicBezTo>
                  <a:pt x="218670" y="818446"/>
                  <a:pt x="223901" y="824689"/>
                  <a:pt x="223901" y="830931"/>
                </a:cubicBezTo>
                <a:cubicBezTo>
                  <a:pt x="223901" y="839670"/>
                  <a:pt x="218670" y="844664"/>
                  <a:pt x="210823" y="844664"/>
                </a:cubicBezTo>
                <a:cubicBezTo>
                  <a:pt x="202977" y="844664"/>
                  <a:pt x="197746" y="839670"/>
                  <a:pt x="197746" y="830931"/>
                </a:cubicBezTo>
                <a:cubicBezTo>
                  <a:pt x="197746" y="824689"/>
                  <a:pt x="202977" y="818446"/>
                  <a:pt x="210823" y="818446"/>
                </a:cubicBezTo>
                <a:close/>
                <a:moveTo>
                  <a:pt x="210823" y="774502"/>
                </a:moveTo>
                <a:cubicBezTo>
                  <a:pt x="218670" y="774502"/>
                  <a:pt x="223901" y="779496"/>
                  <a:pt x="223901" y="788235"/>
                </a:cubicBezTo>
                <a:cubicBezTo>
                  <a:pt x="223901" y="794478"/>
                  <a:pt x="218670" y="800720"/>
                  <a:pt x="210823" y="800720"/>
                </a:cubicBezTo>
                <a:cubicBezTo>
                  <a:pt x="202977" y="800720"/>
                  <a:pt x="197746" y="794478"/>
                  <a:pt x="197746" y="788235"/>
                </a:cubicBezTo>
                <a:cubicBezTo>
                  <a:pt x="197746" y="779496"/>
                  <a:pt x="202977" y="774502"/>
                  <a:pt x="210823" y="774502"/>
                </a:cubicBezTo>
                <a:close/>
                <a:moveTo>
                  <a:pt x="311302" y="676515"/>
                </a:moveTo>
                <a:lnTo>
                  <a:pt x="282547" y="702399"/>
                </a:lnTo>
                <a:cubicBezTo>
                  <a:pt x="278796" y="706097"/>
                  <a:pt x="275046" y="708562"/>
                  <a:pt x="271295" y="709794"/>
                </a:cubicBezTo>
                <a:lnTo>
                  <a:pt x="271295" y="872492"/>
                </a:lnTo>
                <a:lnTo>
                  <a:pt x="476330" y="872492"/>
                </a:lnTo>
                <a:cubicBezTo>
                  <a:pt x="482581" y="872492"/>
                  <a:pt x="486331" y="867562"/>
                  <a:pt x="486331" y="861399"/>
                </a:cubicBezTo>
                <a:lnTo>
                  <a:pt x="486331" y="791143"/>
                </a:lnTo>
                <a:cubicBezTo>
                  <a:pt x="486331" y="728283"/>
                  <a:pt x="433822" y="676515"/>
                  <a:pt x="370061" y="676515"/>
                </a:cubicBezTo>
                <a:close/>
                <a:moveTo>
                  <a:pt x="145024" y="676515"/>
                </a:moveTo>
                <a:cubicBezTo>
                  <a:pt x="81263" y="676515"/>
                  <a:pt x="27504" y="728283"/>
                  <a:pt x="27504" y="791143"/>
                </a:cubicBezTo>
                <a:lnTo>
                  <a:pt x="27504" y="861399"/>
                </a:lnTo>
                <a:cubicBezTo>
                  <a:pt x="27504" y="867562"/>
                  <a:pt x="32505" y="872492"/>
                  <a:pt x="38756" y="872492"/>
                </a:cubicBezTo>
                <a:lnTo>
                  <a:pt x="242540" y="872492"/>
                </a:lnTo>
                <a:lnTo>
                  <a:pt x="242540" y="709794"/>
                </a:lnTo>
                <a:cubicBezTo>
                  <a:pt x="238790" y="707329"/>
                  <a:pt x="235039" y="706097"/>
                  <a:pt x="232538" y="702399"/>
                </a:cubicBezTo>
                <a:lnTo>
                  <a:pt x="203784" y="676515"/>
                </a:lnTo>
                <a:close/>
                <a:moveTo>
                  <a:pt x="145024" y="648166"/>
                </a:moveTo>
                <a:lnTo>
                  <a:pt x="173779" y="648166"/>
                </a:lnTo>
                <a:lnTo>
                  <a:pt x="341307" y="648166"/>
                </a:lnTo>
                <a:lnTo>
                  <a:pt x="370061" y="648166"/>
                </a:lnTo>
                <a:cubicBezTo>
                  <a:pt x="450075" y="648166"/>
                  <a:pt x="515086" y="712259"/>
                  <a:pt x="515086" y="791143"/>
                </a:cubicBezTo>
                <a:lnTo>
                  <a:pt x="515086" y="861399"/>
                </a:lnTo>
                <a:cubicBezTo>
                  <a:pt x="515086" y="882353"/>
                  <a:pt x="497583" y="899609"/>
                  <a:pt x="476330" y="899609"/>
                </a:cubicBezTo>
                <a:lnTo>
                  <a:pt x="38756" y="899609"/>
                </a:lnTo>
                <a:cubicBezTo>
                  <a:pt x="17503" y="899609"/>
                  <a:pt x="0" y="882353"/>
                  <a:pt x="0" y="861399"/>
                </a:cubicBezTo>
                <a:lnTo>
                  <a:pt x="0" y="791143"/>
                </a:lnTo>
                <a:cubicBezTo>
                  <a:pt x="0" y="712259"/>
                  <a:pt x="65011" y="648166"/>
                  <a:pt x="145024" y="648166"/>
                </a:cubicBezTo>
                <a:close/>
                <a:moveTo>
                  <a:pt x="259099" y="417760"/>
                </a:moveTo>
                <a:cubicBezTo>
                  <a:pt x="213039" y="417760"/>
                  <a:pt x="175694" y="455172"/>
                  <a:pt x="175694" y="500065"/>
                </a:cubicBezTo>
                <a:cubicBezTo>
                  <a:pt x="175694" y="546206"/>
                  <a:pt x="213039" y="583617"/>
                  <a:pt x="259099" y="583617"/>
                </a:cubicBezTo>
                <a:cubicBezTo>
                  <a:pt x="305159" y="583617"/>
                  <a:pt x="342505" y="546206"/>
                  <a:pt x="342505" y="500065"/>
                </a:cubicBezTo>
                <a:cubicBezTo>
                  <a:pt x="342505" y="455172"/>
                  <a:pt x="305159" y="417760"/>
                  <a:pt x="259099" y="417760"/>
                </a:cubicBezTo>
                <a:close/>
                <a:moveTo>
                  <a:pt x="650679" y="389997"/>
                </a:moveTo>
                <a:lnTo>
                  <a:pt x="737805" y="389997"/>
                </a:lnTo>
                <a:cubicBezTo>
                  <a:pt x="745167" y="389997"/>
                  <a:pt x="751303" y="395719"/>
                  <a:pt x="751303" y="403730"/>
                </a:cubicBezTo>
                <a:cubicBezTo>
                  <a:pt x="751303" y="410597"/>
                  <a:pt x="745167" y="416319"/>
                  <a:pt x="737805" y="416319"/>
                </a:cubicBezTo>
                <a:lnTo>
                  <a:pt x="650679" y="416319"/>
                </a:lnTo>
                <a:cubicBezTo>
                  <a:pt x="643316" y="416319"/>
                  <a:pt x="637180" y="410597"/>
                  <a:pt x="637180" y="403730"/>
                </a:cubicBezTo>
                <a:cubicBezTo>
                  <a:pt x="637180" y="395719"/>
                  <a:pt x="643316" y="389997"/>
                  <a:pt x="650679" y="389997"/>
                </a:cubicBezTo>
                <a:close/>
                <a:moveTo>
                  <a:pt x="650955" y="329576"/>
                </a:moveTo>
                <a:lnTo>
                  <a:pt x="863842" y="329576"/>
                </a:lnTo>
                <a:cubicBezTo>
                  <a:pt x="871356" y="329576"/>
                  <a:pt x="877617" y="335546"/>
                  <a:pt x="877617" y="342711"/>
                </a:cubicBezTo>
                <a:cubicBezTo>
                  <a:pt x="877617" y="351069"/>
                  <a:pt x="871356" y="355845"/>
                  <a:pt x="863842" y="355845"/>
                </a:cubicBezTo>
                <a:lnTo>
                  <a:pt x="650955" y="355845"/>
                </a:lnTo>
                <a:cubicBezTo>
                  <a:pt x="643442" y="355845"/>
                  <a:pt x="637180" y="351069"/>
                  <a:pt x="637180" y="342711"/>
                </a:cubicBezTo>
                <a:cubicBezTo>
                  <a:pt x="637180" y="335546"/>
                  <a:pt x="643442" y="329576"/>
                  <a:pt x="650955" y="329576"/>
                </a:cubicBezTo>
                <a:close/>
                <a:moveTo>
                  <a:pt x="550573" y="285633"/>
                </a:moveTo>
                <a:lnTo>
                  <a:pt x="589393" y="285633"/>
                </a:lnTo>
                <a:cubicBezTo>
                  <a:pt x="594402" y="285633"/>
                  <a:pt x="598159" y="289350"/>
                  <a:pt x="598159" y="295545"/>
                </a:cubicBezTo>
                <a:lnTo>
                  <a:pt x="598159" y="420685"/>
                </a:lnTo>
                <a:lnTo>
                  <a:pt x="605673" y="420685"/>
                </a:lnTo>
                <a:cubicBezTo>
                  <a:pt x="613187" y="420685"/>
                  <a:pt x="619448" y="426880"/>
                  <a:pt x="619448" y="435553"/>
                </a:cubicBezTo>
                <a:cubicBezTo>
                  <a:pt x="619448" y="442987"/>
                  <a:pt x="613187" y="449182"/>
                  <a:pt x="605673" y="449182"/>
                </a:cubicBezTo>
                <a:lnTo>
                  <a:pt x="394038" y="449182"/>
                </a:lnTo>
                <a:cubicBezTo>
                  <a:pt x="385272" y="449182"/>
                  <a:pt x="379011" y="442987"/>
                  <a:pt x="379011" y="435553"/>
                </a:cubicBezTo>
                <a:cubicBezTo>
                  <a:pt x="379011" y="426880"/>
                  <a:pt x="385272" y="420685"/>
                  <a:pt x="394038" y="420685"/>
                </a:cubicBezTo>
                <a:lnTo>
                  <a:pt x="401552" y="420685"/>
                </a:lnTo>
                <a:lnTo>
                  <a:pt x="401552" y="384754"/>
                </a:lnTo>
                <a:cubicBezTo>
                  <a:pt x="401552" y="379798"/>
                  <a:pt x="405309" y="376081"/>
                  <a:pt x="410318" y="376081"/>
                </a:cubicBezTo>
                <a:lnTo>
                  <a:pt x="449139" y="376081"/>
                </a:lnTo>
                <a:cubicBezTo>
                  <a:pt x="452895" y="376081"/>
                  <a:pt x="457905" y="379798"/>
                  <a:pt x="457905" y="384754"/>
                </a:cubicBezTo>
                <a:lnTo>
                  <a:pt x="457905" y="420685"/>
                </a:lnTo>
                <a:lnTo>
                  <a:pt x="471680" y="420685"/>
                </a:lnTo>
                <a:lnTo>
                  <a:pt x="471680" y="355018"/>
                </a:lnTo>
                <a:cubicBezTo>
                  <a:pt x="471680" y="348823"/>
                  <a:pt x="475436" y="346345"/>
                  <a:pt x="480445" y="346345"/>
                </a:cubicBezTo>
                <a:lnTo>
                  <a:pt x="518014" y="346345"/>
                </a:lnTo>
                <a:cubicBezTo>
                  <a:pt x="524275" y="346345"/>
                  <a:pt x="528032" y="348823"/>
                  <a:pt x="528032" y="355018"/>
                </a:cubicBezTo>
                <a:lnTo>
                  <a:pt x="528032" y="420685"/>
                </a:lnTo>
                <a:lnTo>
                  <a:pt x="541807" y="420685"/>
                </a:lnTo>
                <a:lnTo>
                  <a:pt x="541807" y="295545"/>
                </a:lnTo>
                <a:cubicBezTo>
                  <a:pt x="541807" y="289350"/>
                  <a:pt x="545564" y="285633"/>
                  <a:pt x="550573" y="285633"/>
                </a:cubicBezTo>
                <a:close/>
                <a:moveTo>
                  <a:pt x="645438" y="269152"/>
                </a:moveTo>
                <a:lnTo>
                  <a:pt x="797954" y="269152"/>
                </a:lnTo>
                <a:cubicBezTo>
                  <a:pt x="805454" y="269152"/>
                  <a:pt x="811705" y="275123"/>
                  <a:pt x="811705" y="282288"/>
                </a:cubicBezTo>
                <a:cubicBezTo>
                  <a:pt x="811705" y="289453"/>
                  <a:pt x="805454" y="295424"/>
                  <a:pt x="797954" y="295424"/>
                </a:cubicBezTo>
                <a:lnTo>
                  <a:pt x="645438" y="295424"/>
                </a:lnTo>
                <a:cubicBezTo>
                  <a:pt x="637937" y="295424"/>
                  <a:pt x="631686" y="289453"/>
                  <a:pt x="631686" y="282288"/>
                </a:cubicBezTo>
                <a:cubicBezTo>
                  <a:pt x="631686" y="275123"/>
                  <a:pt x="637937" y="269152"/>
                  <a:pt x="645438" y="269152"/>
                </a:cubicBezTo>
                <a:close/>
                <a:moveTo>
                  <a:pt x="650955" y="208731"/>
                </a:moveTo>
                <a:lnTo>
                  <a:pt x="863842" y="208731"/>
                </a:lnTo>
                <a:cubicBezTo>
                  <a:pt x="871356" y="208731"/>
                  <a:pt x="877617" y="214453"/>
                  <a:pt x="877617" y="221318"/>
                </a:cubicBezTo>
                <a:cubicBezTo>
                  <a:pt x="877617" y="228184"/>
                  <a:pt x="871356" y="235050"/>
                  <a:pt x="863842" y="235050"/>
                </a:cubicBezTo>
                <a:lnTo>
                  <a:pt x="650955" y="235050"/>
                </a:lnTo>
                <a:cubicBezTo>
                  <a:pt x="643442" y="235050"/>
                  <a:pt x="637180" y="228184"/>
                  <a:pt x="637180" y="221318"/>
                </a:cubicBezTo>
                <a:cubicBezTo>
                  <a:pt x="637180" y="214453"/>
                  <a:pt x="643442" y="208731"/>
                  <a:pt x="650955" y="208731"/>
                </a:cubicBezTo>
                <a:close/>
                <a:moveTo>
                  <a:pt x="551324" y="197746"/>
                </a:moveTo>
                <a:cubicBezTo>
                  <a:pt x="556310" y="197746"/>
                  <a:pt x="562541" y="200252"/>
                  <a:pt x="563787" y="206516"/>
                </a:cubicBezTo>
                <a:lnTo>
                  <a:pt x="570019" y="234077"/>
                </a:lnTo>
                <a:cubicBezTo>
                  <a:pt x="570019" y="240340"/>
                  <a:pt x="567526" y="244099"/>
                  <a:pt x="562541" y="246604"/>
                </a:cubicBezTo>
                <a:cubicBezTo>
                  <a:pt x="561295" y="246604"/>
                  <a:pt x="560048" y="246604"/>
                  <a:pt x="560048" y="246604"/>
                </a:cubicBezTo>
                <a:cubicBezTo>
                  <a:pt x="556310" y="246604"/>
                  <a:pt x="551324" y="242846"/>
                  <a:pt x="550078" y="239088"/>
                </a:cubicBezTo>
                <a:lnTo>
                  <a:pt x="548832" y="230318"/>
                </a:lnTo>
                <a:cubicBezTo>
                  <a:pt x="518920" y="280429"/>
                  <a:pt x="477792" y="319265"/>
                  <a:pt x="437910" y="338057"/>
                </a:cubicBezTo>
                <a:cubicBezTo>
                  <a:pt x="435417" y="339309"/>
                  <a:pt x="434171" y="339309"/>
                  <a:pt x="432925" y="339309"/>
                </a:cubicBezTo>
                <a:cubicBezTo>
                  <a:pt x="430432" y="339309"/>
                  <a:pt x="426693" y="336804"/>
                  <a:pt x="425447" y="333046"/>
                </a:cubicBezTo>
                <a:cubicBezTo>
                  <a:pt x="422954" y="329287"/>
                  <a:pt x="425447" y="323023"/>
                  <a:pt x="429186" y="320518"/>
                </a:cubicBezTo>
                <a:cubicBezTo>
                  <a:pt x="467821" y="302979"/>
                  <a:pt x="505211" y="266649"/>
                  <a:pt x="532630" y="220296"/>
                </a:cubicBezTo>
                <a:lnTo>
                  <a:pt x="526398" y="222802"/>
                </a:lnTo>
                <a:cubicBezTo>
                  <a:pt x="521413" y="222802"/>
                  <a:pt x="516428" y="220296"/>
                  <a:pt x="515181" y="214032"/>
                </a:cubicBezTo>
                <a:cubicBezTo>
                  <a:pt x="513935" y="209021"/>
                  <a:pt x="517674" y="205263"/>
                  <a:pt x="522659" y="204010"/>
                </a:cubicBezTo>
                <a:close/>
                <a:moveTo>
                  <a:pt x="272793" y="118469"/>
                </a:moveTo>
                <a:lnTo>
                  <a:pt x="272793" y="390325"/>
                </a:lnTo>
                <a:cubicBezTo>
                  <a:pt x="327566" y="396561"/>
                  <a:pt x="369892" y="443948"/>
                  <a:pt x="369892" y="500065"/>
                </a:cubicBezTo>
                <a:cubicBezTo>
                  <a:pt x="369892" y="516277"/>
                  <a:pt x="367402" y="529994"/>
                  <a:pt x="362422" y="542465"/>
                </a:cubicBezTo>
                <a:lnTo>
                  <a:pt x="902691" y="542465"/>
                </a:lnTo>
                <a:cubicBezTo>
                  <a:pt x="922609" y="542465"/>
                  <a:pt x="940037" y="526253"/>
                  <a:pt x="940037" y="506301"/>
                </a:cubicBezTo>
                <a:lnTo>
                  <a:pt x="940037" y="118469"/>
                </a:lnTo>
                <a:close/>
                <a:moveTo>
                  <a:pt x="245406" y="27435"/>
                </a:moveTo>
                <a:cubicBezTo>
                  <a:pt x="227978" y="27435"/>
                  <a:pt x="214284" y="41152"/>
                  <a:pt x="214284" y="59858"/>
                </a:cubicBezTo>
                <a:cubicBezTo>
                  <a:pt x="214284" y="76070"/>
                  <a:pt x="227978" y="89787"/>
                  <a:pt x="245406" y="89787"/>
                </a:cubicBezTo>
                <a:lnTo>
                  <a:pt x="967424" y="89787"/>
                </a:lnTo>
                <a:cubicBezTo>
                  <a:pt x="984852" y="89787"/>
                  <a:pt x="998545" y="76070"/>
                  <a:pt x="998545" y="59858"/>
                </a:cubicBezTo>
                <a:cubicBezTo>
                  <a:pt x="998545" y="41152"/>
                  <a:pt x="984852" y="27435"/>
                  <a:pt x="967424" y="27435"/>
                </a:cubicBezTo>
                <a:close/>
                <a:moveTo>
                  <a:pt x="245406" y="0"/>
                </a:moveTo>
                <a:lnTo>
                  <a:pt x="967424" y="0"/>
                </a:lnTo>
                <a:cubicBezTo>
                  <a:pt x="999790" y="0"/>
                  <a:pt x="1025932" y="26188"/>
                  <a:pt x="1025932" y="59858"/>
                </a:cubicBezTo>
                <a:cubicBezTo>
                  <a:pt x="1025932" y="92281"/>
                  <a:pt x="999790" y="118469"/>
                  <a:pt x="967424" y="118469"/>
                </a:cubicBezTo>
                <a:lnTo>
                  <a:pt x="967424" y="506301"/>
                </a:lnTo>
                <a:cubicBezTo>
                  <a:pt x="967424" y="542465"/>
                  <a:pt x="938792" y="571147"/>
                  <a:pt x="902691" y="571147"/>
                </a:cubicBezTo>
                <a:lnTo>
                  <a:pt x="620109" y="571147"/>
                </a:lnTo>
                <a:lnTo>
                  <a:pt x="620109" y="638487"/>
                </a:lnTo>
                <a:cubicBezTo>
                  <a:pt x="630067" y="643475"/>
                  <a:pt x="635047" y="652205"/>
                  <a:pt x="635047" y="663428"/>
                </a:cubicBezTo>
                <a:cubicBezTo>
                  <a:pt x="635047" y="678393"/>
                  <a:pt x="622598" y="690863"/>
                  <a:pt x="606415" y="690863"/>
                </a:cubicBezTo>
                <a:cubicBezTo>
                  <a:pt x="591477" y="690863"/>
                  <a:pt x="577783" y="678393"/>
                  <a:pt x="577783" y="663428"/>
                </a:cubicBezTo>
                <a:cubicBezTo>
                  <a:pt x="577783" y="652205"/>
                  <a:pt x="584008" y="643475"/>
                  <a:pt x="592722" y="638487"/>
                </a:cubicBezTo>
                <a:lnTo>
                  <a:pt x="592722" y="571147"/>
                </a:lnTo>
                <a:lnTo>
                  <a:pt x="343750" y="571147"/>
                </a:lnTo>
                <a:cubicBezTo>
                  <a:pt x="323832" y="596088"/>
                  <a:pt x="292710" y="612299"/>
                  <a:pt x="259099" y="612299"/>
                </a:cubicBezTo>
                <a:cubicBezTo>
                  <a:pt x="198101" y="612299"/>
                  <a:pt x="148307" y="562418"/>
                  <a:pt x="148307" y="500065"/>
                </a:cubicBezTo>
                <a:cubicBezTo>
                  <a:pt x="148307" y="443948"/>
                  <a:pt x="190632" y="396561"/>
                  <a:pt x="244161" y="390325"/>
                </a:cubicBezTo>
                <a:lnTo>
                  <a:pt x="244161" y="118469"/>
                </a:lnTo>
                <a:cubicBezTo>
                  <a:pt x="213039" y="118469"/>
                  <a:pt x="185653" y="92281"/>
                  <a:pt x="185653" y="59858"/>
                </a:cubicBezTo>
                <a:cubicBezTo>
                  <a:pt x="185653" y="26188"/>
                  <a:pt x="213039" y="0"/>
                  <a:pt x="245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PERCENTAGE 01">
            <a:extLst>
              <a:ext uri="{FF2B5EF4-FFF2-40B4-BE49-F238E27FC236}">
                <a16:creationId xmlns:a16="http://schemas.microsoft.com/office/drawing/2014/main" id="{B4A16640-304F-C149-836F-C1534E60ED72}"/>
              </a:ext>
            </a:extLst>
          </p:cNvPr>
          <p:cNvSpPr txBox="1"/>
          <p:nvPr/>
        </p:nvSpPr>
        <p:spPr>
          <a:xfrm>
            <a:off x="2565994" y="6682406"/>
            <a:ext cx="417877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27%</a:t>
            </a:r>
          </a:p>
        </p:txBody>
      </p:sp>
      <p:sp>
        <p:nvSpPr>
          <p:cNvPr id="19" name="TITLE 01">
            <a:extLst>
              <a:ext uri="{FF2B5EF4-FFF2-40B4-BE49-F238E27FC236}">
                <a16:creationId xmlns:a16="http://schemas.microsoft.com/office/drawing/2014/main" id="{B64A14C3-F400-F447-BBB8-6997A841CD25}"/>
              </a:ext>
            </a:extLst>
          </p:cNvPr>
          <p:cNvSpPr txBox="1"/>
          <p:nvPr/>
        </p:nvSpPr>
        <p:spPr>
          <a:xfrm>
            <a:off x="2565994" y="7987940"/>
            <a:ext cx="41787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0" name="BODY 01">
            <a:extLst>
              <a:ext uri="{FF2B5EF4-FFF2-40B4-BE49-F238E27FC236}">
                <a16:creationId xmlns:a16="http://schemas.microsoft.com/office/drawing/2014/main" id="{AAF37C14-6ED9-2F49-A214-CFC66AD2D40E}"/>
              </a:ext>
            </a:extLst>
          </p:cNvPr>
          <p:cNvSpPr txBox="1"/>
          <p:nvPr/>
        </p:nvSpPr>
        <p:spPr>
          <a:xfrm>
            <a:off x="2565994" y="8641343"/>
            <a:ext cx="417877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5" name="LITTLE CIRCLE 01">
            <a:extLst>
              <a:ext uri="{FF2B5EF4-FFF2-40B4-BE49-F238E27FC236}">
                <a16:creationId xmlns:a16="http://schemas.microsoft.com/office/drawing/2014/main" id="{9CFE2FC8-ABDA-5844-9686-BD4BD53E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209" y="10582210"/>
            <a:ext cx="285633" cy="2856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4" name="LINE RECT 01">
            <a:extLst>
              <a:ext uri="{FF2B5EF4-FFF2-40B4-BE49-F238E27FC236}">
                <a16:creationId xmlns:a16="http://schemas.microsoft.com/office/drawing/2014/main" id="{3F191AC2-F0FD-CB49-BE84-61B26BAA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25" y="10719535"/>
            <a:ext cx="6097159" cy="2032386"/>
          </a:xfrm>
          <a:custGeom>
            <a:avLst/>
            <a:gdLst>
              <a:gd name="T0" fmla="*/ 0 w 4896"/>
              <a:gd name="T1" fmla="*/ 0 h 1631"/>
              <a:gd name="T2" fmla="*/ 0 w 4896"/>
              <a:gd name="T3" fmla="*/ 1630 h 1631"/>
              <a:gd name="T4" fmla="*/ 4895 w 4896"/>
              <a:gd name="T5" fmla="*/ 1630 h 1631"/>
              <a:gd name="T6" fmla="*/ 4895 w 4896"/>
              <a:gd name="T7" fmla="*/ 95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96" h="1631">
                <a:moveTo>
                  <a:pt x="0" y="0"/>
                </a:moveTo>
                <a:lnTo>
                  <a:pt x="0" y="1630"/>
                </a:lnTo>
                <a:lnTo>
                  <a:pt x="4895" y="1630"/>
                </a:lnTo>
                <a:lnTo>
                  <a:pt x="4895" y="955"/>
                </a:lnTo>
              </a:path>
            </a:pathLst>
          </a:cu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12" name="ILUSTRATION 01">
            <a:extLst>
              <a:ext uri="{FF2B5EF4-FFF2-40B4-BE49-F238E27FC236}">
                <a16:creationId xmlns:a16="http://schemas.microsoft.com/office/drawing/2014/main" id="{83FCF113-D884-D543-A98D-E3417AB6691C}"/>
              </a:ext>
            </a:extLst>
          </p:cNvPr>
          <p:cNvGrpSpPr/>
          <p:nvPr/>
        </p:nvGrpSpPr>
        <p:grpSpPr>
          <a:xfrm>
            <a:off x="9453342" y="5341950"/>
            <a:ext cx="2576189" cy="6564059"/>
            <a:chOff x="9453342" y="5341950"/>
            <a:chExt cx="2576189" cy="6564059"/>
          </a:xfrm>
        </p:grpSpPr>
        <p:sp>
          <p:nvSpPr>
            <p:cNvPr id="93" name="RECTANGLE">
              <a:extLst>
                <a:ext uri="{FF2B5EF4-FFF2-40B4-BE49-F238E27FC236}">
                  <a16:creationId xmlns:a16="http://schemas.microsoft.com/office/drawing/2014/main" id="{F4EF1073-D9C8-014F-B98F-398170D9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4045" y="10994182"/>
              <a:ext cx="2114782" cy="8898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4" name="STROKE RECTANGLE">
              <a:extLst>
                <a:ext uri="{FF2B5EF4-FFF2-40B4-BE49-F238E27FC236}">
                  <a16:creationId xmlns:a16="http://schemas.microsoft.com/office/drawing/2014/main" id="{BAB2A03B-5EB1-F14B-9718-E8D09E923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583" y="10961224"/>
              <a:ext cx="2169708" cy="944785"/>
            </a:xfrm>
            <a:custGeom>
              <a:avLst/>
              <a:gdLst>
                <a:gd name="T0" fmla="*/ 47 w 1744"/>
                <a:gd name="T1" fmla="*/ 712 h 759"/>
                <a:gd name="T2" fmla="*/ 1697 w 1744"/>
                <a:gd name="T3" fmla="*/ 712 h 759"/>
                <a:gd name="T4" fmla="*/ 1697 w 1744"/>
                <a:gd name="T5" fmla="*/ 46 h 759"/>
                <a:gd name="T6" fmla="*/ 47 w 1744"/>
                <a:gd name="T7" fmla="*/ 46 h 759"/>
                <a:gd name="T8" fmla="*/ 47 w 1744"/>
                <a:gd name="T9" fmla="*/ 712 h 759"/>
                <a:gd name="T10" fmla="*/ 1720 w 1744"/>
                <a:gd name="T11" fmla="*/ 758 h 759"/>
                <a:gd name="T12" fmla="*/ 24 w 1744"/>
                <a:gd name="T13" fmla="*/ 758 h 759"/>
                <a:gd name="T14" fmla="*/ 24 w 1744"/>
                <a:gd name="T15" fmla="*/ 758 h 759"/>
                <a:gd name="T16" fmla="*/ 0 w 1744"/>
                <a:gd name="T17" fmla="*/ 735 h 759"/>
                <a:gd name="T18" fmla="*/ 0 w 1744"/>
                <a:gd name="T19" fmla="*/ 23 h 759"/>
                <a:gd name="T20" fmla="*/ 0 w 1744"/>
                <a:gd name="T21" fmla="*/ 23 h 759"/>
                <a:gd name="T22" fmla="*/ 24 w 1744"/>
                <a:gd name="T23" fmla="*/ 0 h 759"/>
                <a:gd name="T24" fmla="*/ 1720 w 1744"/>
                <a:gd name="T25" fmla="*/ 0 h 759"/>
                <a:gd name="T26" fmla="*/ 1720 w 1744"/>
                <a:gd name="T27" fmla="*/ 0 h 759"/>
                <a:gd name="T28" fmla="*/ 1743 w 1744"/>
                <a:gd name="T29" fmla="*/ 23 h 759"/>
                <a:gd name="T30" fmla="*/ 1743 w 1744"/>
                <a:gd name="T31" fmla="*/ 735 h 759"/>
                <a:gd name="T32" fmla="*/ 1743 w 1744"/>
                <a:gd name="T33" fmla="*/ 735 h 759"/>
                <a:gd name="T34" fmla="*/ 1720 w 1744"/>
                <a:gd name="T35" fmla="*/ 758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4" h="759">
                  <a:moveTo>
                    <a:pt x="47" y="712"/>
                  </a:moveTo>
                  <a:lnTo>
                    <a:pt x="1697" y="712"/>
                  </a:lnTo>
                  <a:lnTo>
                    <a:pt x="1697" y="46"/>
                  </a:lnTo>
                  <a:lnTo>
                    <a:pt x="47" y="46"/>
                  </a:lnTo>
                  <a:lnTo>
                    <a:pt x="47" y="712"/>
                  </a:lnTo>
                  <a:close/>
                  <a:moveTo>
                    <a:pt x="1720" y="758"/>
                  </a:moveTo>
                  <a:lnTo>
                    <a:pt x="24" y="758"/>
                  </a:lnTo>
                  <a:lnTo>
                    <a:pt x="24" y="758"/>
                  </a:lnTo>
                  <a:cubicBezTo>
                    <a:pt x="11" y="758"/>
                    <a:pt x="0" y="748"/>
                    <a:pt x="0" y="735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1" y="0"/>
                    <a:pt x="24" y="0"/>
                  </a:cubicBezTo>
                  <a:lnTo>
                    <a:pt x="1720" y="0"/>
                  </a:lnTo>
                  <a:lnTo>
                    <a:pt x="1720" y="0"/>
                  </a:lnTo>
                  <a:cubicBezTo>
                    <a:pt x="1733" y="0"/>
                    <a:pt x="1743" y="10"/>
                    <a:pt x="1743" y="23"/>
                  </a:cubicBezTo>
                  <a:lnTo>
                    <a:pt x="1743" y="735"/>
                  </a:lnTo>
                  <a:lnTo>
                    <a:pt x="1743" y="735"/>
                  </a:lnTo>
                  <a:cubicBezTo>
                    <a:pt x="1743" y="748"/>
                    <a:pt x="1733" y="758"/>
                    <a:pt x="1720" y="7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3" name="CIRCLE CHECK">
              <a:extLst>
                <a:ext uri="{FF2B5EF4-FFF2-40B4-BE49-F238E27FC236}">
                  <a16:creationId xmlns:a16="http://schemas.microsoft.com/office/drawing/2014/main" id="{9EC3E6F3-82FF-EC46-8966-C882C4F4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608" y="11104041"/>
              <a:ext cx="653658" cy="6536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4" name="CHECK">
              <a:extLst>
                <a:ext uri="{FF2B5EF4-FFF2-40B4-BE49-F238E27FC236}">
                  <a16:creationId xmlns:a16="http://schemas.microsoft.com/office/drawing/2014/main" id="{56CB7474-B2E2-834B-8BC7-350F1A89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1367" y="11285306"/>
              <a:ext cx="302110" cy="302113"/>
            </a:xfrm>
            <a:custGeom>
              <a:avLst/>
              <a:gdLst>
                <a:gd name="T0" fmla="*/ 84 w 243"/>
                <a:gd name="T1" fmla="*/ 241 h 242"/>
                <a:gd name="T2" fmla="*/ 84 w 243"/>
                <a:gd name="T3" fmla="*/ 241 h 242"/>
                <a:gd name="T4" fmla="*/ 68 w 243"/>
                <a:gd name="T5" fmla="*/ 234 h 242"/>
                <a:gd name="T6" fmla="*/ 10 w 243"/>
                <a:gd name="T7" fmla="*/ 176 h 242"/>
                <a:gd name="T8" fmla="*/ 10 w 243"/>
                <a:gd name="T9" fmla="*/ 176 h 242"/>
                <a:gd name="T10" fmla="*/ 10 w 243"/>
                <a:gd name="T11" fmla="*/ 143 h 242"/>
                <a:gd name="T12" fmla="*/ 10 w 243"/>
                <a:gd name="T13" fmla="*/ 143 h 242"/>
                <a:gd name="T14" fmla="*/ 43 w 243"/>
                <a:gd name="T15" fmla="*/ 143 h 242"/>
                <a:gd name="T16" fmla="*/ 81 w 243"/>
                <a:gd name="T17" fmla="*/ 181 h 242"/>
                <a:gd name="T18" fmla="*/ 196 w 243"/>
                <a:gd name="T19" fmla="*/ 13 h 242"/>
                <a:gd name="T20" fmla="*/ 196 w 243"/>
                <a:gd name="T21" fmla="*/ 13 h 242"/>
                <a:gd name="T22" fmla="*/ 229 w 243"/>
                <a:gd name="T23" fmla="*/ 7 h 242"/>
                <a:gd name="T24" fmla="*/ 229 w 243"/>
                <a:gd name="T25" fmla="*/ 7 h 242"/>
                <a:gd name="T26" fmla="*/ 235 w 243"/>
                <a:gd name="T27" fmla="*/ 39 h 242"/>
                <a:gd name="T28" fmla="*/ 104 w 243"/>
                <a:gd name="T29" fmla="*/ 231 h 242"/>
                <a:gd name="T30" fmla="*/ 104 w 243"/>
                <a:gd name="T31" fmla="*/ 231 h 242"/>
                <a:gd name="T32" fmla="*/ 87 w 243"/>
                <a:gd name="T33" fmla="*/ 241 h 242"/>
                <a:gd name="T34" fmla="*/ 87 w 243"/>
                <a:gd name="T35" fmla="*/ 241 h 242"/>
                <a:gd name="T36" fmla="*/ 84 w 243"/>
                <a:gd name="T3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242">
                  <a:moveTo>
                    <a:pt x="84" y="241"/>
                  </a:moveTo>
                  <a:lnTo>
                    <a:pt x="84" y="241"/>
                  </a:lnTo>
                  <a:cubicBezTo>
                    <a:pt x="78" y="241"/>
                    <a:pt x="73" y="238"/>
                    <a:pt x="68" y="234"/>
                  </a:cubicBezTo>
                  <a:lnTo>
                    <a:pt x="10" y="176"/>
                  </a:lnTo>
                  <a:lnTo>
                    <a:pt x="10" y="176"/>
                  </a:lnTo>
                  <a:cubicBezTo>
                    <a:pt x="0" y="166"/>
                    <a:pt x="0" y="152"/>
                    <a:pt x="10" y="143"/>
                  </a:cubicBezTo>
                  <a:lnTo>
                    <a:pt x="10" y="143"/>
                  </a:lnTo>
                  <a:cubicBezTo>
                    <a:pt x="19" y="134"/>
                    <a:pt x="33" y="134"/>
                    <a:pt x="43" y="143"/>
                  </a:cubicBezTo>
                  <a:lnTo>
                    <a:pt x="81" y="181"/>
                  </a:lnTo>
                  <a:lnTo>
                    <a:pt x="196" y="13"/>
                  </a:lnTo>
                  <a:lnTo>
                    <a:pt x="196" y="13"/>
                  </a:lnTo>
                  <a:cubicBezTo>
                    <a:pt x="204" y="3"/>
                    <a:pt x="218" y="0"/>
                    <a:pt x="229" y="7"/>
                  </a:cubicBezTo>
                  <a:lnTo>
                    <a:pt x="229" y="7"/>
                  </a:lnTo>
                  <a:cubicBezTo>
                    <a:pt x="240" y="14"/>
                    <a:pt x="242" y="29"/>
                    <a:pt x="235" y="39"/>
                  </a:cubicBezTo>
                  <a:lnTo>
                    <a:pt x="104" y="231"/>
                  </a:lnTo>
                  <a:lnTo>
                    <a:pt x="104" y="231"/>
                  </a:lnTo>
                  <a:cubicBezTo>
                    <a:pt x="100" y="236"/>
                    <a:pt x="93" y="240"/>
                    <a:pt x="87" y="241"/>
                  </a:cubicBezTo>
                  <a:lnTo>
                    <a:pt x="87" y="241"/>
                  </a:lnTo>
                  <a:cubicBezTo>
                    <a:pt x="86" y="241"/>
                    <a:pt x="85" y="241"/>
                    <a:pt x="84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5" name="RECTANGLE">
              <a:extLst>
                <a:ext uri="{FF2B5EF4-FFF2-40B4-BE49-F238E27FC236}">
                  <a16:creationId xmlns:a16="http://schemas.microsoft.com/office/drawing/2014/main" id="{DF5CE3F7-2DCE-FA45-9B3D-5430F69A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4045" y="9110103"/>
              <a:ext cx="2114782" cy="1878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6" name="STROKE RECTANGLE">
              <a:extLst>
                <a:ext uri="{FF2B5EF4-FFF2-40B4-BE49-F238E27FC236}">
                  <a16:creationId xmlns:a16="http://schemas.microsoft.com/office/drawing/2014/main" id="{FD108932-ADFD-6743-83DE-D23EA3E2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583" y="9082640"/>
              <a:ext cx="2169708" cy="1939004"/>
            </a:xfrm>
            <a:custGeom>
              <a:avLst/>
              <a:gdLst>
                <a:gd name="T0" fmla="*/ 47 w 1744"/>
                <a:gd name="T1" fmla="*/ 1509 h 1556"/>
                <a:gd name="T2" fmla="*/ 1697 w 1744"/>
                <a:gd name="T3" fmla="*/ 1509 h 1556"/>
                <a:gd name="T4" fmla="*/ 1697 w 1744"/>
                <a:gd name="T5" fmla="*/ 47 h 1556"/>
                <a:gd name="T6" fmla="*/ 47 w 1744"/>
                <a:gd name="T7" fmla="*/ 47 h 1556"/>
                <a:gd name="T8" fmla="*/ 47 w 1744"/>
                <a:gd name="T9" fmla="*/ 1509 h 1556"/>
                <a:gd name="T10" fmla="*/ 1720 w 1744"/>
                <a:gd name="T11" fmla="*/ 1555 h 1556"/>
                <a:gd name="T12" fmla="*/ 24 w 1744"/>
                <a:gd name="T13" fmla="*/ 1555 h 1556"/>
                <a:gd name="T14" fmla="*/ 24 w 1744"/>
                <a:gd name="T15" fmla="*/ 1555 h 1556"/>
                <a:gd name="T16" fmla="*/ 0 w 1744"/>
                <a:gd name="T17" fmla="*/ 1532 h 1556"/>
                <a:gd name="T18" fmla="*/ 0 w 1744"/>
                <a:gd name="T19" fmla="*/ 23 h 1556"/>
                <a:gd name="T20" fmla="*/ 0 w 1744"/>
                <a:gd name="T21" fmla="*/ 23 h 1556"/>
                <a:gd name="T22" fmla="*/ 24 w 1744"/>
                <a:gd name="T23" fmla="*/ 0 h 1556"/>
                <a:gd name="T24" fmla="*/ 1720 w 1744"/>
                <a:gd name="T25" fmla="*/ 0 h 1556"/>
                <a:gd name="T26" fmla="*/ 1720 w 1744"/>
                <a:gd name="T27" fmla="*/ 0 h 1556"/>
                <a:gd name="T28" fmla="*/ 1743 w 1744"/>
                <a:gd name="T29" fmla="*/ 23 h 1556"/>
                <a:gd name="T30" fmla="*/ 1743 w 1744"/>
                <a:gd name="T31" fmla="*/ 1532 h 1556"/>
                <a:gd name="T32" fmla="*/ 1743 w 1744"/>
                <a:gd name="T33" fmla="*/ 1532 h 1556"/>
                <a:gd name="T34" fmla="*/ 1720 w 1744"/>
                <a:gd name="T35" fmla="*/ 1555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4" h="1556">
                  <a:moveTo>
                    <a:pt x="47" y="1509"/>
                  </a:moveTo>
                  <a:lnTo>
                    <a:pt x="1697" y="1509"/>
                  </a:lnTo>
                  <a:lnTo>
                    <a:pt x="1697" y="47"/>
                  </a:lnTo>
                  <a:lnTo>
                    <a:pt x="47" y="47"/>
                  </a:lnTo>
                  <a:lnTo>
                    <a:pt x="47" y="1509"/>
                  </a:lnTo>
                  <a:close/>
                  <a:moveTo>
                    <a:pt x="1720" y="1555"/>
                  </a:moveTo>
                  <a:lnTo>
                    <a:pt x="24" y="1555"/>
                  </a:lnTo>
                  <a:lnTo>
                    <a:pt x="24" y="1555"/>
                  </a:lnTo>
                  <a:cubicBezTo>
                    <a:pt x="11" y="1555"/>
                    <a:pt x="0" y="1545"/>
                    <a:pt x="0" y="1532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1" y="0"/>
                    <a:pt x="24" y="0"/>
                  </a:cubicBezTo>
                  <a:lnTo>
                    <a:pt x="1720" y="0"/>
                  </a:lnTo>
                  <a:lnTo>
                    <a:pt x="1720" y="0"/>
                  </a:lnTo>
                  <a:cubicBezTo>
                    <a:pt x="1733" y="0"/>
                    <a:pt x="1743" y="10"/>
                    <a:pt x="1743" y="23"/>
                  </a:cubicBezTo>
                  <a:lnTo>
                    <a:pt x="1743" y="1532"/>
                  </a:lnTo>
                  <a:lnTo>
                    <a:pt x="1743" y="1532"/>
                  </a:lnTo>
                  <a:cubicBezTo>
                    <a:pt x="1743" y="1545"/>
                    <a:pt x="1733" y="1555"/>
                    <a:pt x="1720" y="15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CIRCLE">
              <a:extLst>
                <a:ext uri="{FF2B5EF4-FFF2-40B4-BE49-F238E27FC236}">
                  <a16:creationId xmlns:a16="http://schemas.microsoft.com/office/drawing/2014/main" id="{06408913-9232-594E-B32C-145D0E2E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9961" y="9483623"/>
              <a:ext cx="1208446" cy="1175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6" name="STROKE CIRCLE">
              <a:extLst>
                <a:ext uri="{FF2B5EF4-FFF2-40B4-BE49-F238E27FC236}">
                  <a16:creationId xmlns:a16="http://schemas.microsoft.com/office/drawing/2014/main" id="{C5C63316-14CD-CA45-94FF-9C67FA5E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7003" y="9456160"/>
              <a:ext cx="1268866" cy="1235909"/>
            </a:xfrm>
            <a:custGeom>
              <a:avLst/>
              <a:gdLst>
                <a:gd name="T0" fmla="*/ 508 w 1017"/>
                <a:gd name="T1" fmla="*/ 0 h 992"/>
                <a:gd name="T2" fmla="*/ 508 w 1017"/>
                <a:gd name="T3" fmla="*/ 0 h 992"/>
                <a:gd name="T4" fmla="*/ 0 w 1017"/>
                <a:gd name="T5" fmla="*/ 495 h 992"/>
                <a:gd name="T6" fmla="*/ 0 w 1017"/>
                <a:gd name="T7" fmla="*/ 495 h 992"/>
                <a:gd name="T8" fmla="*/ 508 w 1017"/>
                <a:gd name="T9" fmla="*/ 991 h 992"/>
                <a:gd name="T10" fmla="*/ 508 w 1017"/>
                <a:gd name="T11" fmla="*/ 991 h 992"/>
                <a:gd name="T12" fmla="*/ 1016 w 1017"/>
                <a:gd name="T13" fmla="*/ 495 h 992"/>
                <a:gd name="T14" fmla="*/ 1016 w 1017"/>
                <a:gd name="T15" fmla="*/ 495 h 992"/>
                <a:gd name="T16" fmla="*/ 508 w 1017"/>
                <a:gd name="T17" fmla="*/ 0 h 992"/>
                <a:gd name="T18" fmla="*/ 508 w 1017"/>
                <a:gd name="T19" fmla="*/ 46 h 992"/>
                <a:gd name="T20" fmla="*/ 508 w 1017"/>
                <a:gd name="T21" fmla="*/ 46 h 992"/>
                <a:gd name="T22" fmla="*/ 969 w 1017"/>
                <a:gd name="T23" fmla="*/ 495 h 992"/>
                <a:gd name="T24" fmla="*/ 969 w 1017"/>
                <a:gd name="T25" fmla="*/ 495 h 992"/>
                <a:gd name="T26" fmla="*/ 508 w 1017"/>
                <a:gd name="T27" fmla="*/ 944 h 992"/>
                <a:gd name="T28" fmla="*/ 508 w 1017"/>
                <a:gd name="T29" fmla="*/ 944 h 992"/>
                <a:gd name="T30" fmla="*/ 47 w 1017"/>
                <a:gd name="T31" fmla="*/ 495 h 992"/>
                <a:gd name="T32" fmla="*/ 47 w 1017"/>
                <a:gd name="T33" fmla="*/ 495 h 992"/>
                <a:gd name="T34" fmla="*/ 508 w 1017"/>
                <a:gd name="T35" fmla="*/ 46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7" h="992">
                  <a:moveTo>
                    <a:pt x="508" y="0"/>
                  </a:moveTo>
                  <a:lnTo>
                    <a:pt x="508" y="0"/>
                  </a:lnTo>
                  <a:cubicBezTo>
                    <a:pt x="228" y="0"/>
                    <a:pt x="0" y="222"/>
                    <a:pt x="0" y="495"/>
                  </a:cubicBezTo>
                  <a:lnTo>
                    <a:pt x="0" y="495"/>
                  </a:lnTo>
                  <a:cubicBezTo>
                    <a:pt x="0" y="768"/>
                    <a:pt x="228" y="991"/>
                    <a:pt x="508" y="991"/>
                  </a:cubicBezTo>
                  <a:lnTo>
                    <a:pt x="508" y="991"/>
                  </a:lnTo>
                  <a:cubicBezTo>
                    <a:pt x="788" y="991"/>
                    <a:pt x="1016" y="768"/>
                    <a:pt x="1016" y="495"/>
                  </a:cubicBezTo>
                  <a:lnTo>
                    <a:pt x="1016" y="495"/>
                  </a:lnTo>
                  <a:cubicBezTo>
                    <a:pt x="1016" y="222"/>
                    <a:pt x="788" y="0"/>
                    <a:pt x="508" y="0"/>
                  </a:cubicBezTo>
                  <a:close/>
                  <a:moveTo>
                    <a:pt x="508" y="46"/>
                  </a:moveTo>
                  <a:lnTo>
                    <a:pt x="508" y="46"/>
                  </a:lnTo>
                  <a:cubicBezTo>
                    <a:pt x="763" y="46"/>
                    <a:pt x="969" y="247"/>
                    <a:pt x="969" y="495"/>
                  </a:cubicBezTo>
                  <a:lnTo>
                    <a:pt x="969" y="495"/>
                  </a:lnTo>
                  <a:cubicBezTo>
                    <a:pt x="969" y="743"/>
                    <a:pt x="763" y="944"/>
                    <a:pt x="508" y="944"/>
                  </a:cubicBezTo>
                  <a:lnTo>
                    <a:pt x="508" y="944"/>
                  </a:lnTo>
                  <a:cubicBezTo>
                    <a:pt x="253" y="944"/>
                    <a:pt x="47" y="743"/>
                    <a:pt x="47" y="495"/>
                  </a:cubicBezTo>
                  <a:lnTo>
                    <a:pt x="47" y="495"/>
                  </a:lnTo>
                  <a:cubicBezTo>
                    <a:pt x="47" y="247"/>
                    <a:pt x="253" y="46"/>
                    <a:pt x="508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7" name="USER ICON">
              <a:extLst>
                <a:ext uri="{FF2B5EF4-FFF2-40B4-BE49-F238E27FC236}">
                  <a16:creationId xmlns:a16="http://schemas.microsoft.com/office/drawing/2014/main" id="{20C7A7EA-2312-9643-B7CF-562173965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0240" y="9862637"/>
              <a:ext cx="862393" cy="774502"/>
            </a:xfrm>
            <a:custGeom>
              <a:avLst/>
              <a:gdLst>
                <a:gd name="T0" fmla="*/ 346 w 693"/>
                <a:gd name="T1" fmla="*/ 619 h 620"/>
                <a:gd name="T2" fmla="*/ 346 w 693"/>
                <a:gd name="T3" fmla="*/ 619 h 620"/>
                <a:gd name="T4" fmla="*/ 692 w 693"/>
                <a:gd name="T5" fmla="*/ 467 h 620"/>
                <a:gd name="T6" fmla="*/ 692 w 693"/>
                <a:gd name="T7" fmla="*/ 467 h 620"/>
                <a:gd name="T8" fmla="*/ 445 w 693"/>
                <a:gd name="T9" fmla="*/ 264 h 620"/>
                <a:gd name="T10" fmla="*/ 445 w 693"/>
                <a:gd name="T11" fmla="*/ 264 h 620"/>
                <a:gd name="T12" fmla="*/ 496 w 693"/>
                <a:gd name="T13" fmla="*/ 151 h 620"/>
                <a:gd name="T14" fmla="*/ 496 w 693"/>
                <a:gd name="T15" fmla="*/ 151 h 620"/>
                <a:gd name="T16" fmla="*/ 346 w 693"/>
                <a:gd name="T17" fmla="*/ 0 h 620"/>
                <a:gd name="T18" fmla="*/ 346 w 693"/>
                <a:gd name="T19" fmla="*/ 0 h 620"/>
                <a:gd name="T20" fmla="*/ 196 w 693"/>
                <a:gd name="T21" fmla="*/ 151 h 620"/>
                <a:gd name="T22" fmla="*/ 196 w 693"/>
                <a:gd name="T23" fmla="*/ 151 h 620"/>
                <a:gd name="T24" fmla="*/ 247 w 693"/>
                <a:gd name="T25" fmla="*/ 264 h 620"/>
                <a:gd name="T26" fmla="*/ 247 w 693"/>
                <a:gd name="T27" fmla="*/ 264 h 620"/>
                <a:gd name="T28" fmla="*/ 0 w 693"/>
                <a:gd name="T29" fmla="*/ 467 h 620"/>
                <a:gd name="T30" fmla="*/ 0 w 693"/>
                <a:gd name="T31" fmla="*/ 467 h 620"/>
                <a:gd name="T32" fmla="*/ 346 w 693"/>
                <a:gd name="T33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620">
                  <a:moveTo>
                    <a:pt x="346" y="619"/>
                  </a:moveTo>
                  <a:lnTo>
                    <a:pt x="346" y="619"/>
                  </a:lnTo>
                  <a:cubicBezTo>
                    <a:pt x="484" y="619"/>
                    <a:pt x="607" y="560"/>
                    <a:pt x="692" y="467"/>
                  </a:cubicBezTo>
                  <a:lnTo>
                    <a:pt x="692" y="467"/>
                  </a:lnTo>
                  <a:cubicBezTo>
                    <a:pt x="639" y="365"/>
                    <a:pt x="552" y="292"/>
                    <a:pt x="445" y="264"/>
                  </a:cubicBezTo>
                  <a:lnTo>
                    <a:pt x="445" y="264"/>
                  </a:lnTo>
                  <a:cubicBezTo>
                    <a:pt x="476" y="236"/>
                    <a:pt x="496" y="196"/>
                    <a:pt x="496" y="151"/>
                  </a:cubicBezTo>
                  <a:lnTo>
                    <a:pt x="496" y="151"/>
                  </a:lnTo>
                  <a:cubicBezTo>
                    <a:pt x="496" y="68"/>
                    <a:pt x="429" y="0"/>
                    <a:pt x="346" y="0"/>
                  </a:cubicBezTo>
                  <a:lnTo>
                    <a:pt x="346" y="0"/>
                  </a:lnTo>
                  <a:cubicBezTo>
                    <a:pt x="263" y="0"/>
                    <a:pt x="196" y="68"/>
                    <a:pt x="196" y="151"/>
                  </a:cubicBezTo>
                  <a:lnTo>
                    <a:pt x="196" y="151"/>
                  </a:lnTo>
                  <a:cubicBezTo>
                    <a:pt x="196" y="196"/>
                    <a:pt x="215" y="236"/>
                    <a:pt x="247" y="264"/>
                  </a:cubicBezTo>
                  <a:lnTo>
                    <a:pt x="247" y="264"/>
                  </a:lnTo>
                  <a:cubicBezTo>
                    <a:pt x="140" y="292"/>
                    <a:pt x="53" y="365"/>
                    <a:pt x="0" y="467"/>
                  </a:cubicBezTo>
                  <a:lnTo>
                    <a:pt x="0" y="467"/>
                  </a:lnTo>
                  <a:cubicBezTo>
                    <a:pt x="85" y="560"/>
                    <a:pt x="208" y="619"/>
                    <a:pt x="346" y="6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STROKE LINE">
              <a:extLst>
                <a:ext uri="{FF2B5EF4-FFF2-40B4-BE49-F238E27FC236}">
                  <a16:creationId xmlns:a16="http://schemas.microsoft.com/office/drawing/2014/main" id="{4279B032-59EC-E54D-AF9F-156CE716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777" y="6402088"/>
              <a:ext cx="2136754" cy="2307033"/>
            </a:xfrm>
            <a:custGeom>
              <a:avLst/>
              <a:gdLst>
                <a:gd name="T0" fmla="*/ 1337 w 1714"/>
                <a:gd name="T1" fmla="*/ 1851 h 1852"/>
                <a:gd name="T2" fmla="*/ 23 w 1714"/>
                <a:gd name="T3" fmla="*/ 1851 h 1852"/>
                <a:gd name="T4" fmla="*/ 23 w 1714"/>
                <a:gd name="T5" fmla="*/ 1851 h 1852"/>
                <a:gd name="T6" fmla="*/ 0 w 1714"/>
                <a:gd name="T7" fmla="*/ 1828 h 1852"/>
                <a:gd name="T8" fmla="*/ 0 w 1714"/>
                <a:gd name="T9" fmla="*/ 1568 h 1852"/>
                <a:gd name="T10" fmla="*/ 0 w 1714"/>
                <a:gd name="T11" fmla="*/ 1568 h 1852"/>
                <a:gd name="T12" fmla="*/ 23 w 1714"/>
                <a:gd name="T13" fmla="*/ 1545 h 1852"/>
                <a:gd name="T14" fmla="*/ 23 w 1714"/>
                <a:gd name="T15" fmla="*/ 1545 h 1852"/>
                <a:gd name="T16" fmla="*/ 47 w 1714"/>
                <a:gd name="T17" fmla="*/ 1568 h 1852"/>
                <a:gd name="T18" fmla="*/ 47 w 1714"/>
                <a:gd name="T19" fmla="*/ 1805 h 1852"/>
                <a:gd name="T20" fmla="*/ 1313 w 1714"/>
                <a:gd name="T21" fmla="*/ 1805 h 1852"/>
                <a:gd name="T22" fmla="*/ 1313 w 1714"/>
                <a:gd name="T23" fmla="*/ 659 h 1852"/>
                <a:gd name="T24" fmla="*/ 1313 w 1714"/>
                <a:gd name="T25" fmla="*/ 659 h 1852"/>
                <a:gd name="T26" fmla="*/ 1337 w 1714"/>
                <a:gd name="T27" fmla="*/ 636 h 1852"/>
                <a:gd name="T28" fmla="*/ 1644 w 1714"/>
                <a:gd name="T29" fmla="*/ 636 h 1852"/>
                <a:gd name="T30" fmla="*/ 1245 w 1714"/>
                <a:gd name="T31" fmla="*/ 40 h 1852"/>
                <a:gd name="T32" fmla="*/ 1245 w 1714"/>
                <a:gd name="T33" fmla="*/ 40 h 1852"/>
                <a:gd name="T34" fmla="*/ 1251 w 1714"/>
                <a:gd name="T35" fmla="*/ 8 h 1852"/>
                <a:gd name="T36" fmla="*/ 1251 w 1714"/>
                <a:gd name="T37" fmla="*/ 8 h 1852"/>
                <a:gd name="T38" fmla="*/ 1284 w 1714"/>
                <a:gd name="T39" fmla="*/ 15 h 1852"/>
                <a:gd name="T40" fmla="*/ 1707 w 1714"/>
                <a:gd name="T41" fmla="*/ 646 h 1852"/>
                <a:gd name="T42" fmla="*/ 1707 w 1714"/>
                <a:gd name="T43" fmla="*/ 646 h 1852"/>
                <a:gd name="T44" fmla="*/ 1708 w 1714"/>
                <a:gd name="T45" fmla="*/ 670 h 1852"/>
                <a:gd name="T46" fmla="*/ 1708 w 1714"/>
                <a:gd name="T47" fmla="*/ 670 h 1852"/>
                <a:gd name="T48" fmla="*/ 1687 w 1714"/>
                <a:gd name="T49" fmla="*/ 683 h 1852"/>
                <a:gd name="T50" fmla="*/ 1360 w 1714"/>
                <a:gd name="T51" fmla="*/ 683 h 1852"/>
                <a:gd name="T52" fmla="*/ 1360 w 1714"/>
                <a:gd name="T53" fmla="*/ 1828 h 1852"/>
                <a:gd name="T54" fmla="*/ 1360 w 1714"/>
                <a:gd name="T55" fmla="*/ 1828 h 1852"/>
                <a:gd name="T56" fmla="*/ 1337 w 1714"/>
                <a:gd name="T57" fmla="*/ 1851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4" h="1852">
                  <a:moveTo>
                    <a:pt x="1337" y="1851"/>
                  </a:moveTo>
                  <a:lnTo>
                    <a:pt x="23" y="1851"/>
                  </a:lnTo>
                  <a:lnTo>
                    <a:pt x="23" y="1851"/>
                  </a:lnTo>
                  <a:cubicBezTo>
                    <a:pt x="11" y="1851"/>
                    <a:pt x="0" y="1841"/>
                    <a:pt x="0" y="1828"/>
                  </a:cubicBezTo>
                  <a:lnTo>
                    <a:pt x="0" y="1568"/>
                  </a:lnTo>
                  <a:lnTo>
                    <a:pt x="0" y="1568"/>
                  </a:lnTo>
                  <a:cubicBezTo>
                    <a:pt x="0" y="1555"/>
                    <a:pt x="11" y="1545"/>
                    <a:pt x="23" y="1545"/>
                  </a:cubicBezTo>
                  <a:lnTo>
                    <a:pt x="23" y="1545"/>
                  </a:lnTo>
                  <a:cubicBezTo>
                    <a:pt x="36" y="1545"/>
                    <a:pt x="47" y="1555"/>
                    <a:pt x="47" y="1568"/>
                  </a:cubicBezTo>
                  <a:lnTo>
                    <a:pt x="47" y="1805"/>
                  </a:lnTo>
                  <a:lnTo>
                    <a:pt x="1313" y="1805"/>
                  </a:lnTo>
                  <a:lnTo>
                    <a:pt x="1313" y="659"/>
                  </a:lnTo>
                  <a:lnTo>
                    <a:pt x="1313" y="659"/>
                  </a:lnTo>
                  <a:cubicBezTo>
                    <a:pt x="1313" y="646"/>
                    <a:pt x="1324" y="636"/>
                    <a:pt x="1337" y="636"/>
                  </a:cubicBezTo>
                  <a:lnTo>
                    <a:pt x="1644" y="636"/>
                  </a:lnTo>
                  <a:lnTo>
                    <a:pt x="1245" y="40"/>
                  </a:lnTo>
                  <a:lnTo>
                    <a:pt x="1245" y="40"/>
                  </a:lnTo>
                  <a:cubicBezTo>
                    <a:pt x="1238" y="29"/>
                    <a:pt x="1240" y="15"/>
                    <a:pt x="1251" y="8"/>
                  </a:cubicBezTo>
                  <a:lnTo>
                    <a:pt x="1251" y="8"/>
                  </a:lnTo>
                  <a:cubicBezTo>
                    <a:pt x="1262" y="0"/>
                    <a:pt x="1277" y="4"/>
                    <a:pt x="1284" y="15"/>
                  </a:cubicBezTo>
                  <a:lnTo>
                    <a:pt x="1707" y="646"/>
                  </a:lnTo>
                  <a:lnTo>
                    <a:pt x="1707" y="646"/>
                  </a:lnTo>
                  <a:cubicBezTo>
                    <a:pt x="1712" y="654"/>
                    <a:pt x="1713" y="663"/>
                    <a:pt x="1708" y="670"/>
                  </a:cubicBezTo>
                  <a:lnTo>
                    <a:pt x="1708" y="670"/>
                  </a:lnTo>
                  <a:cubicBezTo>
                    <a:pt x="1704" y="678"/>
                    <a:pt x="1696" y="683"/>
                    <a:pt x="1687" y="683"/>
                  </a:cubicBezTo>
                  <a:lnTo>
                    <a:pt x="1360" y="683"/>
                  </a:lnTo>
                  <a:lnTo>
                    <a:pt x="1360" y="1828"/>
                  </a:lnTo>
                  <a:lnTo>
                    <a:pt x="1360" y="1828"/>
                  </a:lnTo>
                  <a:cubicBezTo>
                    <a:pt x="1360" y="1841"/>
                    <a:pt x="1349" y="1851"/>
                    <a:pt x="1337" y="18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STROKE LINE">
              <a:extLst>
                <a:ext uri="{FF2B5EF4-FFF2-40B4-BE49-F238E27FC236}">
                  <a16:creationId xmlns:a16="http://schemas.microsoft.com/office/drawing/2014/main" id="{735F64E4-E50E-AF4E-8BBF-5C231B614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2777" y="7643491"/>
              <a:ext cx="60424" cy="230703"/>
            </a:xfrm>
            <a:custGeom>
              <a:avLst/>
              <a:gdLst>
                <a:gd name="T0" fmla="*/ 23 w 48"/>
                <a:gd name="T1" fmla="*/ 184 h 185"/>
                <a:gd name="T2" fmla="*/ 23 w 48"/>
                <a:gd name="T3" fmla="*/ 184 h 185"/>
                <a:gd name="T4" fmla="*/ 0 w 48"/>
                <a:gd name="T5" fmla="*/ 160 h 185"/>
                <a:gd name="T6" fmla="*/ 0 w 48"/>
                <a:gd name="T7" fmla="*/ 23 h 185"/>
                <a:gd name="T8" fmla="*/ 0 w 48"/>
                <a:gd name="T9" fmla="*/ 23 h 185"/>
                <a:gd name="T10" fmla="*/ 23 w 48"/>
                <a:gd name="T11" fmla="*/ 0 h 185"/>
                <a:gd name="T12" fmla="*/ 23 w 48"/>
                <a:gd name="T13" fmla="*/ 0 h 185"/>
                <a:gd name="T14" fmla="*/ 47 w 48"/>
                <a:gd name="T15" fmla="*/ 23 h 185"/>
                <a:gd name="T16" fmla="*/ 47 w 48"/>
                <a:gd name="T17" fmla="*/ 160 h 185"/>
                <a:gd name="T18" fmla="*/ 47 w 48"/>
                <a:gd name="T19" fmla="*/ 160 h 185"/>
                <a:gd name="T20" fmla="*/ 23 w 48"/>
                <a:gd name="T2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85">
                  <a:moveTo>
                    <a:pt x="23" y="184"/>
                  </a:moveTo>
                  <a:lnTo>
                    <a:pt x="23" y="184"/>
                  </a:lnTo>
                  <a:cubicBezTo>
                    <a:pt x="11" y="184"/>
                    <a:pt x="0" y="173"/>
                    <a:pt x="0" y="160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3"/>
                  </a:cubicBezTo>
                  <a:lnTo>
                    <a:pt x="47" y="160"/>
                  </a:lnTo>
                  <a:lnTo>
                    <a:pt x="47" y="160"/>
                  </a:lnTo>
                  <a:cubicBezTo>
                    <a:pt x="47" y="173"/>
                    <a:pt x="36" y="184"/>
                    <a:pt x="23" y="1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STROKE LINE">
              <a:extLst>
                <a:ext uri="{FF2B5EF4-FFF2-40B4-BE49-F238E27FC236}">
                  <a16:creationId xmlns:a16="http://schemas.microsoft.com/office/drawing/2014/main" id="{6E5EF483-982A-0D46-8BA1-2DEC297C8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342" y="5341950"/>
              <a:ext cx="1609432" cy="2158725"/>
            </a:xfrm>
            <a:custGeom>
              <a:avLst/>
              <a:gdLst>
                <a:gd name="T0" fmla="*/ 376 w 1290"/>
                <a:gd name="T1" fmla="*/ 1732 h 1733"/>
                <a:gd name="T2" fmla="*/ 376 w 1290"/>
                <a:gd name="T3" fmla="*/ 1732 h 1733"/>
                <a:gd name="T4" fmla="*/ 353 w 1290"/>
                <a:gd name="T5" fmla="*/ 1708 h 1733"/>
                <a:gd name="T6" fmla="*/ 353 w 1290"/>
                <a:gd name="T7" fmla="*/ 1535 h 1733"/>
                <a:gd name="T8" fmla="*/ 25 w 1290"/>
                <a:gd name="T9" fmla="*/ 1535 h 1733"/>
                <a:gd name="T10" fmla="*/ 25 w 1290"/>
                <a:gd name="T11" fmla="*/ 1535 h 1733"/>
                <a:gd name="T12" fmla="*/ 5 w 1290"/>
                <a:gd name="T13" fmla="*/ 1522 h 1733"/>
                <a:gd name="T14" fmla="*/ 5 w 1290"/>
                <a:gd name="T15" fmla="*/ 1522 h 1733"/>
                <a:gd name="T16" fmla="*/ 6 w 1290"/>
                <a:gd name="T17" fmla="*/ 1498 h 1733"/>
                <a:gd name="T18" fmla="*/ 1027 w 1290"/>
                <a:gd name="T19" fmla="*/ 10 h 1733"/>
                <a:gd name="T20" fmla="*/ 1027 w 1290"/>
                <a:gd name="T21" fmla="*/ 10 h 1733"/>
                <a:gd name="T22" fmla="*/ 1046 w 1290"/>
                <a:gd name="T23" fmla="*/ 0 h 1733"/>
                <a:gd name="T24" fmla="*/ 1046 w 1290"/>
                <a:gd name="T25" fmla="*/ 0 h 1733"/>
                <a:gd name="T26" fmla="*/ 1046 w 1290"/>
                <a:gd name="T27" fmla="*/ 0 h 1733"/>
                <a:gd name="T28" fmla="*/ 1065 w 1290"/>
                <a:gd name="T29" fmla="*/ 11 h 1733"/>
                <a:gd name="T30" fmla="*/ 1282 w 1290"/>
                <a:gd name="T31" fmla="*/ 334 h 1733"/>
                <a:gd name="T32" fmla="*/ 1282 w 1290"/>
                <a:gd name="T33" fmla="*/ 334 h 1733"/>
                <a:gd name="T34" fmla="*/ 1275 w 1290"/>
                <a:gd name="T35" fmla="*/ 367 h 1733"/>
                <a:gd name="T36" fmla="*/ 1275 w 1290"/>
                <a:gd name="T37" fmla="*/ 367 h 1733"/>
                <a:gd name="T38" fmla="*/ 1242 w 1290"/>
                <a:gd name="T39" fmla="*/ 361 h 1733"/>
                <a:gd name="T40" fmla="*/ 1046 w 1290"/>
                <a:gd name="T41" fmla="*/ 65 h 1733"/>
                <a:gd name="T42" fmla="*/ 70 w 1290"/>
                <a:gd name="T43" fmla="*/ 1488 h 1733"/>
                <a:gd name="T44" fmla="*/ 376 w 1290"/>
                <a:gd name="T45" fmla="*/ 1488 h 1733"/>
                <a:gd name="T46" fmla="*/ 376 w 1290"/>
                <a:gd name="T47" fmla="*/ 1488 h 1733"/>
                <a:gd name="T48" fmla="*/ 400 w 1290"/>
                <a:gd name="T49" fmla="*/ 1511 h 1733"/>
                <a:gd name="T50" fmla="*/ 400 w 1290"/>
                <a:gd name="T51" fmla="*/ 1708 h 1733"/>
                <a:gd name="T52" fmla="*/ 400 w 1290"/>
                <a:gd name="T53" fmla="*/ 1708 h 1733"/>
                <a:gd name="T54" fmla="*/ 376 w 1290"/>
                <a:gd name="T55" fmla="*/ 1732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0" h="1733">
                  <a:moveTo>
                    <a:pt x="376" y="1732"/>
                  </a:moveTo>
                  <a:lnTo>
                    <a:pt x="376" y="1732"/>
                  </a:lnTo>
                  <a:cubicBezTo>
                    <a:pt x="364" y="1732"/>
                    <a:pt x="353" y="1721"/>
                    <a:pt x="353" y="1708"/>
                  </a:cubicBezTo>
                  <a:lnTo>
                    <a:pt x="353" y="1535"/>
                  </a:lnTo>
                  <a:lnTo>
                    <a:pt x="25" y="1535"/>
                  </a:lnTo>
                  <a:lnTo>
                    <a:pt x="25" y="1535"/>
                  </a:lnTo>
                  <a:cubicBezTo>
                    <a:pt x="16" y="1535"/>
                    <a:pt x="8" y="1530"/>
                    <a:pt x="5" y="1522"/>
                  </a:cubicBezTo>
                  <a:lnTo>
                    <a:pt x="5" y="1522"/>
                  </a:lnTo>
                  <a:cubicBezTo>
                    <a:pt x="0" y="1515"/>
                    <a:pt x="1" y="1505"/>
                    <a:pt x="6" y="1498"/>
                  </a:cubicBezTo>
                  <a:lnTo>
                    <a:pt x="1027" y="10"/>
                  </a:lnTo>
                  <a:lnTo>
                    <a:pt x="1027" y="10"/>
                  </a:lnTo>
                  <a:cubicBezTo>
                    <a:pt x="1031" y="4"/>
                    <a:pt x="1038" y="0"/>
                    <a:pt x="1046" y="0"/>
                  </a:cubicBezTo>
                  <a:lnTo>
                    <a:pt x="1046" y="0"/>
                  </a:lnTo>
                  <a:lnTo>
                    <a:pt x="1046" y="0"/>
                  </a:lnTo>
                  <a:cubicBezTo>
                    <a:pt x="1053" y="0"/>
                    <a:pt x="1061" y="4"/>
                    <a:pt x="1065" y="11"/>
                  </a:cubicBezTo>
                  <a:lnTo>
                    <a:pt x="1282" y="334"/>
                  </a:lnTo>
                  <a:lnTo>
                    <a:pt x="1282" y="334"/>
                  </a:lnTo>
                  <a:cubicBezTo>
                    <a:pt x="1289" y="345"/>
                    <a:pt x="1286" y="360"/>
                    <a:pt x="1275" y="367"/>
                  </a:cubicBezTo>
                  <a:lnTo>
                    <a:pt x="1275" y="367"/>
                  </a:lnTo>
                  <a:cubicBezTo>
                    <a:pt x="1265" y="374"/>
                    <a:pt x="1250" y="371"/>
                    <a:pt x="1242" y="361"/>
                  </a:cubicBezTo>
                  <a:lnTo>
                    <a:pt x="1046" y="65"/>
                  </a:lnTo>
                  <a:lnTo>
                    <a:pt x="70" y="1488"/>
                  </a:lnTo>
                  <a:lnTo>
                    <a:pt x="376" y="1488"/>
                  </a:lnTo>
                  <a:lnTo>
                    <a:pt x="376" y="1488"/>
                  </a:lnTo>
                  <a:cubicBezTo>
                    <a:pt x="389" y="1488"/>
                    <a:pt x="400" y="1498"/>
                    <a:pt x="400" y="1511"/>
                  </a:cubicBezTo>
                  <a:lnTo>
                    <a:pt x="400" y="1708"/>
                  </a:lnTo>
                  <a:lnTo>
                    <a:pt x="400" y="1708"/>
                  </a:lnTo>
                  <a:cubicBezTo>
                    <a:pt x="400" y="1721"/>
                    <a:pt x="389" y="1732"/>
                    <a:pt x="376" y="173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RECTANGLE BATERRY">
              <a:extLst>
                <a:ext uri="{FF2B5EF4-FFF2-40B4-BE49-F238E27FC236}">
                  <a16:creationId xmlns:a16="http://schemas.microsoft.com/office/drawing/2014/main" id="{7210235C-3891-6847-8532-28744E03C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032" y="8247714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RECTANGLE BATERRY">
              <a:extLst>
                <a:ext uri="{FF2B5EF4-FFF2-40B4-BE49-F238E27FC236}">
                  <a16:creationId xmlns:a16="http://schemas.microsoft.com/office/drawing/2014/main" id="{65D547D5-855E-4145-AB91-229678B1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032" y="7786308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9" name="RECTANGLE BATERRY">
              <a:extLst>
                <a:ext uri="{FF2B5EF4-FFF2-40B4-BE49-F238E27FC236}">
                  <a16:creationId xmlns:a16="http://schemas.microsoft.com/office/drawing/2014/main" id="{9BBA1A3C-2659-9A4E-8F5D-213BA6103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032" y="7330392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290" name="CIRCLE 02">
            <a:extLst>
              <a:ext uri="{FF2B5EF4-FFF2-40B4-BE49-F238E27FC236}">
                <a16:creationId xmlns:a16="http://schemas.microsoft.com/office/drawing/2014/main" id="{23FF7BE5-9325-DC48-9192-110A90FD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7111" y="3518295"/>
            <a:ext cx="2307033" cy="23070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8" name="ICON 02">
            <a:extLst>
              <a:ext uri="{FF2B5EF4-FFF2-40B4-BE49-F238E27FC236}">
                <a16:creationId xmlns:a16="http://schemas.microsoft.com/office/drawing/2014/main" id="{2DEFD76D-955A-6F46-B8DA-7D4FAE56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5617" y="4188434"/>
            <a:ext cx="988129" cy="965510"/>
          </a:xfrm>
          <a:custGeom>
            <a:avLst/>
            <a:gdLst>
              <a:gd name="connsiteX0" fmla="*/ 656921 w 988129"/>
              <a:gd name="connsiteY0" fmla="*/ 785491 h 965510"/>
              <a:gd name="connsiteX1" fmla="*/ 863439 w 988129"/>
              <a:gd name="connsiteY1" fmla="*/ 785491 h 965510"/>
              <a:gd name="connsiteX2" fmla="*/ 878279 w 988129"/>
              <a:gd name="connsiteY2" fmla="*/ 798078 h 965510"/>
              <a:gd name="connsiteX3" fmla="*/ 863439 w 988129"/>
              <a:gd name="connsiteY3" fmla="*/ 811810 h 965510"/>
              <a:gd name="connsiteX4" fmla="*/ 656921 w 988129"/>
              <a:gd name="connsiteY4" fmla="*/ 811810 h 965510"/>
              <a:gd name="connsiteX5" fmla="*/ 643319 w 988129"/>
              <a:gd name="connsiteY5" fmla="*/ 798078 h 965510"/>
              <a:gd name="connsiteX6" fmla="*/ 656921 w 988129"/>
              <a:gd name="connsiteY6" fmla="*/ 785491 h 965510"/>
              <a:gd name="connsiteX7" fmla="*/ 503397 w 988129"/>
              <a:gd name="connsiteY7" fmla="*/ 785491 h 965510"/>
              <a:gd name="connsiteX8" fmla="*/ 567753 w 988129"/>
              <a:gd name="connsiteY8" fmla="*/ 785491 h 965510"/>
              <a:gd name="connsiteX9" fmla="*/ 581635 w 988129"/>
              <a:gd name="connsiteY9" fmla="*/ 798078 h 965510"/>
              <a:gd name="connsiteX10" fmla="*/ 567753 w 988129"/>
              <a:gd name="connsiteY10" fmla="*/ 811810 h 965510"/>
              <a:gd name="connsiteX11" fmla="*/ 503397 w 988129"/>
              <a:gd name="connsiteY11" fmla="*/ 811810 h 965510"/>
              <a:gd name="connsiteX12" fmla="*/ 489515 w 988129"/>
              <a:gd name="connsiteY12" fmla="*/ 798078 h 965510"/>
              <a:gd name="connsiteX13" fmla="*/ 503397 w 988129"/>
              <a:gd name="connsiteY13" fmla="*/ 785491 h 965510"/>
              <a:gd name="connsiteX14" fmla="*/ 684645 w 988129"/>
              <a:gd name="connsiteY14" fmla="*/ 697604 h 965510"/>
              <a:gd name="connsiteX15" fmla="*/ 868625 w 988129"/>
              <a:gd name="connsiteY15" fmla="*/ 697604 h 965510"/>
              <a:gd name="connsiteX16" fmla="*/ 883747 w 988129"/>
              <a:gd name="connsiteY16" fmla="*/ 710739 h 965510"/>
              <a:gd name="connsiteX17" fmla="*/ 868625 w 988129"/>
              <a:gd name="connsiteY17" fmla="*/ 723873 h 965510"/>
              <a:gd name="connsiteX18" fmla="*/ 684645 w 988129"/>
              <a:gd name="connsiteY18" fmla="*/ 723873 h 965510"/>
              <a:gd name="connsiteX19" fmla="*/ 670783 w 988129"/>
              <a:gd name="connsiteY19" fmla="*/ 710739 h 965510"/>
              <a:gd name="connsiteX20" fmla="*/ 684645 w 988129"/>
              <a:gd name="connsiteY20" fmla="*/ 697604 h 965510"/>
              <a:gd name="connsiteX21" fmla="*/ 812939 w 988129"/>
              <a:gd name="connsiteY21" fmla="*/ 609155 h 965510"/>
              <a:gd name="connsiteX22" fmla="*/ 832275 w 988129"/>
              <a:gd name="connsiteY22" fmla="*/ 609155 h 965510"/>
              <a:gd name="connsiteX23" fmla="*/ 838319 w 988129"/>
              <a:gd name="connsiteY23" fmla="*/ 614087 h 965510"/>
              <a:gd name="connsiteX24" fmla="*/ 843151 w 988129"/>
              <a:gd name="connsiteY24" fmla="*/ 609155 h 965510"/>
              <a:gd name="connsiteX25" fmla="*/ 862487 w 988129"/>
              <a:gd name="connsiteY25" fmla="*/ 609155 h 965510"/>
              <a:gd name="connsiteX26" fmla="*/ 862487 w 988129"/>
              <a:gd name="connsiteY26" fmla="*/ 628885 h 965510"/>
              <a:gd name="connsiteX27" fmla="*/ 856445 w 988129"/>
              <a:gd name="connsiteY27" fmla="*/ 633818 h 965510"/>
              <a:gd name="connsiteX28" fmla="*/ 862487 w 988129"/>
              <a:gd name="connsiteY28" fmla="*/ 638750 h 965510"/>
              <a:gd name="connsiteX29" fmla="*/ 862487 w 988129"/>
              <a:gd name="connsiteY29" fmla="*/ 658481 h 965510"/>
              <a:gd name="connsiteX30" fmla="*/ 852819 w 988129"/>
              <a:gd name="connsiteY30" fmla="*/ 663413 h 965510"/>
              <a:gd name="connsiteX31" fmla="*/ 843151 w 988129"/>
              <a:gd name="connsiteY31" fmla="*/ 658481 h 965510"/>
              <a:gd name="connsiteX32" fmla="*/ 838319 w 988129"/>
              <a:gd name="connsiteY32" fmla="*/ 654781 h 965510"/>
              <a:gd name="connsiteX33" fmla="*/ 832275 w 988129"/>
              <a:gd name="connsiteY33" fmla="*/ 658481 h 965510"/>
              <a:gd name="connsiteX34" fmla="*/ 822607 w 988129"/>
              <a:gd name="connsiteY34" fmla="*/ 663413 h 965510"/>
              <a:gd name="connsiteX35" fmla="*/ 812939 w 988129"/>
              <a:gd name="connsiteY35" fmla="*/ 658481 h 965510"/>
              <a:gd name="connsiteX36" fmla="*/ 812939 w 988129"/>
              <a:gd name="connsiteY36" fmla="*/ 638750 h 965510"/>
              <a:gd name="connsiteX37" fmla="*/ 818983 w 988129"/>
              <a:gd name="connsiteY37" fmla="*/ 633818 h 965510"/>
              <a:gd name="connsiteX38" fmla="*/ 812939 w 988129"/>
              <a:gd name="connsiteY38" fmla="*/ 628885 h 965510"/>
              <a:gd name="connsiteX39" fmla="*/ 812939 w 988129"/>
              <a:gd name="connsiteY39" fmla="*/ 609155 h 965510"/>
              <a:gd name="connsiteX40" fmla="*/ 684855 w 988129"/>
              <a:gd name="connsiteY40" fmla="*/ 604222 h 965510"/>
              <a:gd name="connsiteX41" fmla="*/ 747533 w 988129"/>
              <a:gd name="connsiteY41" fmla="*/ 604222 h 965510"/>
              <a:gd name="connsiteX42" fmla="*/ 762883 w 988129"/>
              <a:gd name="connsiteY42" fmla="*/ 616811 h 965510"/>
              <a:gd name="connsiteX43" fmla="*/ 747533 w 988129"/>
              <a:gd name="connsiteY43" fmla="*/ 630544 h 965510"/>
              <a:gd name="connsiteX44" fmla="*/ 684855 w 988129"/>
              <a:gd name="connsiteY44" fmla="*/ 630544 h 965510"/>
              <a:gd name="connsiteX45" fmla="*/ 670783 w 988129"/>
              <a:gd name="connsiteY45" fmla="*/ 616811 h 965510"/>
              <a:gd name="connsiteX46" fmla="*/ 684855 w 988129"/>
              <a:gd name="connsiteY46" fmla="*/ 604222 h 965510"/>
              <a:gd name="connsiteX47" fmla="*/ 201245 w 988129"/>
              <a:gd name="connsiteY47" fmla="*/ 597918 h 965510"/>
              <a:gd name="connsiteX48" fmla="*/ 138307 w 988129"/>
              <a:gd name="connsiteY48" fmla="*/ 614057 h 965510"/>
              <a:gd name="connsiteX49" fmla="*/ 179033 w 988129"/>
              <a:gd name="connsiteY49" fmla="*/ 766760 h 965510"/>
              <a:gd name="connsiteX50" fmla="*/ 241971 w 988129"/>
              <a:gd name="connsiteY50" fmla="*/ 749380 h 965510"/>
              <a:gd name="connsiteX51" fmla="*/ 503239 w 988129"/>
              <a:gd name="connsiteY51" fmla="*/ 516335 h 965510"/>
              <a:gd name="connsiteX52" fmla="*/ 868787 w 988129"/>
              <a:gd name="connsiteY52" fmla="*/ 516335 h 965510"/>
              <a:gd name="connsiteX53" fmla="*/ 883759 w 988129"/>
              <a:gd name="connsiteY53" fmla="*/ 529471 h 965510"/>
              <a:gd name="connsiteX54" fmla="*/ 868787 w 988129"/>
              <a:gd name="connsiteY54" fmla="*/ 542607 h 965510"/>
              <a:gd name="connsiteX55" fmla="*/ 503239 w 988129"/>
              <a:gd name="connsiteY55" fmla="*/ 542607 h 965510"/>
              <a:gd name="connsiteX56" fmla="*/ 489515 w 988129"/>
              <a:gd name="connsiteY56" fmla="*/ 529471 h 965510"/>
              <a:gd name="connsiteX57" fmla="*/ 503239 w 988129"/>
              <a:gd name="connsiteY57" fmla="*/ 516335 h 965510"/>
              <a:gd name="connsiteX58" fmla="*/ 503239 w 988129"/>
              <a:gd name="connsiteY58" fmla="*/ 455915 h 965510"/>
              <a:gd name="connsiteX59" fmla="*/ 868787 w 988129"/>
              <a:gd name="connsiteY59" fmla="*/ 455915 h 965510"/>
              <a:gd name="connsiteX60" fmla="*/ 883759 w 988129"/>
              <a:gd name="connsiteY60" fmla="*/ 469050 h 965510"/>
              <a:gd name="connsiteX61" fmla="*/ 868787 w 988129"/>
              <a:gd name="connsiteY61" fmla="*/ 482184 h 965510"/>
              <a:gd name="connsiteX62" fmla="*/ 503239 w 988129"/>
              <a:gd name="connsiteY62" fmla="*/ 482184 h 965510"/>
              <a:gd name="connsiteX63" fmla="*/ 489515 w 988129"/>
              <a:gd name="connsiteY63" fmla="*/ 469050 h 965510"/>
              <a:gd name="connsiteX64" fmla="*/ 503239 w 988129"/>
              <a:gd name="connsiteY64" fmla="*/ 455915 h 965510"/>
              <a:gd name="connsiteX65" fmla="*/ 503239 w 988129"/>
              <a:gd name="connsiteY65" fmla="*/ 390000 h 965510"/>
              <a:gd name="connsiteX66" fmla="*/ 868787 w 988129"/>
              <a:gd name="connsiteY66" fmla="*/ 390000 h 965510"/>
              <a:gd name="connsiteX67" fmla="*/ 883759 w 988129"/>
              <a:gd name="connsiteY67" fmla="*/ 403135 h 965510"/>
              <a:gd name="connsiteX68" fmla="*/ 868787 w 988129"/>
              <a:gd name="connsiteY68" fmla="*/ 416269 h 965510"/>
              <a:gd name="connsiteX69" fmla="*/ 503239 w 988129"/>
              <a:gd name="connsiteY69" fmla="*/ 416269 h 965510"/>
              <a:gd name="connsiteX70" fmla="*/ 489515 w 988129"/>
              <a:gd name="connsiteY70" fmla="*/ 403135 h 965510"/>
              <a:gd name="connsiteX71" fmla="*/ 503239 w 988129"/>
              <a:gd name="connsiteY71" fmla="*/ 390000 h 965510"/>
              <a:gd name="connsiteX72" fmla="*/ 503239 w 988129"/>
              <a:gd name="connsiteY72" fmla="*/ 329576 h 965510"/>
              <a:gd name="connsiteX73" fmla="*/ 868787 w 988129"/>
              <a:gd name="connsiteY73" fmla="*/ 329576 h 965510"/>
              <a:gd name="connsiteX74" fmla="*/ 883759 w 988129"/>
              <a:gd name="connsiteY74" fmla="*/ 343309 h 965510"/>
              <a:gd name="connsiteX75" fmla="*/ 868787 w 988129"/>
              <a:gd name="connsiteY75" fmla="*/ 355898 h 965510"/>
              <a:gd name="connsiteX76" fmla="*/ 503239 w 988129"/>
              <a:gd name="connsiteY76" fmla="*/ 355898 h 965510"/>
              <a:gd name="connsiteX77" fmla="*/ 489515 w 988129"/>
              <a:gd name="connsiteY77" fmla="*/ 343309 h 965510"/>
              <a:gd name="connsiteX78" fmla="*/ 503239 w 988129"/>
              <a:gd name="connsiteY78" fmla="*/ 329576 h 965510"/>
              <a:gd name="connsiteX79" fmla="*/ 123497 w 988129"/>
              <a:gd name="connsiteY79" fmla="*/ 304926 h 965510"/>
              <a:gd name="connsiteX80" fmla="*/ 60559 w 988129"/>
              <a:gd name="connsiteY80" fmla="*/ 321066 h 965510"/>
              <a:gd name="connsiteX81" fmla="*/ 132137 w 988129"/>
              <a:gd name="connsiteY81" fmla="*/ 586744 h 965510"/>
              <a:gd name="connsiteX82" fmla="*/ 193841 w 988129"/>
              <a:gd name="connsiteY82" fmla="*/ 569364 h 965510"/>
              <a:gd name="connsiteX83" fmla="*/ 108689 w 988129"/>
              <a:gd name="connsiteY83" fmla="*/ 246576 h 965510"/>
              <a:gd name="connsiteX84" fmla="*/ 44515 w 988129"/>
              <a:gd name="connsiteY84" fmla="*/ 262716 h 965510"/>
              <a:gd name="connsiteX85" fmla="*/ 53153 w 988129"/>
              <a:gd name="connsiteY85" fmla="*/ 293753 h 965510"/>
              <a:gd name="connsiteX86" fmla="*/ 116093 w 988129"/>
              <a:gd name="connsiteY86" fmla="*/ 277614 h 965510"/>
              <a:gd name="connsiteX87" fmla="*/ 503383 w 988129"/>
              <a:gd name="connsiteY87" fmla="*/ 181268 h 965510"/>
              <a:gd name="connsiteX88" fmla="*/ 626929 w 988129"/>
              <a:gd name="connsiteY88" fmla="*/ 181268 h 965510"/>
              <a:gd name="connsiteX89" fmla="*/ 642057 w 988129"/>
              <a:gd name="connsiteY89" fmla="*/ 195000 h 965510"/>
              <a:gd name="connsiteX90" fmla="*/ 626929 w 988129"/>
              <a:gd name="connsiteY90" fmla="*/ 207587 h 965510"/>
              <a:gd name="connsiteX91" fmla="*/ 503383 w 988129"/>
              <a:gd name="connsiteY91" fmla="*/ 207587 h 965510"/>
              <a:gd name="connsiteX92" fmla="*/ 489515 w 988129"/>
              <a:gd name="connsiteY92" fmla="*/ 195000 h 965510"/>
              <a:gd name="connsiteX93" fmla="*/ 503383 w 988129"/>
              <a:gd name="connsiteY93" fmla="*/ 181268 h 965510"/>
              <a:gd name="connsiteX94" fmla="*/ 66729 w 988129"/>
              <a:gd name="connsiteY94" fmla="*/ 170845 h 965510"/>
              <a:gd name="connsiteX95" fmla="*/ 44515 w 988129"/>
              <a:gd name="connsiteY95" fmla="*/ 177053 h 965510"/>
              <a:gd name="connsiteX96" fmla="*/ 28471 w 988129"/>
              <a:gd name="connsiteY96" fmla="*/ 201883 h 965510"/>
              <a:gd name="connsiteX97" fmla="*/ 38345 w 988129"/>
              <a:gd name="connsiteY97" fmla="*/ 235403 h 965510"/>
              <a:gd name="connsiteX98" fmla="*/ 100049 w 988129"/>
              <a:gd name="connsiteY98" fmla="*/ 219264 h 965510"/>
              <a:gd name="connsiteX99" fmla="*/ 91411 w 988129"/>
              <a:gd name="connsiteY99" fmla="*/ 185743 h 965510"/>
              <a:gd name="connsiteX100" fmla="*/ 66729 w 988129"/>
              <a:gd name="connsiteY100" fmla="*/ 170845 h 965510"/>
              <a:gd name="connsiteX101" fmla="*/ 726803 w 988129"/>
              <a:gd name="connsiteY101" fmla="*/ 155964 h 965510"/>
              <a:gd name="connsiteX102" fmla="*/ 726803 w 988129"/>
              <a:gd name="connsiteY102" fmla="*/ 202608 h 965510"/>
              <a:gd name="connsiteX103" fmla="*/ 736735 w 988129"/>
              <a:gd name="connsiteY103" fmla="*/ 211433 h 965510"/>
              <a:gd name="connsiteX104" fmla="*/ 828611 w 988129"/>
              <a:gd name="connsiteY104" fmla="*/ 211433 h 965510"/>
              <a:gd name="connsiteX105" fmla="*/ 798815 w 988129"/>
              <a:gd name="connsiteY105" fmla="*/ 181177 h 965510"/>
              <a:gd name="connsiteX106" fmla="*/ 785157 w 988129"/>
              <a:gd name="connsiteY106" fmla="*/ 195044 h 965510"/>
              <a:gd name="connsiteX107" fmla="*/ 765291 w 988129"/>
              <a:gd name="connsiteY107" fmla="*/ 195044 h 965510"/>
              <a:gd name="connsiteX108" fmla="*/ 78647 w 988129"/>
              <a:gd name="connsiteY108" fmla="*/ 142679 h 965510"/>
              <a:gd name="connsiteX109" fmla="*/ 118561 w 988129"/>
              <a:gd name="connsiteY109" fmla="*/ 178294 h 965510"/>
              <a:gd name="connsiteX110" fmla="*/ 271589 w 988129"/>
              <a:gd name="connsiteY110" fmla="*/ 749380 h 965510"/>
              <a:gd name="connsiteX111" fmla="*/ 271589 w 988129"/>
              <a:gd name="connsiteY111" fmla="*/ 753104 h 965510"/>
              <a:gd name="connsiteX112" fmla="*/ 272823 w 988129"/>
              <a:gd name="connsiteY112" fmla="*/ 761794 h 965510"/>
              <a:gd name="connsiteX113" fmla="*/ 256781 w 988129"/>
              <a:gd name="connsiteY113" fmla="*/ 844974 h 965510"/>
              <a:gd name="connsiteX114" fmla="*/ 250609 w 988129"/>
              <a:gd name="connsiteY114" fmla="*/ 858631 h 965510"/>
              <a:gd name="connsiteX115" fmla="*/ 251845 w 988129"/>
              <a:gd name="connsiteY115" fmla="*/ 894634 h 965510"/>
              <a:gd name="connsiteX116" fmla="*/ 249375 w 988129"/>
              <a:gd name="connsiteY116" fmla="*/ 899600 h 965510"/>
              <a:gd name="connsiteX117" fmla="*/ 241971 w 988129"/>
              <a:gd name="connsiteY117" fmla="*/ 897117 h 965510"/>
              <a:gd name="connsiteX118" fmla="*/ 225927 w 988129"/>
              <a:gd name="connsiteY118" fmla="*/ 864838 h 965510"/>
              <a:gd name="connsiteX119" fmla="*/ 214821 w 988129"/>
              <a:gd name="connsiteY119" fmla="*/ 856148 h 965510"/>
              <a:gd name="connsiteX120" fmla="*/ 158053 w 988129"/>
              <a:gd name="connsiteY120" fmla="*/ 792832 h 965510"/>
              <a:gd name="connsiteX121" fmla="*/ 155585 w 988129"/>
              <a:gd name="connsiteY121" fmla="*/ 784141 h 965510"/>
              <a:gd name="connsiteX122" fmla="*/ 154351 w 988129"/>
              <a:gd name="connsiteY122" fmla="*/ 781658 h 965510"/>
              <a:gd name="connsiteX123" fmla="*/ 1321 w 988129"/>
              <a:gd name="connsiteY123" fmla="*/ 209332 h 965510"/>
              <a:gd name="connsiteX124" fmla="*/ 37111 w 988129"/>
              <a:gd name="connsiteY124" fmla="*/ 149740 h 965510"/>
              <a:gd name="connsiteX125" fmla="*/ 59325 w 988129"/>
              <a:gd name="connsiteY125" fmla="*/ 143533 h 965510"/>
              <a:gd name="connsiteX126" fmla="*/ 78647 w 988129"/>
              <a:gd name="connsiteY126" fmla="*/ 142679 h 965510"/>
              <a:gd name="connsiteX127" fmla="*/ 736735 w 988129"/>
              <a:gd name="connsiteY127" fmla="*/ 116882 h 965510"/>
              <a:gd name="connsiteX128" fmla="*/ 730527 w 988129"/>
              <a:gd name="connsiteY128" fmla="*/ 119404 h 965510"/>
              <a:gd name="connsiteX129" fmla="*/ 775225 w 988129"/>
              <a:gd name="connsiteY129" fmla="*/ 164788 h 965510"/>
              <a:gd name="connsiteX130" fmla="*/ 788881 w 988129"/>
              <a:gd name="connsiteY130" fmla="*/ 150921 h 965510"/>
              <a:gd name="connsiteX131" fmla="*/ 808747 w 988129"/>
              <a:gd name="connsiteY131" fmla="*/ 150921 h 965510"/>
              <a:gd name="connsiteX132" fmla="*/ 849719 w 988129"/>
              <a:gd name="connsiteY132" fmla="*/ 193784 h 965510"/>
              <a:gd name="connsiteX133" fmla="*/ 849719 w 988129"/>
              <a:gd name="connsiteY133" fmla="*/ 125707 h 965510"/>
              <a:gd name="connsiteX134" fmla="*/ 841027 w 988129"/>
              <a:gd name="connsiteY134" fmla="*/ 116882 h 965510"/>
              <a:gd name="connsiteX135" fmla="*/ 503383 w 988129"/>
              <a:gd name="connsiteY135" fmla="*/ 115353 h 965510"/>
              <a:gd name="connsiteX136" fmla="*/ 626929 w 988129"/>
              <a:gd name="connsiteY136" fmla="*/ 115353 h 965510"/>
              <a:gd name="connsiteX137" fmla="*/ 642057 w 988129"/>
              <a:gd name="connsiteY137" fmla="*/ 127940 h 965510"/>
              <a:gd name="connsiteX138" fmla="*/ 626929 w 988129"/>
              <a:gd name="connsiteY138" fmla="*/ 141672 h 965510"/>
              <a:gd name="connsiteX139" fmla="*/ 503383 w 988129"/>
              <a:gd name="connsiteY139" fmla="*/ 141672 h 965510"/>
              <a:gd name="connsiteX140" fmla="*/ 489515 w 988129"/>
              <a:gd name="connsiteY140" fmla="*/ 127940 h 965510"/>
              <a:gd name="connsiteX141" fmla="*/ 503383 w 988129"/>
              <a:gd name="connsiteY141" fmla="*/ 115353 h 965510"/>
              <a:gd name="connsiteX142" fmla="*/ 736735 w 988129"/>
              <a:gd name="connsiteY142" fmla="*/ 87887 h 965510"/>
              <a:gd name="connsiteX143" fmla="*/ 841027 w 988129"/>
              <a:gd name="connsiteY143" fmla="*/ 87887 h 965510"/>
              <a:gd name="connsiteX144" fmla="*/ 878275 w 988129"/>
              <a:gd name="connsiteY144" fmla="*/ 125707 h 965510"/>
              <a:gd name="connsiteX145" fmla="*/ 878275 w 988129"/>
              <a:gd name="connsiteY145" fmla="*/ 202608 h 965510"/>
              <a:gd name="connsiteX146" fmla="*/ 865859 w 988129"/>
              <a:gd name="connsiteY146" fmla="*/ 230343 h 965510"/>
              <a:gd name="connsiteX147" fmla="*/ 841027 w 988129"/>
              <a:gd name="connsiteY147" fmla="*/ 240429 h 965510"/>
              <a:gd name="connsiteX148" fmla="*/ 736735 w 988129"/>
              <a:gd name="connsiteY148" fmla="*/ 240429 h 965510"/>
              <a:gd name="connsiteX149" fmla="*/ 698247 w 988129"/>
              <a:gd name="connsiteY149" fmla="*/ 202608 h 965510"/>
              <a:gd name="connsiteX150" fmla="*/ 698247 w 988129"/>
              <a:gd name="connsiteY150" fmla="*/ 125707 h 965510"/>
              <a:gd name="connsiteX151" fmla="*/ 736735 w 988129"/>
              <a:gd name="connsiteY151" fmla="*/ 87887 h 965510"/>
              <a:gd name="connsiteX152" fmla="*/ 374311 w 988129"/>
              <a:gd name="connsiteY152" fmla="*/ 87320 h 965510"/>
              <a:gd name="connsiteX153" fmla="*/ 364349 w 988129"/>
              <a:gd name="connsiteY153" fmla="*/ 96052 h 965510"/>
              <a:gd name="connsiteX154" fmla="*/ 364349 w 988129"/>
              <a:gd name="connsiteY154" fmla="*/ 926840 h 965510"/>
              <a:gd name="connsiteX155" fmla="*/ 374311 w 988129"/>
              <a:gd name="connsiteY155" fmla="*/ 936819 h 965510"/>
              <a:gd name="connsiteX156" fmla="*/ 889769 w 988129"/>
              <a:gd name="connsiteY156" fmla="*/ 936819 h 965510"/>
              <a:gd name="connsiteX157" fmla="*/ 899729 w 988129"/>
              <a:gd name="connsiteY157" fmla="*/ 926840 h 965510"/>
              <a:gd name="connsiteX158" fmla="*/ 899729 w 988129"/>
              <a:gd name="connsiteY158" fmla="*/ 906881 h 965510"/>
              <a:gd name="connsiteX159" fmla="*/ 434073 w 988129"/>
              <a:gd name="connsiteY159" fmla="*/ 906881 h 965510"/>
              <a:gd name="connsiteX160" fmla="*/ 396721 w 988129"/>
              <a:gd name="connsiteY160" fmla="*/ 869458 h 965510"/>
              <a:gd name="connsiteX161" fmla="*/ 396721 w 988129"/>
              <a:gd name="connsiteY161" fmla="*/ 87320 h 965510"/>
              <a:gd name="connsiteX162" fmla="*/ 434073 w 988129"/>
              <a:gd name="connsiteY162" fmla="*/ 28691 h 965510"/>
              <a:gd name="connsiteX163" fmla="*/ 425357 w 988129"/>
              <a:gd name="connsiteY163" fmla="*/ 38670 h 965510"/>
              <a:gd name="connsiteX164" fmla="*/ 425357 w 988129"/>
              <a:gd name="connsiteY164" fmla="*/ 869458 h 965510"/>
              <a:gd name="connsiteX165" fmla="*/ 434073 w 988129"/>
              <a:gd name="connsiteY165" fmla="*/ 878190 h 965510"/>
              <a:gd name="connsiteX166" fmla="*/ 950777 w 988129"/>
              <a:gd name="connsiteY166" fmla="*/ 878190 h 965510"/>
              <a:gd name="connsiteX167" fmla="*/ 960737 w 988129"/>
              <a:gd name="connsiteY167" fmla="*/ 869458 h 965510"/>
              <a:gd name="connsiteX168" fmla="*/ 960737 w 988129"/>
              <a:gd name="connsiteY168" fmla="*/ 38670 h 965510"/>
              <a:gd name="connsiteX169" fmla="*/ 950777 w 988129"/>
              <a:gd name="connsiteY169" fmla="*/ 28691 h 965510"/>
              <a:gd name="connsiteX170" fmla="*/ 434073 w 988129"/>
              <a:gd name="connsiteY170" fmla="*/ 0 h 965510"/>
              <a:gd name="connsiteX171" fmla="*/ 950777 w 988129"/>
              <a:gd name="connsiteY171" fmla="*/ 0 h 965510"/>
              <a:gd name="connsiteX172" fmla="*/ 988129 w 988129"/>
              <a:gd name="connsiteY172" fmla="*/ 38670 h 965510"/>
              <a:gd name="connsiteX173" fmla="*/ 988129 w 988129"/>
              <a:gd name="connsiteY173" fmla="*/ 869458 h 965510"/>
              <a:gd name="connsiteX174" fmla="*/ 950777 w 988129"/>
              <a:gd name="connsiteY174" fmla="*/ 906881 h 965510"/>
              <a:gd name="connsiteX175" fmla="*/ 927121 w 988129"/>
              <a:gd name="connsiteY175" fmla="*/ 906881 h 965510"/>
              <a:gd name="connsiteX176" fmla="*/ 927121 w 988129"/>
              <a:gd name="connsiteY176" fmla="*/ 926840 h 965510"/>
              <a:gd name="connsiteX177" fmla="*/ 889769 w 988129"/>
              <a:gd name="connsiteY177" fmla="*/ 965510 h 965510"/>
              <a:gd name="connsiteX178" fmla="*/ 374311 w 988129"/>
              <a:gd name="connsiteY178" fmla="*/ 965510 h 965510"/>
              <a:gd name="connsiteX179" fmla="*/ 335713 w 988129"/>
              <a:gd name="connsiteY179" fmla="*/ 926840 h 965510"/>
              <a:gd name="connsiteX180" fmla="*/ 335713 w 988129"/>
              <a:gd name="connsiteY180" fmla="*/ 96052 h 965510"/>
              <a:gd name="connsiteX181" fmla="*/ 374311 w 988129"/>
              <a:gd name="connsiteY181" fmla="*/ 58629 h 965510"/>
              <a:gd name="connsiteX182" fmla="*/ 396721 w 988129"/>
              <a:gd name="connsiteY182" fmla="*/ 58629 h 965510"/>
              <a:gd name="connsiteX183" fmla="*/ 396721 w 988129"/>
              <a:gd name="connsiteY183" fmla="*/ 38670 h 965510"/>
              <a:gd name="connsiteX184" fmla="*/ 434073 w 988129"/>
              <a:gd name="connsiteY184" fmla="*/ 0 h 96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988129" h="965510">
                <a:moveTo>
                  <a:pt x="656921" y="785491"/>
                </a:moveTo>
                <a:lnTo>
                  <a:pt x="863439" y="785491"/>
                </a:lnTo>
                <a:cubicBezTo>
                  <a:pt x="872097" y="785491"/>
                  <a:pt x="878279" y="791213"/>
                  <a:pt x="878279" y="798078"/>
                </a:cubicBezTo>
                <a:cubicBezTo>
                  <a:pt x="878279" y="806088"/>
                  <a:pt x="872097" y="811810"/>
                  <a:pt x="863439" y="811810"/>
                </a:cubicBezTo>
                <a:lnTo>
                  <a:pt x="656921" y="811810"/>
                </a:lnTo>
                <a:cubicBezTo>
                  <a:pt x="649501" y="811810"/>
                  <a:pt x="643319" y="806088"/>
                  <a:pt x="643319" y="798078"/>
                </a:cubicBezTo>
                <a:cubicBezTo>
                  <a:pt x="643319" y="791213"/>
                  <a:pt x="649501" y="785491"/>
                  <a:pt x="656921" y="785491"/>
                </a:cubicBezTo>
                <a:close/>
                <a:moveTo>
                  <a:pt x="503397" y="785491"/>
                </a:moveTo>
                <a:lnTo>
                  <a:pt x="567753" y="785491"/>
                </a:lnTo>
                <a:cubicBezTo>
                  <a:pt x="575325" y="785491"/>
                  <a:pt x="581635" y="791213"/>
                  <a:pt x="581635" y="798078"/>
                </a:cubicBezTo>
                <a:cubicBezTo>
                  <a:pt x="581635" y="806088"/>
                  <a:pt x="575325" y="811810"/>
                  <a:pt x="567753" y="811810"/>
                </a:cubicBezTo>
                <a:lnTo>
                  <a:pt x="503397" y="811810"/>
                </a:lnTo>
                <a:cubicBezTo>
                  <a:pt x="495825" y="811810"/>
                  <a:pt x="489515" y="806088"/>
                  <a:pt x="489515" y="798078"/>
                </a:cubicBezTo>
                <a:cubicBezTo>
                  <a:pt x="489515" y="791213"/>
                  <a:pt x="495825" y="785491"/>
                  <a:pt x="503397" y="785491"/>
                </a:cubicBezTo>
                <a:close/>
                <a:moveTo>
                  <a:pt x="684645" y="697604"/>
                </a:moveTo>
                <a:lnTo>
                  <a:pt x="868625" y="697604"/>
                </a:lnTo>
                <a:cubicBezTo>
                  <a:pt x="877447" y="697604"/>
                  <a:pt x="883747" y="702380"/>
                  <a:pt x="883747" y="710739"/>
                </a:cubicBezTo>
                <a:cubicBezTo>
                  <a:pt x="883747" y="717903"/>
                  <a:pt x="877447" y="723873"/>
                  <a:pt x="868625" y="723873"/>
                </a:cubicBezTo>
                <a:lnTo>
                  <a:pt x="684645" y="723873"/>
                </a:lnTo>
                <a:cubicBezTo>
                  <a:pt x="677085" y="723873"/>
                  <a:pt x="670783" y="717903"/>
                  <a:pt x="670783" y="710739"/>
                </a:cubicBezTo>
                <a:cubicBezTo>
                  <a:pt x="670783" y="702380"/>
                  <a:pt x="677085" y="697604"/>
                  <a:pt x="684645" y="697604"/>
                </a:cubicBezTo>
                <a:close/>
                <a:moveTo>
                  <a:pt x="812939" y="609155"/>
                </a:moveTo>
                <a:cubicBezTo>
                  <a:pt x="818983" y="604222"/>
                  <a:pt x="827441" y="604222"/>
                  <a:pt x="832275" y="609155"/>
                </a:cubicBezTo>
                <a:lnTo>
                  <a:pt x="838319" y="614087"/>
                </a:lnTo>
                <a:lnTo>
                  <a:pt x="843151" y="609155"/>
                </a:lnTo>
                <a:cubicBezTo>
                  <a:pt x="847985" y="604222"/>
                  <a:pt x="856445" y="604222"/>
                  <a:pt x="862487" y="609155"/>
                </a:cubicBezTo>
                <a:cubicBezTo>
                  <a:pt x="867321" y="614087"/>
                  <a:pt x="867321" y="622719"/>
                  <a:pt x="862487" y="628885"/>
                </a:cubicBezTo>
                <a:lnTo>
                  <a:pt x="856445" y="633818"/>
                </a:lnTo>
                <a:lnTo>
                  <a:pt x="862487" y="638750"/>
                </a:lnTo>
                <a:cubicBezTo>
                  <a:pt x="867321" y="644916"/>
                  <a:pt x="867321" y="653548"/>
                  <a:pt x="862487" y="658481"/>
                </a:cubicBezTo>
                <a:cubicBezTo>
                  <a:pt x="858863" y="662180"/>
                  <a:pt x="856445" y="663413"/>
                  <a:pt x="852819" y="663413"/>
                </a:cubicBezTo>
                <a:cubicBezTo>
                  <a:pt x="849195" y="663413"/>
                  <a:pt x="845569" y="662180"/>
                  <a:pt x="843151" y="658481"/>
                </a:cubicBezTo>
                <a:lnTo>
                  <a:pt x="838319" y="654781"/>
                </a:lnTo>
                <a:lnTo>
                  <a:pt x="832275" y="658481"/>
                </a:lnTo>
                <a:cubicBezTo>
                  <a:pt x="829859" y="662180"/>
                  <a:pt x="826233" y="663413"/>
                  <a:pt x="822607" y="663413"/>
                </a:cubicBezTo>
                <a:cubicBezTo>
                  <a:pt x="818983" y="663413"/>
                  <a:pt x="815357" y="662180"/>
                  <a:pt x="812939" y="658481"/>
                </a:cubicBezTo>
                <a:cubicBezTo>
                  <a:pt x="808107" y="653548"/>
                  <a:pt x="808107" y="644916"/>
                  <a:pt x="812939" y="638750"/>
                </a:cubicBezTo>
                <a:lnTo>
                  <a:pt x="818983" y="633818"/>
                </a:lnTo>
                <a:lnTo>
                  <a:pt x="812939" y="628885"/>
                </a:lnTo>
                <a:cubicBezTo>
                  <a:pt x="808107" y="622719"/>
                  <a:pt x="808107" y="614087"/>
                  <a:pt x="812939" y="609155"/>
                </a:cubicBezTo>
                <a:close/>
                <a:moveTo>
                  <a:pt x="684855" y="604222"/>
                </a:moveTo>
                <a:lnTo>
                  <a:pt x="747533" y="604222"/>
                </a:lnTo>
                <a:cubicBezTo>
                  <a:pt x="755207" y="604222"/>
                  <a:pt x="762883" y="609944"/>
                  <a:pt x="762883" y="616811"/>
                </a:cubicBezTo>
                <a:cubicBezTo>
                  <a:pt x="762883" y="623677"/>
                  <a:pt x="755207" y="630544"/>
                  <a:pt x="747533" y="630544"/>
                </a:cubicBezTo>
                <a:lnTo>
                  <a:pt x="684855" y="630544"/>
                </a:lnTo>
                <a:cubicBezTo>
                  <a:pt x="677179" y="630544"/>
                  <a:pt x="670783" y="623677"/>
                  <a:pt x="670783" y="616811"/>
                </a:cubicBezTo>
                <a:cubicBezTo>
                  <a:pt x="670783" y="609944"/>
                  <a:pt x="677179" y="604222"/>
                  <a:pt x="684855" y="604222"/>
                </a:cubicBezTo>
                <a:close/>
                <a:moveTo>
                  <a:pt x="201245" y="597918"/>
                </a:moveTo>
                <a:lnTo>
                  <a:pt x="138307" y="614057"/>
                </a:lnTo>
                <a:lnTo>
                  <a:pt x="179033" y="766760"/>
                </a:lnTo>
                <a:lnTo>
                  <a:pt x="241971" y="749380"/>
                </a:lnTo>
                <a:close/>
                <a:moveTo>
                  <a:pt x="503239" y="516335"/>
                </a:moveTo>
                <a:lnTo>
                  <a:pt x="868787" y="516335"/>
                </a:lnTo>
                <a:cubicBezTo>
                  <a:pt x="877521" y="516335"/>
                  <a:pt x="883759" y="522306"/>
                  <a:pt x="883759" y="529471"/>
                </a:cubicBezTo>
                <a:cubicBezTo>
                  <a:pt x="883759" y="536636"/>
                  <a:pt x="877521" y="542607"/>
                  <a:pt x="868787" y="542607"/>
                </a:cubicBezTo>
                <a:lnTo>
                  <a:pt x="503239" y="542607"/>
                </a:lnTo>
                <a:cubicBezTo>
                  <a:pt x="495753" y="542607"/>
                  <a:pt x="489515" y="536636"/>
                  <a:pt x="489515" y="529471"/>
                </a:cubicBezTo>
                <a:cubicBezTo>
                  <a:pt x="489515" y="522306"/>
                  <a:pt x="495753" y="516335"/>
                  <a:pt x="503239" y="516335"/>
                </a:cubicBezTo>
                <a:close/>
                <a:moveTo>
                  <a:pt x="503239" y="455915"/>
                </a:moveTo>
                <a:lnTo>
                  <a:pt x="868787" y="455915"/>
                </a:lnTo>
                <a:cubicBezTo>
                  <a:pt x="877521" y="455915"/>
                  <a:pt x="883759" y="461885"/>
                  <a:pt x="883759" y="469050"/>
                </a:cubicBezTo>
                <a:cubicBezTo>
                  <a:pt x="883759" y="477408"/>
                  <a:pt x="877521" y="482184"/>
                  <a:pt x="868787" y="482184"/>
                </a:cubicBezTo>
                <a:lnTo>
                  <a:pt x="503239" y="482184"/>
                </a:lnTo>
                <a:cubicBezTo>
                  <a:pt x="495753" y="482184"/>
                  <a:pt x="489515" y="477408"/>
                  <a:pt x="489515" y="469050"/>
                </a:cubicBezTo>
                <a:cubicBezTo>
                  <a:pt x="489515" y="461885"/>
                  <a:pt x="495753" y="455915"/>
                  <a:pt x="503239" y="455915"/>
                </a:cubicBezTo>
                <a:close/>
                <a:moveTo>
                  <a:pt x="503239" y="390000"/>
                </a:moveTo>
                <a:lnTo>
                  <a:pt x="868787" y="390000"/>
                </a:lnTo>
                <a:cubicBezTo>
                  <a:pt x="877521" y="390000"/>
                  <a:pt x="883759" y="395970"/>
                  <a:pt x="883759" y="403135"/>
                </a:cubicBezTo>
                <a:cubicBezTo>
                  <a:pt x="883759" y="411493"/>
                  <a:pt x="877521" y="416269"/>
                  <a:pt x="868787" y="416269"/>
                </a:cubicBezTo>
                <a:lnTo>
                  <a:pt x="503239" y="416269"/>
                </a:lnTo>
                <a:cubicBezTo>
                  <a:pt x="495753" y="416269"/>
                  <a:pt x="489515" y="411493"/>
                  <a:pt x="489515" y="403135"/>
                </a:cubicBezTo>
                <a:cubicBezTo>
                  <a:pt x="489515" y="395970"/>
                  <a:pt x="495753" y="390000"/>
                  <a:pt x="503239" y="390000"/>
                </a:cubicBezTo>
                <a:close/>
                <a:moveTo>
                  <a:pt x="503239" y="329576"/>
                </a:moveTo>
                <a:lnTo>
                  <a:pt x="868787" y="329576"/>
                </a:lnTo>
                <a:cubicBezTo>
                  <a:pt x="877521" y="329576"/>
                  <a:pt x="883759" y="335298"/>
                  <a:pt x="883759" y="343309"/>
                </a:cubicBezTo>
                <a:cubicBezTo>
                  <a:pt x="883759" y="350176"/>
                  <a:pt x="877521" y="355898"/>
                  <a:pt x="868787" y="355898"/>
                </a:cubicBezTo>
                <a:lnTo>
                  <a:pt x="503239" y="355898"/>
                </a:lnTo>
                <a:cubicBezTo>
                  <a:pt x="495753" y="355898"/>
                  <a:pt x="489515" y="350176"/>
                  <a:pt x="489515" y="343309"/>
                </a:cubicBezTo>
                <a:cubicBezTo>
                  <a:pt x="489515" y="335298"/>
                  <a:pt x="495753" y="329576"/>
                  <a:pt x="503239" y="329576"/>
                </a:cubicBezTo>
                <a:close/>
                <a:moveTo>
                  <a:pt x="123497" y="304926"/>
                </a:moveTo>
                <a:lnTo>
                  <a:pt x="60559" y="321066"/>
                </a:lnTo>
                <a:lnTo>
                  <a:pt x="132137" y="586744"/>
                </a:lnTo>
                <a:lnTo>
                  <a:pt x="193841" y="569364"/>
                </a:lnTo>
                <a:close/>
                <a:moveTo>
                  <a:pt x="108689" y="246576"/>
                </a:moveTo>
                <a:lnTo>
                  <a:pt x="44515" y="262716"/>
                </a:lnTo>
                <a:lnTo>
                  <a:pt x="53153" y="293753"/>
                </a:lnTo>
                <a:lnTo>
                  <a:pt x="116093" y="277614"/>
                </a:lnTo>
                <a:close/>
                <a:moveTo>
                  <a:pt x="503383" y="181268"/>
                </a:moveTo>
                <a:lnTo>
                  <a:pt x="626929" y="181268"/>
                </a:lnTo>
                <a:cubicBezTo>
                  <a:pt x="634493" y="181268"/>
                  <a:pt x="642057" y="186990"/>
                  <a:pt x="642057" y="195000"/>
                </a:cubicBezTo>
                <a:cubicBezTo>
                  <a:pt x="642057" y="201865"/>
                  <a:pt x="634493" y="207587"/>
                  <a:pt x="626929" y="207587"/>
                </a:cubicBezTo>
                <a:lnTo>
                  <a:pt x="503383" y="207587"/>
                </a:lnTo>
                <a:cubicBezTo>
                  <a:pt x="495819" y="207587"/>
                  <a:pt x="489515" y="201865"/>
                  <a:pt x="489515" y="195000"/>
                </a:cubicBezTo>
                <a:cubicBezTo>
                  <a:pt x="489515" y="186990"/>
                  <a:pt x="495819" y="181268"/>
                  <a:pt x="503383" y="181268"/>
                </a:cubicBezTo>
                <a:close/>
                <a:moveTo>
                  <a:pt x="66729" y="170845"/>
                </a:moveTo>
                <a:lnTo>
                  <a:pt x="44515" y="177053"/>
                </a:lnTo>
                <a:cubicBezTo>
                  <a:pt x="32175" y="179536"/>
                  <a:pt x="26003" y="191951"/>
                  <a:pt x="28471" y="201883"/>
                </a:cubicBezTo>
                <a:lnTo>
                  <a:pt x="38345" y="235403"/>
                </a:lnTo>
                <a:lnTo>
                  <a:pt x="100049" y="219264"/>
                </a:lnTo>
                <a:lnTo>
                  <a:pt x="91411" y="185743"/>
                </a:lnTo>
                <a:cubicBezTo>
                  <a:pt x="88943" y="174570"/>
                  <a:pt x="77835" y="168362"/>
                  <a:pt x="66729" y="170845"/>
                </a:cubicBezTo>
                <a:close/>
                <a:moveTo>
                  <a:pt x="726803" y="155964"/>
                </a:moveTo>
                <a:lnTo>
                  <a:pt x="726803" y="202608"/>
                </a:lnTo>
                <a:cubicBezTo>
                  <a:pt x="726803" y="207651"/>
                  <a:pt x="730527" y="211433"/>
                  <a:pt x="736735" y="211433"/>
                </a:cubicBezTo>
                <a:lnTo>
                  <a:pt x="828611" y="211433"/>
                </a:lnTo>
                <a:lnTo>
                  <a:pt x="798815" y="181177"/>
                </a:lnTo>
                <a:lnTo>
                  <a:pt x="785157" y="195044"/>
                </a:lnTo>
                <a:cubicBezTo>
                  <a:pt x="778949" y="201348"/>
                  <a:pt x="770257" y="201348"/>
                  <a:pt x="765291" y="195044"/>
                </a:cubicBezTo>
                <a:close/>
                <a:moveTo>
                  <a:pt x="78647" y="142679"/>
                </a:moveTo>
                <a:cubicBezTo>
                  <a:pt x="97505" y="145473"/>
                  <a:pt x="113933" y="158741"/>
                  <a:pt x="118561" y="178294"/>
                </a:cubicBezTo>
                <a:lnTo>
                  <a:pt x="271589" y="749380"/>
                </a:lnTo>
                <a:cubicBezTo>
                  <a:pt x="271589" y="750621"/>
                  <a:pt x="271589" y="751862"/>
                  <a:pt x="271589" y="753104"/>
                </a:cubicBezTo>
                <a:cubicBezTo>
                  <a:pt x="272823" y="755587"/>
                  <a:pt x="274057" y="759311"/>
                  <a:pt x="272823" y="761794"/>
                </a:cubicBezTo>
                <a:lnTo>
                  <a:pt x="256781" y="844974"/>
                </a:lnTo>
                <a:cubicBezTo>
                  <a:pt x="255547" y="851182"/>
                  <a:pt x="254313" y="854906"/>
                  <a:pt x="250609" y="858631"/>
                </a:cubicBezTo>
                <a:lnTo>
                  <a:pt x="251845" y="894634"/>
                </a:lnTo>
                <a:cubicBezTo>
                  <a:pt x="251845" y="895875"/>
                  <a:pt x="250609" y="898358"/>
                  <a:pt x="249375" y="899600"/>
                </a:cubicBezTo>
                <a:cubicBezTo>
                  <a:pt x="246907" y="899600"/>
                  <a:pt x="244439" y="899600"/>
                  <a:pt x="241971" y="897117"/>
                </a:cubicBezTo>
                <a:lnTo>
                  <a:pt x="225927" y="864838"/>
                </a:lnTo>
                <a:cubicBezTo>
                  <a:pt x="220991" y="863597"/>
                  <a:pt x="217289" y="861114"/>
                  <a:pt x="214821" y="856148"/>
                </a:cubicBezTo>
                <a:lnTo>
                  <a:pt x="158053" y="792832"/>
                </a:lnTo>
                <a:cubicBezTo>
                  <a:pt x="156819" y="790349"/>
                  <a:pt x="155585" y="787866"/>
                  <a:pt x="155585" y="784141"/>
                </a:cubicBezTo>
                <a:cubicBezTo>
                  <a:pt x="155585" y="784141"/>
                  <a:pt x="154351" y="782900"/>
                  <a:pt x="154351" y="781658"/>
                </a:cubicBezTo>
                <a:lnTo>
                  <a:pt x="1321" y="209332"/>
                </a:lnTo>
                <a:cubicBezTo>
                  <a:pt x="-4849" y="184502"/>
                  <a:pt x="11195" y="157189"/>
                  <a:pt x="37111" y="149740"/>
                </a:cubicBezTo>
                <a:lnTo>
                  <a:pt x="59325" y="143533"/>
                </a:lnTo>
                <a:cubicBezTo>
                  <a:pt x="65805" y="141981"/>
                  <a:pt x="72361" y="141748"/>
                  <a:pt x="78647" y="142679"/>
                </a:cubicBezTo>
                <a:close/>
                <a:moveTo>
                  <a:pt x="736735" y="116882"/>
                </a:moveTo>
                <a:cubicBezTo>
                  <a:pt x="734253" y="116882"/>
                  <a:pt x="731769" y="118143"/>
                  <a:pt x="730527" y="119404"/>
                </a:cubicBezTo>
                <a:lnTo>
                  <a:pt x="775225" y="164788"/>
                </a:lnTo>
                <a:lnTo>
                  <a:pt x="788881" y="150921"/>
                </a:lnTo>
                <a:cubicBezTo>
                  <a:pt x="793847" y="145878"/>
                  <a:pt x="802539" y="145878"/>
                  <a:pt x="808747" y="150921"/>
                </a:cubicBezTo>
                <a:lnTo>
                  <a:pt x="849719" y="193784"/>
                </a:lnTo>
                <a:lnTo>
                  <a:pt x="849719" y="125707"/>
                </a:lnTo>
                <a:cubicBezTo>
                  <a:pt x="849719" y="120664"/>
                  <a:pt x="845993" y="116882"/>
                  <a:pt x="841027" y="116882"/>
                </a:cubicBezTo>
                <a:close/>
                <a:moveTo>
                  <a:pt x="503383" y="115353"/>
                </a:moveTo>
                <a:lnTo>
                  <a:pt x="626929" y="115353"/>
                </a:lnTo>
                <a:cubicBezTo>
                  <a:pt x="634493" y="115353"/>
                  <a:pt x="642057" y="121074"/>
                  <a:pt x="642057" y="127940"/>
                </a:cubicBezTo>
                <a:cubicBezTo>
                  <a:pt x="642057" y="135950"/>
                  <a:pt x="634493" y="141672"/>
                  <a:pt x="626929" y="141672"/>
                </a:cubicBezTo>
                <a:lnTo>
                  <a:pt x="503383" y="141672"/>
                </a:lnTo>
                <a:cubicBezTo>
                  <a:pt x="495819" y="141672"/>
                  <a:pt x="489515" y="135950"/>
                  <a:pt x="489515" y="127940"/>
                </a:cubicBezTo>
                <a:cubicBezTo>
                  <a:pt x="489515" y="121074"/>
                  <a:pt x="495819" y="115353"/>
                  <a:pt x="503383" y="115353"/>
                </a:cubicBezTo>
                <a:close/>
                <a:moveTo>
                  <a:pt x="736735" y="87887"/>
                </a:moveTo>
                <a:lnTo>
                  <a:pt x="841027" y="87887"/>
                </a:lnTo>
                <a:cubicBezTo>
                  <a:pt x="860893" y="87887"/>
                  <a:pt x="878275" y="105536"/>
                  <a:pt x="878275" y="125707"/>
                </a:cubicBezTo>
                <a:lnTo>
                  <a:pt x="878275" y="202608"/>
                </a:lnTo>
                <a:cubicBezTo>
                  <a:pt x="878275" y="212694"/>
                  <a:pt x="873309" y="222779"/>
                  <a:pt x="865859" y="230343"/>
                </a:cubicBezTo>
                <a:cubicBezTo>
                  <a:pt x="859651" y="236647"/>
                  <a:pt x="849719" y="240429"/>
                  <a:pt x="841027" y="240429"/>
                </a:cubicBezTo>
                <a:lnTo>
                  <a:pt x="736735" y="240429"/>
                </a:lnTo>
                <a:cubicBezTo>
                  <a:pt x="715629" y="240429"/>
                  <a:pt x="698247" y="222779"/>
                  <a:pt x="698247" y="202608"/>
                </a:cubicBezTo>
                <a:lnTo>
                  <a:pt x="698247" y="125707"/>
                </a:lnTo>
                <a:cubicBezTo>
                  <a:pt x="698247" y="105536"/>
                  <a:pt x="715629" y="87887"/>
                  <a:pt x="736735" y="87887"/>
                </a:cubicBezTo>
                <a:close/>
                <a:moveTo>
                  <a:pt x="374311" y="87320"/>
                </a:moveTo>
                <a:cubicBezTo>
                  <a:pt x="368085" y="87320"/>
                  <a:pt x="364349" y="91062"/>
                  <a:pt x="364349" y="96052"/>
                </a:cubicBezTo>
                <a:lnTo>
                  <a:pt x="364349" y="926840"/>
                </a:lnTo>
                <a:cubicBezTo>
                  <a:pt x="364349" y="933077"/>
                  <a:pt x="368085" y="936819"/>
                  <a:pt x="374311" y="936819"/>
                </a:cubicBezTo>
                <a:lnTo>
                  <a:pt x="889769" y="936819"/>
                </a:lnTo>
                <a:cubicBezTo>
                  <a:pt x="895993" y="936819"/>
                  <a:pt x="899729" y="933077"/>
                  <a:pt x="899729" y="926840"/>
                </a:cubicBezTo>
                <a:lnTo>
                  <a:pt x="899729" y="906881"/>
                </a:lnTo>
                <a:lnTo>
                  <a:pt x="434073" y="906881"/>
                </a:lnTo>
                <a:cubicBezTo>
                  <a:pt x="412907" y="906881"/>
                  <a:pt x="396721" y="889417"/>
                  <a:pt x="396721" y="869458"/>
                </a:cubicBezTo>
                <a:lnTo>
                  <a:pt x="396721" y="87320"/>
                </a:lnTo>
                <a:close/>
                <a:moveTo>
                  <a:pt x="434073" y="28691"/>
                </a:moveTo>
                <a:cubicBezTo>
                  <a:pt x="429093" y="28691"/>
                  <a:pt x="425357" y="33680"/>
                  <a:pt x="425357" y="38670"/>
                </a:cubicBezTo>
                <a:lnTo>
                  <a:pt x="425357" y="869458"/>
                </a:lnTo>
                <a:cubicBezTo>
                  <a:pt x="425357" y="874448"/>
                  <a:pt x="429093" y="878190"/>
                  <a:pt x="434073" y="878190"/>
                </a:cubicBezTo>
                <a:lnTo>
                  <a:pt x="950777" y="878190"/>
                </a:lnTo>
                <a:cubicBezTo>
                  <a:pt x="955757" y="878190"/>
                  <a:pt x="960737" y="874448"/>
                  <a:pt x="960737" y="869458"/>
                </a:cubicBezTo>
                <a:lnTo>
                  <a:pt x="960737" y="38670"/>
                </a:lnTo>
                <a:cubicBezTo>
                  <a:pt x="960737" y="33680"/>
                  <a:pt x="955757" y="28691"/>
                  <a:pt x="950777" y="28691"/>
                </a:cubicBezTo>
                <a:close/>
                <a:moveTo>
                  <a:pt x="434073" y="0"/>
                </a:moveTo>
                <a:lnTo>
                  <a:pt x="950777" y="0"/>
                </a:lnTo>
                <a:cubicBezTo>
                  <a:pt x="971943" y="0"/>
                  <a:pt x="988129" y="17464"/>
                  <a:pt x="988129" y="38670"/>
                </a:cubicBezTo>
                <a:lnTo>
                  <a:pt x="988129" y="869458"/>
                </a:lnTo>
                <a:cubicBezTo>
                  <a:pt x="988129" y="889417"/>
                  <a:pt x="971943" y="906881"/>
                  <a:pt x="950777" y="906881"/>
                </a:cubicBezTo>
                <a:lnTo>
                  <a:pt x="927121" y="906881"/>
                </a:lnTo>
                <a:lnTo>
                  <a:pt x="927121" y="926840"/>
                </a:lnTo>
                <a:cubicBezTo>
                  <a:pt x="927121" y="948046"/>
                  <a:pt x="910935" y="965510"/>
                  <a:pt x="889769" y="965510"/>
                </a:cubicBezTo>
                <a:lnTo>
                  <a:pt x="374311" y="965510"/>
                </a:lnTo>
                <a:cubicBezTo>
                  <a:pt x="353143" y="965510"/>
                  <a:pt x="335713" y="948046"/>
                  <a:pt x="335713" y="926840"/>
                </a:cubicBezTo>
                <a:lnTo>
                  <a:pt x="335713" y="96052"/>
                </a:lnTo>
                <a:cubicBezTo>
                  <a:pt x="335713" y="76093"/>
                  <a:pt x="353143" y="58629"/>
                  <a:pt x="374311" y="58629"/>
                </a:cubicBezTo>
                <a:lnTo>
                  <a:pt x="396721" y="58629"/>
                </a:lnTo>
                <a:lnTo>
                  <a:pt x="396721" y="38670"/>
                </a:lnTo>
                <a:cubicBezTo>
                  <a:pt x="396721" y="17464"/>
                  <a:pt x="412907" y="0"/>
                  <a:pt x="4340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PERCENTAGE 02">
            <a:extLst>
              <a:ext uri="{FF2B5EF4-FFF2-40B4-BE49-F238E27FC236}">
                <a16:creationId xmlns:a16="http://schemas.microsoft.com/office/drawing/2014/main" id="{D59167B4-AD6C-254B-9EA2-0DA0A8D0A439}"/>
              </a:ext>
            </a:extLst>
          </p:cNvPr>
          <p:cNvSpPr txBox="1"/>
          <p:nvPr/>
        </p:nvSpPr>
        <p:spPr>
          <a:xfrm>
            <a:off x="17645423" y="6682406"/>
            <a:ext cx="417877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41%</a:t>
            </a:r>
          </a:p>
        </p:txBody>
      </p:sp>
      <p:sp>
        <p:nvSpPr>
          <p:cNvPr id="21" name="TITLE 02">
            <a:extLst>
              <a:ext uri="{FF2B5EF4-FFF2-40B4-BE49-F238E27FC236}">
                <a16:creationId xmlns:a16="http://schemas.microsoft.com/office/drawing/2014/main" id="{8748C3A7-69D2-4747-BD45-EF31D452E4AA}"/>
              </a:ext>
            </a:extLst>
          </p:cNvPr>
          <p:cNvSpPr txBox="1"/>
          <p:nvPr/>
        </p:nvSpPr>
        <p:spPr>
          <a:xfrm>
            <a:off x="17632880" y="7977054"/>
            <a:ext cx="420386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2" name="BODY 02">
            <a:extLst>
              <a:ext uri="{FF2B5EF4-FFF2-40B4-BE49-F238E27FC236}">
                <a16:creationId xmlns:a16="http://schemas.microsoft.com/office/drawing/2014/main" id="{660A63DF-D24F-B349-AF6D-4FF8D2895CA9}"/>
              </a:ext>
            </a:extLst>
          </p:cNvPr>
          <p:cNvSpPr txBox="1"/>
          <p:nvPr/>
        </p:nvSpPr>
        <p:spPr>
          <a:xfrm>
            <a:off x="17632880" y="8652228"/>
            <a:ext cx="420386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2" name="LITTLE CIRCLE 02">
            <a:extLst>
              <a:ext uri="{FF2B5EF4-FFF2-40B4-BE49-F238E27FC236}">
                <a16:creationId xmlns:a16="http://schemas.microsoft.com/office/drawing/2014/main" id="{E21C1826-B5A3-8542-ADD9-C3F792B2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811" y="10582210"/>
            <a:ext cx="285633" cy="2856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1" name="LINE RECT 02">
            <a:extLst>
              <a:ext uri="{FF2B5EF4-FFF2-40B4-BE49-F238E27FC236}">
                <a16:creationId xmlns:a16="http://schemas.microsoft.com/office/drawing/2014/main" id="{B75D1849-241C-454B-964D-CB217785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68" y="10719535"/>
            <a:ext cx="6102650" cy="2032386"/>
          </a:xfrm>
          <a:custGeom>
            <a:avLst/>
            <a:gdLst>
              <a:gd name="T0" fmla="*/ 4896 w 4897"/>
              <a:gd name="T1" fmla="*/ 0 h 1631"/>
              <a:gd name="T2" fmla="*/ 4896 w 4897"/>
              <a:gd name="T3" fmla="*/ 1630 h 1631"/>
              <a:gd name="T4" fmla="*/ 0 w 4897"/>
              <a:gd name="T5" fmla="*/ 1630 h 1631"/>
              <a:gd name="T6" fmla="*/ 0 w 4897"/>
              <a:gd name="T7" fmla="*/ 95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97" h="1631">
                <a:moveTo>
                  <a:pt x="4896" y="0"/>
                </a:moveTo>
                <a:lnTo>
                  <a:pt x="4896" y="1630"/>
                </a:lnTo>
                <a:lnTo>
                  <a:pt x="0" y="1630"/>
                </a:lnTo>
                <a:lnTo>
                  <a:pt x="0" y="955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10" name="ILUSTRATION 02">
            <a:extLst>
              <a:ext uri="{FF2B5EF4-FFF2-40B4-BE49-F238E27FC236}">
                <a16:creationId xmlns:a16="http://schemas.microsoft.com/office/drawing/2014/main" id="{45DCB28C-263C-0843-BE7C-D2293FADE7AF}"/>
              </a:ext>
            </a:extLst>
          </p:cNvPr>
          <p:cNvGrpSpPr/>
          <p:nvPr/>
        </p:nvGrpSpPr>
        <p:grpSpPr>
          <a:xfrm>
            <a:off x="12348121" y="3518295"/>
            <a:ext cx="2576185" cy="8387714"/>
            <a:chOff x="12348121" y="3518295"/>
            <a:chExt cx="2576185" cy="8387714"/>
          </a:xfrm>
        </p:grpSpPr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8C6B4340-DFA2-2F4E-8C69-5F377DAF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8824" y="10994182"/>
              <a:ext cx="2114779" cy="8898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6" name="STROKE RECTANGLE">
              <a:extLst>
                <a:ext uri="{FF2B5EF4-FFF2-40B4-BE49-F238E27FC236}">
                  <a16:creationId xmlns:a16="http://schemas.microsoft.com/office/drawing/2014/main" id="{A41C6749-5EBF-B74B-9CB0-E57AAE5B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5867" y="10961224"/>
              <a:ext cx="2169708" cy="944785"/>
            </a:xfrm>
            <a:custGeom>
              <a:avLst/>
              <a:gdLst>
                <a:gd name="T0" fmla="*/ 47 w 1744"/>
                <a:gd name="T1" fmla="*/ 712 h 759"/>
                <a:gd name="T2" fmla="*/ 1696 w 1744"/>
                <a:gd name="T3" fmla="*/ 712 h 759"/>
                <a:gd name="T4" fmla="*/ 1696 w 1744"/>
                <a:gd name="T5" fmla="*/ 46 h 759"/>
                <a:gd name="T6" fmla="*/ 47 w 1744"/>
                <a:gd name="T7" fmla="*/ 46 h 759"/>
                <a:gd name="T8" fmla="*/ 47 w 1744"/>
                <a:gd name="T9" fmla="*/ 712 h 759"/>
                <a:gd name="T10" fmla="*/ 1719 w 1744"/>
                <a:gd name="T11" fmla="*/ 758 h 759"/>
                <a:gd name="T12" fmla="*/ 23 w 1744"/>
                <a:gd name="T13" fmla="*/ 758 h 759"/>
                <a:gd name="T14" fmla="*/ 23 w 1744"/>
                <a:gd name="T15" fmla="*/ 758 h 759"/>
                <a:gd name="T16" fmla="*/ 0 w 1744"/>
                <a:gd name="T17" fmla="*/ 735 h 759"/>
                <a:gd name="T18" fmla="*/ 0 w 1744"/>
                <a:gd name="T19" fmla="*/ 23 h 759"/>
                <a:gd name="T20" fmla="*/ 0 w 1744"/>
                <a:gd name="T21" fmla="*/ 23 h 759"/>
                <a:gd name="T22" fmla="*/ 23 w 1744"/>
                <a:gd name="T23" fmla="*/ 0 h 759"/>
                <a:gd name="T24" fmla="*/ 1719 w 1744"/>
                <a:gd name="T25" fmla="*/ 0 h 759"/>
                <a:gd name="T26" fmla="*/ 1719 w 1744"/>
                <a:gd name="T27" fmla="*/ 0 h 759"/>
                <a:gd name="T28" fmla="*/ 1743 w 1744"/>
                <a:gd name="T29" fmla="*/ 23 h 759"/>
                <a:gd name="T30" fmla="*/ 1743 w 1744"/>
                <a:gd name="T31" fmla="*/ 735 h 759"/>
                <a:gd name="T32" fmla="*/ 1743 w 1744"/>
                <a:gd name="T33" fmla="*/ 735 h 759"/>
                <a:gd name="T34" fmla="*/ 1719 w 1744"/>
                <a:gd name="T35" fmla="*/ 758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4" h="759">
                  <a:moveTo>
                    <a:pt x="47" y="712"/>
                  </a:moveTo>
                  <a:lnTo>
                    <a:pt x="1696" y="712"/>
                  </a:lnTo>
                  <a:lnTo>
                    <a:pt x="1696" y="46"/>
                  </a:lnTo>
                  <a:lnTo>
                    <a:pt x="47" y="46"/>
                  </a:lnTo>
                  <a:lnTo>
                    <a:pt x="47" y="712"/>
                  </a:lnTo>
                  <a:close/>
                  <a:moveTo>
                    <a:pt x="1719" y="758"/>
                  </a:moveTo>
                  <a:lnTo>
                    <a:pt x="23" y="758"/>
                  </a:lnTo>
                  <a:lnTo>
                    <a:pt x="23" y="758"/>
                  </a:lnTo>
                  <a:cubicBezTo>
                    <a:pt x="10" y="758"/>
                    <a:pt x="0" y="748"/>
                    <a:pt x="0" y="735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1719" y="0"/>
                  </a:lnTo>
                  <a:lnTo>
                    <a:pt x="1719" y="0"/>
                  </a:lnTo>
                  <a:cubicBezTo>
                    <a:pt x="1732" y="0"/>
                    <a:pt x="1743" y="10"/>
                    <a:pt x="1743" y="23"/>
                  </a:cubicBezTo>
                  <a:lnTo>
                    <a:pt x="1743" y="735"/>
                  </a:lnTo>
                  <a:lnTo>
                    <a:pt x="1743" y="735"/>
                  </a:lnTo>
                  <a:cubicBezTo>
                    <a:pt x="1743" y="748"/>
                    <a:pt x="1732" y="758"/>
                    <a:pt x="1719" y="7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7" name="CIRCLE START">
              <a:extLst>
                <a:ext uri="{FF2B5EF4-FFF2-40B4-BE49-F238E27FC236}">
                  <a16:creationId xmlns:a16="http://schemas.microsoft.com/office/drawing/2014/main" id="{F52A0139-1B3A-DD40-9005-12E0DC2FF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9383" y="11104041"/>
              <a:ext cx="653661" cy="6536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8" name="START">
              <a:extLst>
                <a:ext uri="{FF2B5EF4-FFF2-40B4-BE49-F238E27FC236}">
                  <a16:creationId xmlns:a16="http://schemas.microsoft.com/office/drawing/2014/main" id="{586C6980-7C08-2D4C-96E7-A57DE068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08" y="11252348"/>
              <a:ext cx="373520" cy="357043"/>
            </a:xfrm>
            <a:custGeom>
              <a:avLst/>
              <a:gdLst>
                <a:gd name="T0" fmla="*/ 150 w 302"/>
                <a:gd name="T1" fmla="*/ 0 h 287"/>
                <a:gd name="T2" fmla="*/ 206 w 302"/>
                <a:gd name="T3" fmla="*/ 84 h 287"/>
                <a:gd name="T4" fmla="*/ 301 w 302"/>
                <a:gd name="T5" fmla="*/ 109 h 287"/>
                <a:gd name="T6" fmla="*/ 239 w 302"/>
                <a:gd name="T7" fmla="*/ 185 h 287"/>
                <a:gd name="T8" fmla="*/ 243 w 302"/>
                <a:gd name="T9" fmla="*/ 286 h 287"/>
                <a:gd name="T10" fmla="*/ 150 w 302"/>
                <a:gd name="T11" fmla="*/ 247 h 287"/>
                <a:gd name="T12" fmla="*/ 57 w 302"/>
                <a:gd name="T13" fmla="*/ 286 h 287"/>
                <a:gd name="T14" fmla="*/ 61 w 302"/>
                <a:gd name="T15" fmla="*/ 185 h 287"/>
                <a:gd name="T16" fmla="*/ 0 w 302"/>
                <a:gd name="T17" fmla="*/ 109 h 287"/>
                <a:gd name="T18" fmla="*/ 96 w 302"/>
                <a:gd name="T19" fmla="*/ 84 h 287"/>
                <a:gd name="T20" fmla="*/ 150 w 302"/>
                <a:gd name="T2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87">
                  <a:moveTo>
                    <a:pt x="150" y="0"/>
                  </a:moveTo>
                  <a:lnTo>
                    <a:pt x="206" y="84"/>
                  </a:lnTo>
                  <a:lnTo>
                    <a:pt x="301" y="109"/>
                  </a:lnTo>
                  <a:lnTo>
                    <a:pt x="239" y="185"/>
                  </a:lnTo>
                  <a:lnTo>
                    <a:pt x="243" y="286"/>
                  </a:lnTo>
                  <a:lnTo>
                    <a:pt x="150" y="247"/>
                  </a:lnTo>
                  <a:lnTo>
                    <a:pt x="57" y="286"/>
                  </a:lnTo>
                  <a:lnTo>
                    <a:pt x="61" y="185"/>
                  </a:lnTo>
                  <a:lnTo>
                    <a:pt x="0" y="109"/>
                  </a:lnTo>
                  <a:lnTo>
                    <a:pt x="96" y="84"/>
                  </a:lnTo>
                  <a:lnTo>
                    <a:pt x="15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F20BEFD5-2555-C241-BA4F-7BFEE8AB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8824" y="9110103"/>
              <a:ext cx="2114779" cy="18785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9" name="STROKE RECTANGLE">
              <a:extLst>
                <a:ext uri="{FF2B5EF4-FFF2-40B4-BE49-F238E27FC236}">
                  <a16:creationId xmlns:a16="http://schemas.microsoft.com/office/drawing/2014/main" id="{19D683D9-2C5F-2A44-B1D4-5F53AC6F2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5867" y="9082640"/>
              <a:ext cx="2169708" cy="1939004"/>
            </a:xfrm>
            <a:custGeom>
              <a:avLst/>
              <a:gdLst>
                <a:gd name="T0" fmla="*/ 47 w 1744"/>
                <a:gd name="T1" fmla="*/ 1509 h 1556"/>
                <a:gd name="T2" fmla="*/ 1696 w 1744"/>
                <a:gd name="T3" fmla="*/ 1509 h 1556"/>
                <a:gd name="T4" fmla="*/ 1696 w 1744"/>
                <a:gd name="T5" fmla="*/ 47 h 1556"/>
                <a:gd name="T6" fmla="*/ 47 w 1744"/>
                <a:gd name="T7" fmla="*/ 47 h 1556"/>
                <a:gd name="T8" fmla="*/ 47 w 1744"/>
                <a:gd name="T9" fmla="*/ 1509 h 1556"/>
                <a:gd name="T10" fmla="*/ 1719 w 1744"/>
                <a:gd name="T11" fmla="*/ 1555 h 1556"/>
                <a:gd name="T12" fmla="*/ 23 w 1744"/>
                <a:gd name="T13" fmla="*/ 1555 h 1556"/>
                <a:gd name="T14" fmla="*/ 23 w 1744"/>
                <a:gd name="T15" fmla="*/ 1555 h 1556"/>
                <a:gd name="T16" fmla="*/ 0 w 1744"/>
                <a:gd name="T17" fmla="*/ 1532 h 1556"/>
                <a:gd name="T18" fmla="*/ 0 w 1744"/>
                <a:gd name="T19" fmla="*/ 23 h 1556"/>
                <a:gd name="T20" fmla="*/ 0 w 1744"/>
                <a:gd name="T21" fmla="*/ 23 h 1556"/>
                <a:gd name="T22" fmla="*/ 23 w 1744"/>
                <a:gd name="T23" fmla="*/ 0 h 1556"/>
                <a:gd name="T24" fmla="*/ 1719 w 1744"/>
                <a:gd name="T25" fmla="*/ 0 h 1556"/>
                <a:gd name="T26" fmla="*/ 1719 w 1744"/>
                <a:gd name="T27" fmla="*/ 0 h 1556"/>
                <a:gd name="T28" fmla="*/ 1743 w 1744"/>
                <a:gd name="T29" fmla="*/ 23 h 1556"/>
                <a:gd name="T30" fmla="*/ 1743 w 1744"/>
                <a:gd name="T31" fmla="*/ 1532 h 1556"/>
                <a:gd name="T32" fmla="*/ 1743 w 1744"/>
                <a:gd name="T33" fmla="*/ 1532 h 1556"/>
                <a:gd name="T34" fmla="*/ 1719 w 1744"/>
                <a:gd name="T35" fmla="*/ 1555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4" h="1556">
                  <a:moveTo>
                    <a:pt x="47" y="1509"/>
                  </a:moveTo>
                  <a:lnTo>
                    <a:pt x="1696" y="1509"/>
                  </a:lnTo>
                  <a:lnTo>
                    <a:pt x="1696" y="47"/>
                  </a:lnTo>
                  <a:lnTo>
                    <a:pt x="47" y="47"/>
                  </a:lnTo>
                  <a:lnTo>
                    <a:pt x="47" y="1509"/>
                  </a:lnTo>
                  <a:close/>
                  <a:moveTo>
                    <a:pt x="1719" y="1555"/>
                  </a:moveTo>
                  <a:lnTo>
                    <a:pt x="23" y="1555"/>
                  </a:lnTo>
                  <a:lnTo>
                    <a:pt x="23" y="1555"/>
                  </a:lnTo>
                  <a:cubicBezTo>
                    <a:pt x="10" y="1555"/>
                    <a:pt x="0" y="1545"/>
                    <a:pt x="0" y="1532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1719" y="0"/>
                  </a:lnTo>
                  <a:lnTo>
                    <a:pt x="1719" y="0"/>
                  </a:lnTo>
                  <a:cubicBezTo>
                    <a:pt x="1732" y="0"/>
                    <a:pt x="1743" y="10"/>
                    <a:pt x="1743" y="23"/>
                  </a:cubicBezTo>
                  <a:lnTo>
                    <a:pt x="1743" y="1532"/>
                  </a:lnTo>
                  <a:lnTo>
                    <a:pt x="1743" y="1532"/>
                  </a:lnTo>
                  <a:cubicBezTo>
                    <a:pt x="1743" y="1545"/>
                    <a:pt x="1732" y="1555"/>
                    <a:pt x="1719" y="15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0" name="CIRCLE">
              <a:extLst>
                <a:ext uri="{FF2B5EF4-FFF2-40B4-BE49-F238E27FC236}">
                  <a16:creationId xmlns:a16="http://schemas.microsoft.com/office/drawing/2014/main" id="{504BCA28-084D-A24F-B462-1E9E01743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9245" y="9483623"/>
              <a:ext cx="1208446" cy="1175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1" name="STROKE CIRCLE">
              <a:extLst>
                <a:ext uri="{FF2B5EF4-FFF2-40B4-BE49-F238E27FC236}">
                  <a16:creationId xmlns:a16="http://schemas.microsoft.com/office/drawing/2014/main" id="{020243F9-46C1-F548-94A3-D0C23B56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779" y="9456160"/>
              <a:ext cx="1268870" cy="1235909"/>
            </a:xfrm>
            <a:custGeom>
              <a:avLst/>
              <a:gdLst>
                <a:gd name="T0" fmla="*/ 508 w 1017"/>
                <a:gd name="T1" fmla="*/ 0 h 992"/>
                <a:gd name="T2" fmla="*/ 508 w 1017"/>
                <a:gd name="T3" fmla="*/ 0 h 992"/>
                <a:gd name="T4" fmla="*/ 0 w 1017"/>
                <a:gd name="T5" fmla="*/ 495 h 992"/>
                <a:gd name="T6" fmla="*/ 0 w 1017"/>
                <a:gd name="T7" fmla="*/ 495 h 992"/>
                <a:gd name="T8" fmla="*/ 508 w 1017"/>
                <a:gd name="T9" fmla="*/ 991 h 992"/>
                <a:gd name="T10" fmla="*/ 508 w 1017"/>
                <a:gd name="T11" fmla="*/ 991 h 992"/>
                <a:gd name="T12" fmla="*/ 1016 w 1017"/>
                <a:gd name="T13" fmla="*/ 495 h 992"/>
                <a:gd name="T14" fmla="*/ 1016 w 1017"/>
                <a:gd name="T15" fmla="*/ 495 h 992"/>
                <a:gd name="T16" fmla="*/ 508 w 1017"/>
                <a:gd name="T17" fmla="*/ 0 h 992"/>
                <a:gd name="T18" fmla="*/ 508 w 1017"/>
                <a:gd name="T19" fmla="*/ 46 h 992"/>
                <a:gd name="T20" fmla="*/ 508 w 1017"/>
                <a:gd name="T21" fmla="*/ 46 h 992"/>
                <a:gd name="T22" fmla="*/ 970 w 1017"/>
                <a:gd name="T23" fmla="*/ 495 h 992"/>
                <a:gd name="T24" fmla="*/ 970 w 1017"/>
                <a:gd name="T25" fmla="*/ 495 h 992"/>
                <a:gd name="T26" fmla="*/ 508 w 1017"/>
                <a:gd name="T27" fmla="*/ 944 h 992"/>
                <a:gd name="T28" fmla="*/ 508 w 1017"/>
                <a:gd name="T29" fmla="*/ 944 h 992"/>
                <a:gd name="T30" fmla="*/ 47 w 1017"/>
                <a:gd name="T31" fmla="*/ 495 h 992"/>
                <a:gd name="T32" fmla="*/ 47 w 1017"/>
                <a:gd name="T33" fmla="*/ 495 h 992"/>
                <a:gd name="T34" fmla="*/ 508 w 1017"/>
                <a:gd name="T35" fmla="*/ 46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7" h="992">
                  <a:moveTo>
                    <a:pt x="508" y="0"/>
                  </a:moveTo>
                  <a:lnTo>
                    <a:pt x="508" y="0"/>
                  </a:lnTo>
                  <a:cubicBezTo>
                    <a:pt x="228" y="0"/>
                    <a:pt x="0" y="222"/>
                    <a:pt x="0" y="495"/>
                  </a:cubicBezTo>
                  <a:lnTo>
                    <a:pt x="0" y="495"/>
                  </a:lnTo>
                  <a:cubicBezTo>
                    <a:pt x="0" y="768"/>
                    <a:pt x="228" y="991"/>
                    <a:pt x="508" y="991"/>
                  </a:cubicBezTo>
                  <a:lnTo>
                    <a:pt x="508" y="991"/>
                  </a:lnTo>
                  <a:cubicBezTo>
                    <a:pt x="789" y="991"/>
                    <a:pt x="1016" y="768"/>
                    <a:pt x="1016" y="495"/>
                  </a:cubicBezTo>
                  <a:lnTo>
                    <a:pt x="1016" y="495"/>
                  </a:lnTo>
                  <a:cubicBezTo>
                    <a:pt x="1016" y="222"/>
                    <a:pt x="789" y="0"/>
                    <a:pt x="508" y="0"/>
                  </a:cubicBezTo>
                  <a:close/>
                  <a:moveTo>
                    <a:pt x="508" y="46"/>
                  </a:moveTo>
                  <a:lnTo>
                    <a:pt x="508" y="46"/>
                  </a:lnTo>
                  <a:cubicBezTo>
                    <a:pt x="763" y="46"/>
                    <a:pt x="970" y="247"/>
                    <a:pt x="970" y="495"/>
                  </a:cubicBezTo>
                  <a:lnTo>
                    <a:pt x="970" y="495"/>
                  </a:lnTo>
                  <a:cubicBezTo>
                    <a:pt x="970" y="743"/>
                    <a:pt x="763" y="944"/>
                    <a:pt x="508" y="944"/>
                  </a:cubicBezTo>
                  <a:lnTo>
                    <a:pt x="508" y="944"/>
                  </a:lnTo>
                  <a:cubicBezTo>
                    <a:pt x="254" y="944"/>
                    <a:pt x="47" y="743"/>
                    <a:pt x="47" y="495"/>
                  </a:cubicBezTo>
                  <a:lnTo>
                    <a:pt x="47" y="495"/>
                  </a:lnTo>
                  <a:cubicBezTo>
                    <a:pt x="47" y="247"/>
                    <a:pt x="254" y="46"/>
                    <a:pt x="508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2" name="USER ICON">
              <a:extLst>
                <a:ext uri="{FF2B5EF4-FFF2-40B4-BE49-F238E27FC236}">
                  <a16:creationId xmlns:a16="http://schemas.microsoft.com/office/drawing/2014/main" id="{B3AD6083-6976-144D-86E7-64AE56E3F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5019" y="9862637"/>
              <a:ext cx="862389" cy="774502"/>
            </a:xfrm>
            <a:custGeom>
              <a:avLst/>
              <a:gdLst>
                <a:gd name="T0" fmla="*/ 346 w 693"/>
                <a:gd name="T1" fmla="*/ 619 h 620"/>
                <a:gd name="T2" fmla="*/ 346 w 693"/>
                <a:gd name="T3" fmla="*/ 619 h 620"/>
                <a:gd name="T4" fmla="*/ 692 w 693"/>
                <a:gd name="T5" fmla="*/ 467 h 620"/>
                <a:gd name="T6" fmla="*/ 692 w 693"/>
                <a:gd name="T7" fmla="*/ 467 h 620"/>
                <a:gd name="T8" fmla="*/ 446 w 693"/>
                <a:gd name="T9" fmla="*/ 264 h 620"/>
                <a:gd name="T10" fmla="*/ 446 w 693"/>
                <a:gd name="T11" fmla="*/ 264 h 620"/>
                <a:gd name="T12" fmla="*/ 496 w 693"/>
                <a:gd name="T13" fmla="*/ 151 h 620"/>
                <a:gd name="T14" fmla="*/ 496 w 693"/>
                <a:gd name="T15" fmla="*/ 151 h 620"/>
                <a:gd name="T16" fmla="*/ 346 w 693"/>
                <a:gd name="T17" fmla="*/ 0 h 620"/>
                <a:gd name="T18" fmla="*/ 346 w 693"/>
                <a:gd name="T19" fmla="*/ 0 h 620"/>
                <a:gd name="T20" fmla="*/ 197 w 693"/>
                <a:gd name="T21" fmla="*/ 151 h 620"/>
                <a:gd name="T22" fmla="*/ 197 w 693"/>
                <a:gd name="T23" fmla="*/ 151 h 620"/>
                <a:gd name="T24" fmla="*/ 247 w 693"/>
                <a:gd name="T25" fmla="*/ 264 h 620"/>
                <a:gd name="T26" fmla="*/ 247 w 693"/>
                <a:gd name="T27" fmla="*/ 264 h 620"/>
                <a:gd name="T28" fmla="*/ 0 w 693"/>
                <a:gd name="T29" fmla="*/ 467 h 620"/>
                <a:gd name="T30" fmla="*/ 0 w 693"/>
                <a:gd name="T31" fmla="*/ 467 h 620"/>
                <a:gd name="T32" fmla="*/ 346 w 693"/>
                <a:gd name="T33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3" h="620">
                  <a:moveTo>
                    <a:pt x="346" y="619"/>
                  </a:moveTo>
                  <a:lnTo>
                    <a:pt x="346" y="619"/>
                  </a:lnTo>
                  <a:cubicBezTo>
                    <a:pt x="484" y="619"/>
                    <a:pt x="608" y="560"/>
                    <a:pt x="692" y="467"/>
                  </a:cubicBezTo>
                  <a:lnTo>
                    <a:pt x="692" y="467"/>
                  </a:lnTo>
                  <a:cubicBezTo>
                    <a:pt x="639" y="365"/>
                    <a:pt x="552" y="292"/>
                    <a:pt x="446" y="264"/>
                  </a:cubicBezTo>
                  <a:lnTo>
                    <a:pt x="446" y="264"/>
                  </a:lnTo>
                  <a:cubicBezTo>
                    <a:pt x="477" y="236"/>
                    <a:pt x="496" y="196"/>
                    <a:pt x="496" y="151"/>
                  </a:cubicBezTo>
                  <a:lnTo>
                    <a:pt x="496" y="151"/>
                  </a:lnTo>
                  <a:cubicBezTo>
                    <a:pt x="496" y="68"/>
                    <a:pt x="429" y="0"/>
                    <a:pt x="346" y="0"/>
                  </a:cubicBezTo>
                  <a:lnTo>
                    <a:pt x="346" y="0"/>
                  </a:lnTo>
                  <a:cubicBezTo>
                    <a:pt x="263" y="0"/>
                    <a:pt x="197" y="68"/>
                    <a:pt x="197" y="151"/>
                  </a:cubicBezTo>
                  <a:lnTo>
                    <a:pt x="197" y="151"/>
                  </a:lnTo>
                  <a:cubicBezTo>
                    <a:pt x="197" y="196"/>
                    <a:pt x="216" y="236"/>
                    <a:pt x="247" y="264"/>
                  </a:cubicBezTo>
                  <a:lnTo>
                    <a:pt x="247" y="264"/>
                  </a:lnTo>
                  <a:cubicBezTo>
                    <a:pt x="140" y="292"/>
                    <a:pt x="53" y="365"/>
                    <a:pt x="0" y="467"/>
                  </a:cubicBezTo>
                  <a:lnTo>
                    <a:pt x="0" y="467"/>
                  </a:lnTo>
                  <a:cubicBezTo>
                    <a:pt x="85" y="560"/>
                    <a:pt x="208" y="619"/>
                    <a:pt x="346" y="6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0" name="STROKE LINE ARROW">
              <a:extLst>
                <a:ext uri="{FF2B5EF4-FFF2-40B4-BE49-F238E27FC236}">
                  <a16:creationId xmlns:a16="http://schemas.microsoft.com/office/drawing/2014/main" id="{2EFFDE56-6384-9141-BBA4-7A7BFB92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4313" y="3518295"/>
              <a:ext cx="994223" cy="1065629"/>
            </a:xfrm>
            <a:custGeom>
              <a:avLst/>
              <a:gdLst>
                <a:gd name="T0" fmla="*/ 770 w 798"/>
                <a:gd name="T1" fmla="*/ 855 h 856"/>
                <a:gd name="T2" fmla="*/ 770 w 798"/>
                <a:gd name="T3" fmla="*/ 855 h 856"/>
                <a:gd name="T4" fmla="*/ 751 w 798"/>
                <a:gd name="T5" fmla="*/ 845 h 856"/>
                <a:gd name="T6" fmla="*/ 230 w 798"/>
                <a:gd name="T7" fmla="*/ 65 h 856"/>
                <a:gd name="T8" fmla="*/ 46 w 798"/>
                <a:gd name="T9" fmla="*/ 333 h 856"/>
                <a:gd name="T10" fmla="*/ 46 w 798"/>
                <a:gd name="T11" fmla="*/ 333 h 856"/>
                <a:gd name="T12" fmla="*/ 13 w 798"/>
                <a:gd name="T13" fmla="*/ 340 h 856"/>
                <a:gd name="T14" fmla="*/ 13 w 798"/>
                <a:gd name="T15" fmla="*/ 340 h 856"/>
                <a:gd name="T16" fmla="*/ 7 w 798"/>
                <a:gd name="T17" fmla="*/ 307 h 856"/>
                <a:gd name="T18" fmla="*/ 211 w 798"/>
                <a:gd name="T19" fmla="*/ 10 h 856"/>
                <a:gd name="T20" fmla="*/ 211 w 798"/>
                <a:gd name="T21" fmla="*/ 10 h 856"/>
                <a:gd name="T22" fmla="*/ 230 w 798"/>
                <a:gd name="T23" fmla="*/ 0 h 856"/>
                <a:gd name="T24" fmla="*/ 230 w 798"/>
                <a:gd name="T25" fmla="*/ 0 h 856"/>
                <a:gd name="T26" fmla="*/ 249 w 798"/>
                <a:gd name="T27" fmla="*/ 10 h 856"/>
                <a:gd name="T28" fmla="*/ 790 w 798"/>
                <a:gd name="T29" fmla="*/ 819 h 856"/>
                <a:gd name="T30" fmla="*/ 790 w 798"/>
                <a:gd name="T31" fmla="*/ 819 h 856"/>
                <a:gd name="T32" fmla="*/ 784 w 798"/>
                <a:gd name="T33" fmla="*/ 852 h 856"/>
                <a:gd name="T34" fmla="*/ 784 w 798"/>
                <a:gd name="T35" fmla="*/ 852 h 856"/>
                <a:gd name="T36" fmla="*/ 770 w 798"/>
                <a:gd name="T37" fmla="*/ 855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8" h="856">
                  <a:moveTo>
                    <a:pt x="770" y="855"/>
                  </a:moveTo>
                  <a:lnTo>
                    <a:pt x="770" y="855"/>
                  </a:lnTo>
                  <a:cubicBezTo>
                    <a:pt x="763" y="855"/>
                    <a:pt x="756" y="852"/>
                    <a:pt x="751" y="845"/>
                  </a:cubicBezTo>
                  <a:lnTo>
                    <a:pt x="230" y="65"/>
                  </a:lnTo>
                  <a:lnTo>
                    <a:pt x="46" y="333"/>
                  </a:lnTo>
                  <a:lnTo>
                    <a:pt x="46" y="333"/>
                  </a:lnTo>
                  <a:cubicBezTo>
                    <a:pt x="38" y="344"/>
                    <a:pt x="24" y="347"/>
                    <a:pt x="13" y="340"/>
                  </a:cubicBezTo>
                  <a:lnTo>
                    <a:pt x="13" y="340"/>
                  </a:lnTo>
                  <a:cubicBezTo>
                    <a:pt x="3" y="332"/>
                    <a:pt x="0" y="318"/>
                    <a:pt x="7" y="307"/>
                  </a:cubicBezTo>
                  <a:lnTo>
                    <a:pt x="211" y="10"/>
                  </a:lnTo>
                  <a:lnTo>
                    <a:pt x="211" y="10"/>
                  </a:lnTo>
                  <a:cubicBezTo>
                    <a:pt x="215" y="4"/>
                    <a:pt x="222" y="0"/>
                    <a:pt x="230" y="0"/>
                  </a:cubicBezTo>
                  <a:lnTo>
                    <a:pt x="230" y="0"/>
                  </a:lnTo>
                  <a:cubicBezTo>
                    <a:pt x="238" y="0"/>
                    <a:pt x="245" y="4"/>
                    <a:pt x="249" y="10"/>
                  </a:cubicBezTo>
                  <a:lnTo>
                    <a:pt x="790" y="819"/>
                  </a:lnTo>
                  <a:lnTo>
                    <a:pt x="790" y="819"/>
                  </a:lnTo>
                  <a:cubicBezTo>
                    <a:pt x="797" y="829"/>
                    <a:pt x="794" y="844"/>
                    <a:pt x="784" y="852"/>
                  </a:cubicBezTo>
                  <a:lnTo>
                    <a:pt x="784" y="852"/>
                  </a:lnTo>
                  <a:cubicBezTo>
                    <a:pt x="779" y="854"/>
                    <a:pt x="775" y="855"/>
                    <a:pt x="770" y="8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STROKE LINE ARROW">
              <a:extLst>
                <a:ext uri="{FF2B5EF4-FFF2-40B4-BE49-F238E27FC236}">
                  <a16:creationId xmlns:a16="http://schemas.microsoft.com/office/drawing/2014/main" id="{EE78AAAD-5C3E-644D-B207-AE79B5092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9801" y="4891529"/>
              <a:ext cx="131830" cy="159297"/>
            </a:xfrm>
            <a:custGeom>
              <a:avLst/>
              <a:gdLst>
                <a:gd name="T0" fmla="*/ 78 w 106"/>
                <a:gd name="T1" fmla="*/ 129 h 130"/>
                <a:gd name="T2" fmla="*/ 78 w 106"/>
                <a:gd name="T3" fmla="*/ 129 h 130"/>
                <a:gd name="T4" fmla="*/ 59 w 106"/>
                <a:gd name="T5" fmla="*/ 118 h 130"/>
                <a:gd name="T6" fmla="*/ 7 w 106"/>
                <a:gd name="T7" fmla="*/ 40 h 130"/>
                <a:gd name="T8" fmla="*/ 7 w 106"/>
                <a:gd name="T9" fmla="*/ 40 h 130"/>
                <a:gd name="T10" fmla="*/ 13 w 106"/>
                <a:gd name="T11" fmla="*/ 8 h 130"/>
                <a:gd name="T12" fmla="*/ 13 w 106"/>
                <a:gd name="T13" fmla="*/ 8 h 130"/>
                <a:gd name="T14" fmla="*/ 45 w 106"/>
                <a:gd name="T15" fmla="*/ 14 h 130"/>
                <a:gd name="T16" fmla="*/ 98 w 106"/>
                <a:gd name="T17" fmla="*/ 93 h 130"/>
                <a:gd name="T18" fmla="*/ 98 w 106"/>
                <a:gd name="T19" fmla="*/ 93 h 130"/>
                <a:gd name="T20" fmla="*/ 91 w 106"/>
                <a:gd name="T21" fmla="*/ 125 h 130"/>
                <a:gd name="T22" fmla="*/ 91 w 106"/>
                <a:gd name="T23" fmla="*/ 125 h 130"/>
                <a:gd name="T24" fmla="*/ 78 w 106"/>
                <a:gd name="T25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30">
                  <a:moveTo>
                    <a:pt x="78" y="129"/>
                  </a:moveTo>
                  <a:lnTo>
                    <a:pt x="78" y="129"/>
                  </a:lnTo>
                  <a:cubicBezTo>
                    <a:pt x="71" y="129"/>
                    <a:pt x="64" y="125"/>
                    <a:pt x="59" y="118"/>
                  </a:cubicBezTo>
                  <a:lnTo>
                    <a:pt x="7" y="40"/>
                  </a:lnTo>
                  <a:lnTo>
                    <a:pt x="7" y="40"/>
                  </a:lnTo>
                  <a:cubicBezTo>
                    <a:pt x="0" y="29"/>
                    <a:pt x="2" y="15"/>
                    <a:pt x="13" y="8"/>
                  </a:cubicBezTo>
                  <a:lnTo>
                    <a:pt x="13" y="8"/>
                  </a:lnTo>
                  <a:cubicBezTo>
                    <a:pt x="24" y="0"/>
                    <a:pt x="38" y="3"/>
                    <a:pt x="45" y="14"/>
                  </a:cubicBezTo>
                  <a:lnTo>
                    <a:pt x="98" y="93"/>
                  </a:lnTo>
                  <a:lnTo>
                    <a:pt x="98" y="93"/>
                  </a:lnTo>
                  <a:cubicBezTo>
                    <a:pt x="105" y="103"/>
                    <a:pt x="102" y="118"/>
                    <a:pt x="91" y="125"/>
                  </a:cubicBezTo>
                  <a:lnTo>
                    <a:pt x="91" y="125"/>
                  </a:lnTo>
                  <a:cubicBezTo>
                    <a:pt x="87" y="128"/>
                    <a:pt x="82" y="129"/>
                    <a:pt x="78" y="1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STROKE LINE ARROW">
              <a:extLst>
                <a:ext uri="{FF2B5EF4-FFF2-40B4-BE49-F238E27FC236}">
                  <a16:creationId xmlns:a16="http://schemas.microsoft.com/office/drawing/2014/main" id="{1347A4CB-F56C-8D4E-A308-493CADA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451" y="5127727"/>
              <a:ext cx="499855" cy="2263089"/>
            </a:xfrm>
            <a:custGeom>
              <a:avLst/>
              <a:gdLst>
                <a:gd name="T0" fmla="*/ 24 w 401"/>
                <a:gd name="T1" fmla="*/ 1818 h 1819"/>
                <a:gd name="T2" fmla="*/ 24 w 401"/>
                <a:gd name="T3" fmla="*/ 1818 h 1819"/>
                <a:gd name="T4" fmla="*/ 0 w 401"/>
                <a:gd name="T5" fmla="*/ 1795 h 1819"/>
                <a:gd name="T6" fmla="*/ 0 w 401"/>
                <a:gd name="T7" fmla="*/ 218 h 1819"/>
                <a:gd name="T8" fmla="*/ 0 w 401"/>
                <a:gd name="T9" fmla="*/ 218 h 1819"/>
                <a:gd name="T10" fmla="*/ 24 w 401"/>
                <a:gd name="T11" fmla="*/ 195 h 1819"/>
                <a:gd name="T12" fmla="*/ 331 w 401"/>
                <a:gd name="T13" fmla="*/ 195 h 1819"/>
                <a:gd name="T14" fmla="*/ 228 w 401"/>
                <a:gd name="T15" fmla="*/ 40 h 1819"/>
                <a:gd name="T16" fmla="*/ 228 w 401"/>
                <a:gd name="T17" fmla="*/ 40 h 1819"/>
                <a:gd name="T18" fmla="*/ 234 w 401"/>
                <a:gd name="T19" fmla="*/ 8 h 1819"/>
                <a:gd name="T20" fmla="*/ 234 w 401"/>
                <a:gd name="T21" fmla="*/ 8 h 1819"/>
                <a:gd name="T22" fmla="*/ 267 w 401"/>
                <a:gd name="T23" fmla="*/ 14 h 1819"/>
                <a:gd name="T24" fmla="*/ 394 w 401"/>
                <a:gd name="T25" fmla="*/ 205 h 1819"/>
                <a:gd name="T26" fmla="*/ 394 w 401"/>
                <a:gd name="T27" fmla="*/ 205 h 1819"/>
                <a:gd name="T28" fmla="*/ 395 w 401"/>
                <a:gd name="T29" fmla="*/ 229 h 1819"/>
                <a:gd name="T30" fmla="*/ 395 w 401"/>
                <a:gd name="T31" fmla="*/ 229 h 1819"/>
                <a:gd name="T32" fmla="*/ 375 w 401"/>
                <a:gd name="T33" fmla="*/ 241 h 1819"/>
                <a:gd name="T34" fmla="*/ 47 w 401"/>
                <a:gd name="T35" fmla="*/ 241 h 1819"/>
                <a:gd name="T36" fmla="*/ 47 w 401"/>
                <a:gd name="T37" fmla="*/ 1795 h 1819"/>
                <a:gd name="T38" fmla="*/ 47 w 401"/>
                <a:gd name="T39" fmla="*/ 1795 h 1819"/>
                <a:gd name="T40" fmla="*/ 24 w 401"/>
                <a:gd name="T41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1" h="1819">
                  <a:moveTo>
                    <a:pt x="24" y="1818"/>
                  </a:moveTo>
                  <a:lnTo>
                    <a:pt x="24" y="1818"/>
                  </a:lnTo>
                  <a:cubicBezTo>
                    <a:pt x="11" y="1818"/>
                    <a:pt x="0" y="1808"/>
                    <a:pt x="0" y="1795"/>
                  </a:cubicBezTo>
                  <a:lnTo>
                    <a:pt x="0" y="218"/>
                  </a:lnTo>
                  <a:lnTo>
                    <a:pt x="0" y="218"/>
                  </a:lnTo>
                  <a:cubicBezTo>
                    <a:pt x="0" y="205"/>
                    <a:pt x="11" y="195"/>
                    <a:pt x="24" y="195"/>
                  </a:cubicBezTo>
                  <a:lnTo>
                    <a:pt x="331" y="195"/>
                  </a:lnTo>
                  <a:lnTo>
                    <a:pt x="228" y="40"/>
                  </a:lnTo>
                  <a:lnTo>
                    <a:pt x="228" y="40"/>
                  </a:lnTo>
                  <a:cubicBezTo>
                    <a:pt x="221" y="29"/>
                    <a:pt x="224" y="14"/>
                    <a:pt x="234" y="8"/>
                  </a:cubicBezTo>
                  <a:lnTo>
                    <a:pt x="234" y="8"/>
                  </a:lnTo>
                  <a:cubicBezTo>
                    <a:pt x="245" y="0"/>
                    <a:pt x="260" y="3"/>
                    <a:pt x="267" y="14"/>
                  </a:cubicBezTo>
                  <a:lnTo>
                    <a:pt x="394" y="205"/>
                  </a:lnTo>
                  <a:lnTo>
                    <a:pt x="394" y="205"/>
                  </a:lnTo>
                  <a:cubicBezTo>
                    <a:pt x="399" y="212"/>
                    <a:pt x="400" y="221"/>
                    <a:pt x="395" y="229"/>
                  </a:cubicBezTo>
                  <a:lnTo>
                    <a:pt x="395" y="229"/>
                  </a:lnTo>
                  <a:cubicBezTo>
                    <a:pt x="392" y="236"/>
                    <a:pt x="384" y="241"/>
                    <a:pt x="375" y="241"/>
                  </a:cubicBezTo>
                  <a:lnTo>
                    <a:pt x="47" y="241"/>
                  </a:lnTo>
                  <a:lnTo>
                    <a:pt x="47" y="1795"/>
                  </a:lnTo>
                  <a:lnTo>
                    <a:pt x="47" y="1795"/>
                  </a:lnTo>
                  <a:cubicBezTo>
                    <a:pt x="47" y="1808"/>
                    <a:pt x="37" y="1818"/>
                    <a:pt x="24" y="18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STROKE LINE ARROW">
              <a:extLst>
                <a:ext uri="{FF2B5EF4-FFF2-40B4-BE49-F238E27FC236}">
                  <a16:creationId xmlns:a16="http://schemas.microsoft.com/office/drawing/2014/main" id="{29E4F4C1-C267-4C4C-BF7C-308076FBC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451" y="7896166"/>
              <a:ext cx="60421" cy="379011"/>
            </a:xfrm>
            <a:custGeom>
              <a:avLst/>
              <a:gdLst>
                <a:gd name="T0" fmla="*/ 24 w 48"/>
                <a:gd name="T1" fmla="*/ 305 h 306"/>
                <a:gd name="T2" fmla="*/ 24 w 48"/>
                <a:gd name="T3" fmla="*/ 305 h 306"/>
                <a:gd name="T4" fmla="*/ 0 w 48"/>
                <a:gd name="T5" fmla="*/ 282 h 306"/>
                <a:gd name="T6" fmla="*/ 0 w 48"/>
                <a:gd name="T7" fmla="*/ 24 h 306"/>
                <a:gd name="T8" fmla="*/ 0 w 48"/>
                <a:gd name="T9" fmla="*/ 24 h 306"/>
                <a:gd name="T10" fmla="*/ 24 w 48"/>
                <a:gd name="T11" fmla="*/ 0 h 306"/>
                <a:gd name="T12" fmla="*/ 24 w 48"/>
                <a:gd name="T13" fmla="*/ 0 h 306"/>
                <a:gd name="T14" fmla="*/ 47 w 48"/>
                <a:gd name="T15" fmla="*/ 24 h 306"/>
                <a:gd name="T16" fmla="*/ 47 w 48"/>
                <a:gd name="T17" fmla="*/ 282 h 306"/>
                <a:gd name="T18" fmla="*/ 47 w 48"/>
                <a:gd name="T19" fmla="*/ 282 h 306"/>
                <a:gd name="T20" fmla="*/ 24 w 48"/>
                <a:gd name="T21" fmla="*/ 30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06">
                  <a:moveTo>
                    <a:pt x="24" y="305"/>
                  </a:moveTo>
                  <a:lnTo>
                    <a:pt x="24" y="305"/>
                  </a:lnTo>
                  <a:cubicBezTo>
                    <a:pt x="11" y="305"/>
                    <a:pt x="0" y="294"/>
                    <a:pt x="0" y="282"/>
                  </a:cubicBezTo>
                  <a:lnTo>
                    <a:pt x="0" y="24"/>
                  </a:ln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4"/>
                  </a:cubicBezTo>
                  <a:lnTo>
                    <a:pt x="47" y="282"/>
                  </a:lnTo>
                  <a:lnTo>
                    <a:pt x="47" y="282"/>
                  </a:lnTo>
                  <a:cubicBezTo>
                    <a:pt x="47" y="294"/>
                    <a:pt x="37" y="305"/>
                    <a:pt x="24" y="3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STROKE LINE ARROW">
              <a:extLst>
                <a:ext uri="{FF2B5EF4-FFF2-40B4-BE49-F238E27FC236}">
                  <a16:creationId xmlns:a16="http://schemas.microsoft.com/office/drawing/2014/main" id="{2AB5FD96-0602-5B49-8CC0-8328CED5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8121" y="4243363"/>
              <a:ext cx="2136750" cy="4465758"/>
            </a:xfrm>
            <a:custGeom>
              <a:avLst/>
              <a:gdLst>
                <a:gd name="T0" fmla="*/ 1690 w 1714"/>
                <a:gd name="T1" fmla="*/ 3584 h 3585"/>
                <a:gd name="T2" fmla="*/ 377 w 1714"/>
                <a:gd name="T3" fmla="*/ 3584 h 3585"/>
                <a:gd name="T4" fmla="*/ 377 w 1714"/>
                <a:gd name="T5" fmla="*/ 3584 h 3585"/>
                <a:gd name="T6" fmla="*/ 354 w 1714"/>
                <a:gd name="T7" fmla="*/ 3561 h 3585"/>
                <a:gd name="T8" fmla="*/ 354 w 1714"/>
                <a:gd name="T9" fmla="*/ 953 h 3585"/>
                <a:gd name="T10" fmla="*/ 26 w 1714"/>
                <a:gd name="T11" fmla="*/ 953 h 3585"/>
                <a:gd name="T12" fmla="*/ 26 w 1714"/>
                <a:gd name="T13" fmla="*/ 953 h 3585"/>
                <a:gd name="T14" fmla="*/ 5 w 1714"/>
                <a:gd name="T15" fmla="*/ 941 h 3585"/>
                <a:gd name="T16" fmla="*/ 5 w 1714"/>
                <a:gd name="T17" fmla="*/ 941 h 3585"/>
                <a:gd name="T18" fmla="*/ 6 w 1714"/>
                <a:gd name="T19" fmla="*/ 916 h 3585"/>
                <a:gd name="T20" fmla="*/ 625 w 1714"/>
                <a:gd name="T21" fmla="*/ 14 h 3585"/>
                <a:gd name="T22" fmla="*/ 625 w 1714"/>
                <a:gd name="T23" fmla="*/ 14 h 3585"/>
                <a:gd name="T24" fmla="*/ 657 w 1714"/>
                <a:gd name="T25" fmla="*/ 8 h 3585"/>
                <a:gd name="T26" fmla="*/ 657 w 1714"/>
                <a:gd name="T27" fmla="*/ 8 h 3585"/>
                <a:gd name="T28" fmla="*/ 664 w 1714"/>
                <a:gd name="T29" fmla="*/ 40 h 3585"/>
                <a:gd name="T30" fmla="*/ 70 w 1714"/>
                <a:gd name="T31" fmla="*/ 907 h 3585"/>
                <a:gd name="T32" fmla="*/ 377 w 1714"/>
                <a:gd name="T33" fmla="*/ 907 h 3585"/>
                <a:gd name="T34" fmla="*/ 377 w 1714"/>
                <a:gd name="T35" fmla="*/ 907 h 3585"/>
                <a:gd name="T36" fmla="*/ 400 w 1714"/>
                <a:gd name="T37" fmla="*/ 930 h 3585"/>
                <a:gd name="T38" fmla="*/ 400 w 1714"/>
                <a:gd name="T39" fmla="*/ 3538 h 3585"/>
                <a:gd name="T40" fmla="*/ 1666 w 1714"/>
                <a:gd name="T41" fmla="*/ 3538 h 3585"/>
                <a:gd name="T42" fmla="*/ 1666 w 1714"/>
                <a:gd name="T43" fmla="*/ 3400 h 3585"/>
                <a:gd name="T44" fmla="*/ 1666 w 1714"/>
                <a:gd name="T45" fmla="*/ 3400 h 3585"/>
                <a:gd name="T46" fmla="*/ 1690 w 1714"/>
                <a:gd name="T47" fmla="*/ 3376 h 3585"/>
                <a:gd name="T48" fmla="*/ 1690 w 1714"/>
                <a:gd name="T49" fmla="*/ 3376 h 3585"/>
                <a:gd name="T50" fmla="*/ 1713 w 1714"/>
                <a:gd name="T51" fmla="*/ 3400 h 3585"/>
                <a:gd name="T52" fmla="*/ 1713 w 1714"/>
                <a:gd name="T53" fmla="*/ 3561 h 3585"/>
                <a:gd name="T54" fmla="*/ 1713 w 1714"/>
                <a:gd name="T55" fmla="*/ 3561 h 3585"/>
                <a:gd name="T56" fmla="*/ 1690 w 1714"/>
                <a:gd name="T57" fmla="*/ 3584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4" h="3585">
                  <a:moveTo>
                    <a:pt x="1690" y="3584"/>
                  </a:moveTo>
                  <a:lnTo>
                    <a:pt x="377" y="3584"/>
                  </a:lnTo>
                  <a:lnTo>
                    <a:pt x="377" y="3584"/>
                  </a:lnTo>
                  <a:cubicBezTo>
                    <a:pt x="364" y="3584"/>
                    <a:pt x="354" y="3574"/>
                    <a:pt x="354" y="3561"/>
                  </a:cubicBezTo>
                  <a:lnTo>
                    <a:pt x="354" y="953"/>
                  </a:lnTo>
                  <a:lnTo>
                    <a:pt x="26" y="953"/>
                  </a:lnTo>
                  <a:lnTo>
                    <a:pt x="26" y="953"/>
                  </a:lnTo>
                  <a:cubicBezTo>
                    <a:pt x="16" y="953"/>
                    <a:pt x="9" y="948"/>
                    <a:pt x="5" y="941"/>
                  </a:cubicBezTo>
                  <a:lnTo>
                    <a:pt x="5" y="941"/>
                  </a:lnTo>
                  <a:cubicBezTo>
                    <a:pt x="0" y="933"/>
                    <a:pt x="1" y="924"/>
                    <a:pt x="6" y="916"/>
                  </a:cubicBezTo>
                  <a:lnTo>
                    <a:pt x="625" y="14"/>
                  </a:lnTo>
                  <a:lnTo>
                    <a:pt x="625" y="14"/>
                  </a:lnTo>
                  <a:cubicBezTo>
                    <a:pt x="632" y="3"/>
                    <a:pt x="647" y="0"/>
                    <a:pt x="657" y="8"/>
                  </a:cubicBezTo>
                  <a:lnTo>
                    <a:pt x="657" y="8"/>
                  </a:lnTo>
                  <a:cubicBezTo>
                    <a:pt x="668" y="15"/>
                    <a:pt x="671" y="30"/>
                    <a:pt x="664" y="40"/>
                  </a:cubicBezTo>
                  <a:lnTo>
                    <a:pt x="70" y="907"/>
                  </a:lnTo>
                  <a:lnTo>
                    <a:pt x="377" y="907"/>
                  </a:lnTo>
                  <a:lnTo>
                    <a:pt x="377" y="907"/>
                  </a:lnTo>
                  <a:cubicBezTo>
                    <a:pt x="389" y="907"/>
                    <a:pt x="400" y="917"/>
                    <a:pt x="400" y="930"/>
                  </a:cubicBezTo>
                  <a:lnTo>
                    <a:pt x="400" y="3538"/>
                  </a:lnTo>
                  <a:lnTo>
                    <a:pt x="1666" y="3538"/>
                  </a:lnTo>
                  <a:lnTo>
                    <a:pt x="1666" y="3400"/>
                  </a:lnTo>
                  <a:lnTo>
                    <a:pt x="1666" y="3400"/>
                  </a:lnTo>
                  <a:cubicBezTo>
                    <a:pt x="1666" y="3387"/>
                    <a:pt x="1677" y="3376"/>
                    <a:pt x="1690" y="3376"/>
                  </a:cubicBezTo>
                  <a:lnTo>
                    <a:pt x="1690" y="3376"/>
                  </a:lnTo>
                  <a:cubicBezTo>
                    <a:pt x="1703" y="3376"/>
                    <a:pt x="1713" y="3387"/>
                    <a:pt x="1713" y="3400"/>
                  </a:cubicBezTo>
                  <a:lnTo>
                    <a:pt x="1713" y="3561"/>
                  </a:lnTo>
                  <a:lnTo>
                    <a:pt x="1713" y="3561"/>
                  </a:lnTo>
                  <a:cubicBezTo>
                    <a:pt x="1713" y="3574"/>
                    <a:pt x="1703" y="3584"/>
                    <a:pt x="1690" y="35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RECTANGLE BATERRY">
              <a:extLst>
                <a:ext uri="{FF2B5EF4-FFF2-40B4-BE49-F238E27FC236}">
                  <a16:creationId xmlns:a16="http://schemas.microsoft.com/office/drawing/2014/main" id="{E66B2CA0-14EC-1B4C-83E0-65406434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8247714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RECTANGLE BATERRY">
              <a:extLst>
                <a:ext uri="{FF2B5EF4-FFF2-40B4-BE49-F238E27FC236}">
                  <a16:creationId xmlns:a16="http://schemas.microsoft.com/office/drawing/2014/main" id="{AA4118EB-C3F9-E444-BA97-DBAA8EFA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7786308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RECTANGLE BATERRY">
              <a:extLst>
                <a:ext uri="{FF2B5EF4-FFF2-40B4-BE49-F238E27FC236}">
                  <a16:creationId xmlns:a16="http://schemas.microsoft.com/office/drawing/2014/main" id="{34D7D8FA-9DC9-C442-9D81-F1EC3D6F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7330392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RECTANGLE BATERRY">
              <a:extLst>
                <a:ext uri="{FF2B5EF4-FFF2-40B4-BE49-F238E27FC236}">
                  <a16:creationId xmlns:a16="http://schemas.microsoft.com/office/drawing/2014/main" id="{078116ED-6210-E440-8116-7AA937F1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6874481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RECTANGLE BATERRY">
              <a:extLst>
                <a:ext uri="{FF2B5EF4-FFF2-40B4-BE49-F238E27FC236}">
                  <a16:creationId xmlns:a16="http://schemas.microsoft.com/office/drawing/2014/main" id="{200D01CC-B64C-C04B-843E-0BB518EB9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6413074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RECTANGLE BATERRY">
              <a:extLst>
                <a:ext uri="{FF2B5EF4-FFF2-40B4-BE49-F238E27FC236}">
                  <a16:creationId xmlns:a16="http://schemas.microsoft.com/office/drawing/2014/main" id="{5BD07462-E42C-4646-B0DD-58D90450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5957159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RECTANGLE BATERRY">
              <a:extLst>
                <a:ext uri="{FF2B5EF4-FFF2-40B4-BE49-F238E27FC236}">
                  <a16:creationId xmlns:a16="http://schemas.microsoft.com/office/drawing/2014/main" id="{2B223849-A3FA-E64D-8226-1DE8E4279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4316" y="5501247"/>
              <a:ext cx="1318305" cy="274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51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AD9F0C8C-A732-0D4E-9C83-877FDD3651F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E972CC03-6D5F-4944-8312-4A48DAC5771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82" name="LINE ROUND SIDESAMECORNER 01">
            <a:extLst>
              <a:ext uri="{FF2B5EF4-FFF2-40B4-BE49-F238E27FC236}">
                <a16:creationId xmlns:a16="http://schemas.microsoft.com/office/drawing/2014/main" id="{BD7342A7-697B-C44F-A796-DEDE9C8ACF07}"/>
              </a:ext>
            </a:extLst>
          </p:cNvPr>
          <p:cNvSpPr/>
          <p:nvPr/>
        </p:nvSpPr>
        <p:spPr>
          <a:xfrm rot="5400000">
            <a:off x="4948548" y="4132854"/>
            <a:ext cx="2756396" cy="1342635"/>
          </a:xfrm>
          <a:prstGeom prst="round2SameRect">
            <a:avLst>
              <a:gd name="adj1" fmla="val 22627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4" name="ROUND SIDESAMECORNER 01">
            <a:extLst>
              <a:ext uri="{FF2B5EF4-FFF2-40B4-BE49-F238E27FC236}">
                <a16:creationId xmlns:a16="http://schemas.microsoft.com/office/drawing/2014/main" id="{5488F8DC-F6C7-6249-82F0-0067F48AC33B}"/>
              </a:ext>
            </a:extLst>
          </p:cNvPr>
          <p:cNvSpPr/>
          <p:nvPr/>
        </p:nvSpPr>
        <p:spPr>
          <a:xfrm rot="16200000">
            <a:off x="2079341" y="2846480"/>
            <a:ext cx="2757454" cy="3906005"/>
          </a:xfrm>
          <a:prstGeom prst="round2SameRect">
            <a:avLst>
              <a:gd name="adj1" fmla="val 12218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98" name="RECTANGLE ROUND 01">
            <a:extLst>
              <a:ext uri="{FF2B5EF4-FFF2-40B4-BE49-F238E27FC236}">
                <a16:creationId xmlns:a16="http://schemas.microsoft.com/office/drawing/2014/main" id="{C9A9C228-B19F-1842-B834-EE022EA5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541" y="3293087"/>
            <a:ext cx="175774" cy="30156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3" name="ICON 01">
            <a:extLst>
              <a:ext uri="{FF2B5EF4-FFF2-40B4-BE49-F238E27FC236}">
                <a16:creationId xmlns:a16="http://schemas.microsoft.com/office/drawing/2014/main" id="{A3076C36-7CE8-C848-85A4-CD5D5EF6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471" y="4232377"/>
            <a:ext cx="949032" cy="1141285"/>
          </a:xfrm>
          <a:custGeom>
            <a:avLst/>
            <a:gdLst>
              <a:gd name="connsiteX0" fmla="*/ 472392 w 949032"/>
              <a:gd name="connsiteY0" fmla="*/ 472392 h 1141285"/>
              <a:gd name="connsiteX1" fmla="*/ 487276 w 949032"/>
              <a:gd name="connsiteY1" fmla="*/ 486142 h 1141285"/>
              <a:gd name="connsiteX2" fmla="*/ 487276 w 949032"/>
              <a:gd name="connsiteY2" fmla="*/ 526142 h 1141285"/>
              <a:gd name="connsiteX3" fmla="*/ 531929 w 949032"/>
              <a:gd name="connsiteY3" fmla="*/ 562392 h 1141285"/>
              <a:gd name="connsiteX4" fmla="*/ 522006 w 949032"/>
              <a:gd name="connsiteY4" fmla="*/ 582392 h 1141285"/>
              <a:gd name="connsiteX5" fmla="*/ 503401 w 949032"/>
              <a:gd name="connsiteY5" fmla="*/ 571142 h 1141285"/>
              <a:gd name="connsiteX6" fmla="*/ 473633 w 949032"/>
              <a:gd name="connsiteY6" fmla="*/ 554892 h 1141285"/>
              <a:gd name="connsiteX7" fmla="*/ 425259 w 949032"/>
              <a:gd name="connsiteY7" fmla="*/ 603642 h 1141285"/>
              <a:gd name="connsiteX8" fmla="*/ 471152 w 949032"/>
              <a:gd name="connsiteY8" fmla="*/ 652392 h 1141285"/>
              <a:gd name="connsiteX9" fmla="*/ 473633 w 949032"/>
              <a:gd name="connsiteY9" fmla="*/ 652392 h 1141285"/>
              <a:gd name="connsiteX10" fmla="*/ 548053 w 949032"/>
              <a:gd name="connsiteY10" fmla="*/ 729892 h 1141285"/>
              <a:gd name="connsiteX11" fmla="*/ 487276 w 949032"/>
              <a:gd name="connsiteY11" fmla="*/ 807392 h 1141285"/>
              <a:gd name="connsiteX12" fmla="*/ 487276 w 949032"/>
              <a:gd name="connsiteY12" fmla="*/ 846142 h 1141285"/>
              <a:gd name="connsiteX13" fmla="*/ 472392 w 949032"/>
              <a:gd name="connsiteY13" fmla="*/ 861142 h 1141285"/>
              <a:gd name="connsiteX14" fmla="*/ 457508 w 949032"/>
              <a:gd name="connsiteY14" fmla="*/ 846142 h 1141285"/>
              <a:gd name="connsiteX15" fmla="*/ 457508 w 949032"/>
              <a:gd name="connsiteY15" fmla="*/ 808642 h 1141285"/>
              <a:gd name="connsiteX16" fmla="*/ 411616 w 949032"/>
              <a:gd name="connsiteY16" fmla="*/ 791142 h 1141285"/>
              <a:gd name="connsiteX17" fmla="*/ 409135 w 949032"/>
              <a:gd name="connsiteY17" fmla="*/ 769892 h 1141285"/>
              <a:gd name="connsiteX18" fmla="*/ 430221 w 949032"/>
              <a:gd name="connsiteY18" fmla="*/ 768642 h 1141285"/>
              <a:gd name="connsiteX19" fmla="*/ 469912 w 949032"/>
              <a:gd name="connsiteY19" fmla="*/ 778642 h 1141285"/>
              <a:gd name="connsiteX20" fmla="*/ 518285 w 949032"/>
              <a:gd name="connsiteY20" fmla="*/ 729892 h 1141285"/>
              <a:gd name="connsiteX21" fmla="*/ 472392 w 949032"/>
              <a:gd name="connsiteY21" fmla="*/ 682392 h 1141285"/>
              <a:gd name="connsiteX22" fmla="*/ 469912 w 949032"/>
              <a:gd name="connsiteY22" fmla="*/ 682392 h 1141285"/>
              <a:gd name="connsiteX23" fmla="*/ 395491 w 949032"/>
              <a:gd name="connsiteY23" fmla="*/ 603642 h 1141285"/>
              <a:gd name="connsiteX24" fmla="*/ 457508 w 949032"/>
              <a:gd name="connsiteY24" fmla="*/ 527392 h 1141285"/>
              <a:gd name="connsiteX25" fmla="*/ 457508 w 949032"/>
              <a:gd name="connsiteY25" fmla="*/ 486142 h 1141285"/>
              <a:gd name="connsiteX26" fmla="*/ 472392 w 949032"/>
              <a:gd name="connsiteY26" fmla="*/ 472392 h 1141285"/>
              <a:gd name="connsiteX27" fmla="*/ 459518 w 949032"/>
              <a:gd name="connsiteY27" fmla="*/ 316822 h 1141285"/>
              <a:gd name="connsiteX28" fmla="*/ 237084 w 949032"/>
              <a:gd name="connsiteY28" fmla="*/ 409143 h 1141285"/>
              <a:gd name="connsiteX29" fmla="*/ 270824 w 949032"/>
              <a:gd name="connsiteY29" fmla="*/ 442828 h 1141285"/>
              <a:gd name="connsiteX30" fmla="*/ 270824 w 949032"/>
              <a:gd name="connsiteY30" fmla="*/ 464037 h 1141285"/>
              <a:gd name="connsiteX31" fmla="*/ 259578 w 949032"/>
              <a:gd name="connsiteY31" fmla="*/ 469027 h 1141285"/>
              <a:gd name="connsiteX32" fmla="*/ 249581 w 949032"/>
              <a:gd name="connsiteY32" fmla="*/ 464037 h 1141285"/>
              <a:gd name="connsiteX33" fmla="*/ 215841 w 949032"/>
              <a:gd name="connsiteY33" fmla="*/ 429105 h 1141285"/>
              <a:gd name="connsiteX34" fmla="*/ 123369 w 949032"/>
              <a:gd name="connsiteY34" fmla="*/ 652422 h 1141285"/>
              <a:gd name="connsiteX35" fmla="*/ 170854 w 949032"/>
              <a:gd name="connsiteY35" fmla="*/ 652422 h 1141285"/>
              <a:gd name="connsiteX36" fmla="*/ 187100 w 949032"/>
              <a:gd name="connsiteY36" fmla="*/ 667393 h 1141285"/>
              <a:gd name="connsiteX37" fmla="*/ 170854 w 949032"/>
              <a:gd name="connsiteY37" fmla="*/ 682364 h 1141285"/>
              <a:gd name="connsiteX38" fmla="*/ 123369 w 949032"/>
              <a:gd name="connsiteY38" fmla="*/ 682364 h 1141285"/>
              <a:gd name="connsiteX39" fmla="*/ 215841 w 949032"/>
              <a:gd name="connsiteY39" fmla="*/ 904434 h 1141285"/>
              <a:gd name="connsiteX40" fmla="*/ 249581 w 949032"/>
              <a:gd name="connsiteY40" fmla="*/ 869501 h 1141285"/>
              <a:gd name="connsiteX41" fmla="*/ 270824 w 949032"/>
              <a:gd name="connsiteY41" fmla="*/ 869501 h 1141285"/>
              <a:gd name="connsiteX42" fmla="*/ 270824 w 949032"/>
              <a:gd name="connsiteY42" fmla="*/ 890710 h 1141285"/>
              <a:gd name="connsiteX43" fmla="*/ 237084 w 949032"/>
              <a:gd name="connsiteY43" fmla="*/ 924395 h 1141285"/>
              <a:gd name="connsiteX44" fmla="*/ 459518 w 949032"/>
              <a:gd name="connsiteY44" fmla="*/ 1016716 h 1141285"/>
              <a:gd name="connsiteX45" fmla="*/ 459518 w 949032"/>
              <a:gd name="connsiteY45" fmla="*/ 969308 h 1141285"/>
              <a:gd name="connsiteX46" fmla="*/ 474513 w 949032"/>
              <a:gd name="connsiteY46" fmla="*/ 953089 h 1141285"/>
              <a:gd name="connsiteX47" fmla="*/ 489509 w 949032"/>
              <a:gd name="connsiteY47" fmla="*/ 969308 h 1141285"/>
              <a:gd name="connsiteX48" fmla="*/ 489509 w 949032"/>
              <a:gd name="connsiteY48" fmla="*/ 1016716 h 1141285"/>
              <a:gd name="connsiteX49" fmla="*/ 711942 w 949032"/>
              <a:gd name="connsiteY49" fmla="*/ 924395 h 1141285"/>
              <a:gd name="connsiteX50" fmla="*/ 676952 w 949032"/>
              <a:gd name="connsiteY50" fmla="*/ 890710 h 1141285"/>
              <a:gd name="connsiteX51" fmla="*/ 676952 w 949032"/>
              <a:gd name="connsiteY51" fmla="*/ 869501 h 1141285"/>
              <a:gd name="connsiteX52" fmla="*/ 698196 w 949032"/>
              <a:gd name="connsiteY52" fmla="*/ 869501 h 1141285"/>
              <a:gd name="connsiteX53" fmla="*/ 733185 w 949032"/>
              <a:gd name="connsiteY53" fmla="*/ 904434 h 1141285"/>
              <a:gd name="connsiteX54" fmla="*/ 824408 w 949032"/>
              <a:gd name="connsiteY54" fmla="*/ 682364 h 1141285"/>
              <a:gd name="connsiteX55" fmla="*/ 776922 w 949032"/>
              <a:gd name="connsiteY55" fmla="*/ 682364 h 1141285"/>
              <a:gd name="connsiteX56" fmla="*/ 761927 w 949032"/>
              <a:gd name="connsiteY56" fmla="*/ 667393 h 1141285"/>
              <a:gd name="connsiteX57" fmla="*/ 776922 w 949032"/>
              <a:gd name="connsiteY57" fmla="*/ 652422 h 1141285"/>
              <a:gd name="connsiteX58" fmla="*/ 824408 w 949032"/>
              <a:gd name="connsiteY58" fmla="*/ 652422 h 1141285"/>
              <a:gd name="connsiteX59" fmla="*/ 733185 w 949032"/>
              <a:gd name="connsiteY59" fmla="*/ 429105 h 1141285"/>
              <a:gd name="connsiteX60" fmla="*/ 698196 w 949032"/>
              <a:gd name="connsiteY60" fmla="*/ 464037 h 1141285"/>
              <a:gd name="connsiteX61" fmla="*/ 688199 w 949032"/>
              <a:gd name="connsiteY61" fmla="*/ 469027 h 1141285"/>
              <a:gd name="connsiteX62" fmla="*/ 676952 w 949032"/>
              <a:gd name="connsiteY62" fmla="*/ 464037 h 1141285"/>
              <a:gd name="connsiteX63" fmla="*/ 676952 w 949032"/>
              <a:gd name="connsiteY63" fmla="*/ 442828 h 1141285"/>
              <a:gd name="connsiteX64" fmla="*/ 711942 w 949032"/>
              <a:gd name="connsiteY64" fmla="*/ 409143 h 1141285"/>
              <a:gd name="connsiteX65" fmla="*/ 489509 w 949032"/>
              <a:gd name="connsiteY65" fmla="*/ 316822 h 1141285"/>
              <a:gd name="connsiteX66" fmla="*/ 489509 w 949032"/>
              <a:gd name="connsiteY66" fmla="*/ 364230 h 1141285"/>
              <a:gd name="connsiteX67" fmla="*/ 474513 w 949032"/>
              <a:gd name="connsiteY67" fmla="*/ 380449 h 1141285"/>
              <a:gd name="connsiteX68" fmla="*/ 459518 w 949032"/>
              <a:gd name="connsiteY68" fmla="*/ 364230 h 1141285"/>
              <a:gd name="connsiteX69" fmla="*/ 474513 w 949032"/>
              <a:gd name="connsiteY69" fmla="*/ 285633 h 1141285"/>
              <a:gd name="connsiteX70" fmla="*/ 855649 w 949032"/>
              <a:gd name="connsiteY70" fmla="*/ 667393 h 1141285"/>
              <a:gd name="connsiteX71" fmla="*/ 474513 w 949032"/>
              <a:gd name="connsiteY71" fmla="*/ 1047906 h 1141285"/>
              <a:gd name="connsiteX72" fmla="*/ 93378 w 949032"/>
              <a:gd name="connsiteY72" fmla="*/ 667393 h 1141285"/>
              <a:gd name="connsiteX73" fmla="*/ 474513 w 949032"/>
              <a:gd name="connsiteY73" fmla="*/ 285633 h 1141285"/>
              <a:gd name="connsiteX74" fmla="*/ 827138 w 949032"/>
              <a:gd name="connsiteY74" fmla="*/ 267878 h 1141285"/>
              <a:gd name="connsiteX75" fmla="*/ 787336 w 949032"/>
              <a:gd name="connsiteY75" fmla="*/ 308994 h 1141285"/>
              <a:gd name="connsiteX76" fmla="*/ 792311 w 949032"/>
              <a:gd name="connsiteY76" fmla="*/ 313978 h 1141285"/>
              <a:gd name="connsiteX77" fmla="*/ 799774 w 949032"/>
              <a:gd name="connsiteY77" fmla="*/ 320207 h 1141285"/>
              <a:gd name="connsiteX78" fmla="*/ 819675 w 949032"/>
              <a:gd name="connsiteY78" fmla="*/ 341389 h 1141285"/>
              <a:gd name="connsiteX79" fmla="*/ 828382 w 949032"/>
              <a:gd name="connsiteY79" fmla="*/ 348864 h 1141285"/>
              <a:gd name="connsiteX80" fmla="*/ 833357 w 949032"/>
              <a:gd name="connsiteY80" fmla="*/ 355094 h 1141285"/>
              <a:gd name="connsiteX81" fmla="*/ 874403 w 949032"/>
              <a:gd name="connsiteY81" fmla="*/ 313978 h 1141285"/>
              <a:gd name="connsiteX82" fmla="*/ 124381 w 949032"/>
              <a:gd name="connsiteY82" fmla="*/ 262894 h 1141285"/>
              <a:gd name="connsiteX83" fmla="*/ 78360 w 949032"/>
              <a:gd name="connsiteY83" fmla="*/ 308994 h 1141285"/>
              <a:gd name="connsiteX84" fmla="*/ 120650 w 949032"/>
              <a:gd name="connsiteY84" fmla="*/ 350110 h 1141285"/>
              <a:gd name="connsiteX85" fmla="*/ 150502 w 949032"/>
              <a:gd name="connsiteY85" fmla="*/ 318962 h 1141285"/>
              <a:gd name="connsiteX86" fmla="*/ 160452 w 949032"/>
              <a:gd name="connsiteY86" fmla="*/ 311486 h 1141285"/>
              <a:gd name="connsiteX87" fmla="*/ 166671 w 949032"/>
              <a:gd name="connsiteY87" fmla="*/ 305256 h 1141285"/>
              <a:gd name="connsiteX88" fmla="*/ 861965 w 949032"/>
              <a:gd name="connsiteY88" fmla="*/ 232991 h 1141285"/>
              <a:gd name="connsiteX89" fmla="*/ 848283 w 949032"/>
              <a:gd name="connsiteY89" fmla="*/ 246697 h 1141285"/>
              <a:gd name="connsiteX90" fmla="*/ 895548 w 949032"/>
              <a:gd name="connsiteY90" fmla="*/ 292797 h 1141285"/>
              <a:gd name="connsiteX91" fmla="*/ 909230 w 949032"/>
              <a:gd name="connsiteY91" fmla="*/ 279091 h 1141285"/>
              <a:gd name="connsiteX92" fmla="*/ 909230 w 949032"/>
              <a:gd name="connsiteY92" fmla="*/ 266632 h 1141285"/>
              <a:gd name="connsiteX93" fmla="*/ 875647 w 949032"/>
              <a:gd name="connsiteY93" fmla="*/ 232991 h 1141285"/>
              <a:gd name="connsiteX94" fmla="*/ 861965 w 949032"/>
              <a:gd name="connsiteY94" fmla="*/ 232991 h 1141285"/>
              <a:gd name="connsiteX95" fmla="*/ 88311 w 949032"/>
              <a:gd name="connsiteY95" fmla="*/ 230499 h 1141285"/>
              <a:gd name="connsiteX96" fmla="*/ 82092 w 949032"/>
              <a:gd name="connsiteY96" fmla="*/ 232991 h 1141285"/>
              <a:gd name="connsiteX97" fmla="*/ 48509 w 949032"/>
              <a:gd name="connsiteY97" fmla="*/ 266632 h 1141285"/>
              <a:gd name="connsiteX98" fmla="*/ 46021 w 949032"/>
              <a:gd name="connsiteY98" fmla="*/ 272862 h 1141285"/>
              <a:gd name="connsiteX99" fmla="*/ 48509 w 949032"/>
              <a:gd name="connsiteY99" fmla="*/ 279091 h 1141285"/>
              <a:gd name="connsiteX100" fmla="*/ 57215 w 949032"/>
              <a:gd name="connsiteY100" fmla="*/ 287813 h 1141285"/>
              <a:gd name="connsiteX101" fmla="*/ 103237 w 949032"/>
              <a:gd name="connsiteY101" fmla="*/ 241713 h 1141285"/>
              <a:gd name="connsiteX102" fmla="*/ 94530 w 949032"/>
              <a:gd name="connsiteY102" fmla="*/ 232991 h 1141285"/>
              <a:gd name="connsiteX103" fmla="*/ 88311 w 949032"/>
              <a:gd name="connsiteY103" fmla="*/ 230499 h 1141285"/>
              <a:gd name="connsiteX104" fmla="*/ 451506 w 949032"/>
              <a:gd name="connsiteY104" fmla="*/ 220532 h 1141285"/>
              <a:gd name="connsiteX105" fmla="*/ 192791 w 949032"/>
              <a:gd name="connsiteY105" fmla="*/ 321453 h 1141285"/>
              <a:gd name="connsiteX106" fmla="*/ 190304 w 949032"/>
              <a:gd name="connsiteY106" fmla="*/ 325191 h 1141285"/>
              <a:gd name="connsiteX107" fmla="*/ 175378 w 949032"/>
              <a:gd name="connsiteY107" fmla="*/ 336405 h 1141285"/>
              <a:gd name="connsiteX108" fmla="*/ 29851 w 949032"/>
              <a:gd name="connsiteY108" fmla="*/ 666580 h 1141285"/>
              <a:gd name="connsiteX109" fmla="*/ 475138 w 949032"/>
              <a:gd name="connsiteY109" fmla="*/ 1111383 h 1141285"/>
              <a:gd name="connsiteX110" fmla="*/ 919181 w 949032"/>
              <a:gd name="connsiteY110" fmla="*/ 666580 h 1141285"/>
              <a:gd name="connsiteX111" fmla="*/ 498771 w 949032"/>
              <a:gd name="connsiteY111" fmla="*/ 220532 h 1141285"/>
              <a:gd name="connsiteX112" fmla="*/ 451506 w 949032"/>
              <a:gd name="connsiteY112" fmla="*/ 220532 h 1141285"/>
              <a:gd name="connsiteX113" fmla="*/ 465188 w 949032"/>
              <a:gd name="connsiteY113" fmla="*/ 125840 h 1141285"/>
              <a:gd name="connsiteX114" fmla="*/ 465188 w 949032"/>
              <a:gd name="connsiteY114" fmla="*/ 191875 h 1141285"/>
              <a:gd name="connsiteX115" fmla="*/ 475138 w 949032"/>
              <a:gd name="connsiteY115" fmla="*/ 190629 h 1141285"/>
              <a:gd name="connsiteX116" fmla="*/ 483845 w 949032"/>
              <a:gd name="connsiteY116" fmla="*/ 191875 h 1141285"/>
              <a:gd name="connsiteX117" fmla="*/ 483845 w 949032"/>
              <a:gd name="connsiteY117" fmla="*/ 125840 h 1141285"/>
              <a:gd name="connsiteX118" fmla="*/ 537329 w 949032"/>
              <a:gd name="connsiteY118" fmla="*/ 29902 h 1141285"/>
              <a:gd name="connsiteX119" fmla="*/ 537329 w 949032"/>
              <a:gd name="connsiteY119" fmla="*/ 95937 h 1141285"/>
              <a:gd name="connsiteX120" fmla="*/ 572156 w 949032"/>
              <a:gd name="connsiteY120" fmla="*/ 95937 h 1141285"/>
              <a:gd name="connsiteX121" fmla="*/ 602008 w 949032"/>
              <a:gd name="connsiteY121" fmla="*/ 66035 h 1141285"/>
              <a:gd name="connsiteX122" fmla="*/ 602008 w 949032"/>
              <a:gd name="connsiteY122" fmla="*/ 59805 h 1141285"/>
              <a:gd name="connsiteX123" fmla="*/ 572156 w 949032"/>
              <a:gd name="connsiteY123" fmla="*/ 29902 h 1141285"/>
              <a:gd name="connsiteX124" fmla="*/ 441555 w 949032"/>
              <a:gd name="connsiteY124" fmla="*/ 29902 h 1141285"/>
              <a:gd name="connsiteX125" fmla="*/ 441555 w 949032"/>
              <a:gd name="connsiteY125" fmla="*/ 95937 h 1141285"/>
              <a:gd name="connsiteX126" fmla="*/ 465188 w 949032"/>
              <a:gd name="connsiteY126" fmla="*/ 95937 h 1141285"/>
              <a:gd name="connsiteX127" fmla="*/ 483845 w 949032"/>
              <a:gd name="connsiteY127" fmla="*/ 95937 h 1141285"/>
              <a:gd name="connsiteX128" fmla="*/ 507477 w 949032"/>
              <a:gd name="connsiteY128" fmla="*/ 95937 h 1141285"/>
              <a:gd name="connsiteX129" fmla="*/ 507477 w 949032"/>
              <a:gd name="connsiteY129" fmla="*/ 29902 h 1141285"/>
              <a:gd name="connsiteX130" fmla="*/ 376876 w 949032"/>
              <a:gd name="connsiteY130" fmla="*/ 29902 h 1141285"/>
              <a:gd name="connsiteX131" fmla="*/ 347025 w 949032"/>
              <a:gd name="connsiteY131" fmla="*/ 59805 h 1141285"/>
              <a:gd name="connsiteX132" fmla="*/ 347025 w 949032"/>
              <a:gd name="connsiteY132" fmla="*/ 66035 h 1141285"/>
              <a:gd name="connsiteX133" fmla="*/ 376876 w 949032"/>
              <a:gd name="connsiteY133" fmla="*/ 95937 h 1141285"/>
              <a:gd name="connsiteX134" fmla="*/ 411704 w 949032"/>
              <a:gd name="connsiteY134" fmla="*/ 95937 h 1141285"/>
              <a:gd name="connsiteX135" fmla="*/ 411704 w 949032"/>
              <a:gd name="connsiteY135" fmla="*/ 29902 h 1141285"/>
              <a:gd name="connsiteX136" fmla="*/ 376876 w 949032"/>
              <a:gd name="connsiteY136" fmla="*/ 0 h 1141285"/>
              <a:gd name="connsiteX137" fmla="*/ 572156 w 949032"/>
              <a:gd name="connsiteY137" fmla="*/ 0 h 1141285"/>
              <a:gd name="connsiteX138" fmla="*/ 631859 w 949032"/>
              <a:gd name="connsiteY138" fmla="*/ 59805 h 1141285"/>
              <a:gd name="connsiteX139" fmla="*/ 631859 w 949032"/>
              <a:gd name="connsiteY139" fmla="*/ 66035 h 1141285"/>
              <a:gd name="connsiteX140" fmla="*/ 572156 w 949032"/>
              <a:gd name="connsiteY140" fmla="*/ 125840 h 1141285"/>
              <a:gd name="connsiteX141" fmla="*/ 513697 w 949032"/>
              <a:gd name="connsiteY141" fmla="*/ 125840 h 1141285"/>
              <a:gd name="connsiteX142" fmla="*/ 513697 w 949032"/>
              <a:gd name="connsiteY142" fmla="*/ 193121 h 1141285"/>
              <a:gd name="connsiteX143" fmla="*/ 763704 w 949032"/>
              <a:gd name="connsiteY143" fmla="*/ 290305 h 1141285"/>
              <a:gd name="connsiteX144" fmla="*/ 840820 w 949032"/>
              <a:gd name="connsiteY144" fmla="*/ 211810 h 1141285"/>
              <a:gd name="connsiteX145" fmla="*/ 895548 w 949032"/>
              <a:gd name="connsiteY145" fmla="*/ 211810 h 1141285"/>
              <a:gd name="connsiteX146" fmla="*/ 929131 w 949032"/>
              <a:gd name="connsiteY146" fmla="*/ 245451 h 1141285"/>
              <a:gd name="connsiteX147" fmla="*/ 929131 w 949032"/>
              <a:gd name="connsiteY147" fmla="*/ 300272 h 1141285"/>
              <a:gd name="connsiteX148" fmla="*/ 906743 w 949032"/>
              <a:gd name="connsiteY148" fmla="*/ 322699 h 1141285"/>
              <a:gd name="connsiteX149" fmla="*/ 905499 w 949032"/>
              <a:gd name="connsiteY149" fmla="*/ 325191 h 1141285"/>
              <a:gd name="connsiteX150" fmla="*/ 904255 w 949032"/>
              <a:gd name="connsiteY150" fmla="*/ 325191 h 1141285"/>
              <a:gd name="connsiteX151" fmla="*/ 852015 w 949032"/>
              <a:gd name="connsiteY151" fmla="*/ 377521 h 1141285"/>
              <a:gd name="connsiteX152" fmla="*/ 949032 w 949032"/>
              <a:gd name="connsiteY152" fmla="*/ 666580 h 1141285"/>
              <a:gd name="connsiteX153" fmla="*/ 475138 w 949032"/>
              <a:gd name="connsiteY153" fmla="*/ 1141285 h 1141285"/>
              <a:gd name="connsiteX154" fmla="*/ 0 w 949032"/>
              <a:gd name="connsiteY154" fmla="*/ 666580 h 1141285"/>
              <a:gd name="connsiteX155" fmla="*/ 100749 w 949032"/>
              <a:gd name="connsiteY155" fmla="*/ 373783 h 1141285"/>
              <a:gd name="connsiteX156" fmla="*/ 27364 w 949032"/>
              <a:gd name="connsiteY156" fmla="*/ 300272 h 1141285"/>
              <a:gd name="connsiteX157" fmla="*/ 16169 w 949032"/>
              <a:gd name="connsiteY157" fmla="*/ 272862 h 1141285"/>
              <a:gd name="connsiteX158" fmla="*/ 27364 w 949032"/>
              <a:gd name="connsiteY158" fmla="*/ 245451 h 1141285"/>
              <a:gd name="connsiteX159" fmla="*/ 60947 w 949032"/>
              <a:gd name="connsiteY159" fmla="*/ 211810 h 1141285"/>
              <a:gd name="connsiteX160" fmla="*/ 115675 w 949032"/>
              <a:gd name="connsiteY160" fmla="*/ 211810 h 1141285"/>
              <a:gd name="connsiteX161" fmla="*/ 190304 w 949032"/>
              <a:gd name="connsiteY161" fmla="*/ 286567 h 1141285"/>
              <a:gd name="connsiteX162" fmla="*/ 435336 w 949032"/>
              <a:gd name="connsiteY162" fmla="*/ 193121 h 1141285"/>
              <a:gd name="connsiteX163" fmla="*/ 435336 w 949032"/>
              <a:gd name="connsiteY163" fmla="*/ 125840 h 1141285"/>
              <a:gd name="connsiteX164" fmla="*/ 376876 w 949032"/>
              <a:gd name="connsiteY164" fmla="*/ 125840 h 1141285"/>
              <a:gd name="connsiteX165" fmla="*/ 317173 w 949032"/>
              <a:gd name="connsiteY165" fmla="*/ 66035 h 1141285"/>
              <a:gd name="connsiteX166" fmla="*/ 317173 w 949032"/>
              <a:gd name="connsiteY166" fmla="*/ 59805 h 1141285"/>
              <a:gd name="connsiteX167" fmla="*/ 376876 w 949032"/>
              <a:gd name="connsiteY167" fmla="*/ 0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949032" h="1141285">
                <a:moveTo>
                  <a:pt x="472392" y="472392"/>
                </a:moveTo>
                <a:cubicBezTo>
                  <a:pt x="479834" y="472392"/>
                  <a:pt x="487276" y="478642"/>
                  <a:pt x="487276" y="486142"/>
                </a:cubicBezTo>
                <a:lnTo>
                  <a:pt x="487276" y="526142"/>
                </a:lnTo>
                <a:cubicBezTo>
                  <a:pt x="503401" y="528642"/>
                  <a:pt x="524486" y="538642"/>
                  <a:pt x="531929" y="562392"/>
                </a:cubicBezTo>
                <a:cubicBezTo>
                  <a:pt x="534409" y="571142"/>
                  <a:pt x="529448" y="579892"/>
                  <a:pt x="522006" y="582392"/>
                </a:cubicBezTo>
                <a:cubicBezTo>
                  <a:pt x="513323" y="583642"/>
                  <a:pt x="504641" y="578642"/>
                  <a:pt x="503401" y="571142"/>
                </a:cubicBezTo>
                <a:cubicBezTo>
                  <a:pt x="498439" y="554892"/>
                  <a:pt x="474873" y="554892"/>
                  <a:pt x="473633" y="554892"/>
                </a:cubicBezTo>
                <a:cubicBezTo>
                  <a:pt x="447585" y="554892"/>
                  <a:pt x="425259" y="576142"/>
                  <a:pt x="425259" y="603642"/>
                </a:cubicBezTo>
                <a:cubicBezTo>
                  <a:pt x="425259" y="628642"/>
                  <a:pt x="446345" y="651142"/>
                  <a:pt x="471152" y="652392"/>
                </a:cubicBezTo>
                <a:lnTo>
                  <a:pt x="473633" y="652392"/>
                </a:lnTo>
                <a:cubicBezTo>
                  <a:pt x="515804" y="653642"/>
                  <a:pt x="548053" y="688642"/>
                  <a:pt x="548053" y="729892"/>
                </a:cubicBezTo>
                <a:cubicBezTo>
                  <a:pt x="548053" y="767392"/>
                  <a:pt x="522006" y="799892"/>
                  <a:pt x="487276" y="807392"/>
                </a:cubicBezTo>
                <a:lnTo>
                  <a:pt x="487276" y="846142"/>
                </a:lnTo>
                <a:cubicBezTo>
                  <a:pt x="487276" y="853642"/>
                  <a:pt x="479834" y="861142"/>
                  <a:pt x="472392" y="861142"/>
                </a:cubicBezTo>
                <a:cubicBezTo>
                  <a:pt x="463710" y="861142"/>
                  <a:pt x="457508" y="853642"/>
                  <a:pt x="457508" y="846142"/>
                </a:cubicBezTo>
                <a:lnTo>
                  <a:pt x="457508" y="808642"/>
                </a:lnTo>
                <a:cubicBezTo>
                  <a:pt x="445105" y="807392"/>
                  <a:pt x="425259" y="803642"/>
                  <a:pt x="411616" y="791142"/>
                </a:cubicBezTo>
                <a:cubicBezTo>
                  <a:pt x="404174" y="784892"/>
                  <a:pt x="404174" y="776142"/>
                  <a:pt x="409135" y="769892"/>
                </a:cubicBezTo>
                <a:cubicBezTo>
                  <a:pt x="415337" y="763642"/>
                  <a:pt x="424019" y="763642"/>
                  <a:pt x="430221" y="768642"/>
                </a:cubicBezTo>
                <a:cubicBezTo>
                  <a:pt x="441384" y="778642"/>
                  <a:pt x="461229" y="778642"/>
                  <a:pt x="469912" y="778642"/>
                </a:cubicBezTo>
                <a:cubicBezTo>
                  <a:pt x="497199" y="778642"/>
                  <a:pt x="518285" y="757392"/>
                  <a:pt x="518285" y="729892"/>
                </a:cubicBezTo>
                <a:cubicBezTo>
                  <a:pt x="518285" y="704892"/>
                  <a:pt x="497199" y="682392"/>
                  <a:pt x="472392" y="682392"/>
                </a:cubicBezTo>
                <a:lnTo>
                  <a:pt x="469912" y="682392"/>
                </a:lnTo>
                <a:cubicBezTo>
                  <a:pt x="428980" y="679892"/>
                  <a:pt x="395491" y="644892"/>
                  <a:pt x="395491" y="603642"/>
                </a:cubicBezTo>
                <a:cubicBezTo>
                  <a:pt x="395491" y="566142"/>
                  <a:pt x="422779" y="534892"/>
                  <a:pt x="457508" y="527392"/>
                </a:cubicBezTo>
                <a:lnTo>
                  <a:pt x="457508" y="486142"/>
                </a:lnTo>
                <a:cubicBezTo>
                  <a:pt x="457508" y="478642"/>
                  <a:pt x="463710" y="472392"/>
                  <a:pt x="472392" y="472392"/>
                </a:cubicBezTo>
                <a:close/>
                <a:moveTo>
                  <a:pt x="459518" y="316822"/>
                </a:moveTo>
                <a:cubicBezTo>
                  <a:pt x="374543" y="320565"/>
                  <a:pt x="295817" y="355497"/>
                  <a:pt x="237084" y="409143"/>
                </a:cubicBezTo>
                <a:lnTo>
                  <a:pt x="270824" y="442828"/>
                </a:lnTo>
                <a:cubicBezTo>
                  <a:pt x="277072" y="449066"/>
                  <a:pt x="277072" y="457799"/>
                  <a:pt x="270824" y="464037"/>
                </a:cubicBezTo>
                <a:cubicBezTo>
                  <a:pt x="267075" y="466532"/>
                  <a:pt x="263327" y="469027"/>
                  <a:pt x="259578" y="469027"/>
                </a:cubicBezTo>
                <a:cubicBezTo>
                  <a:pt x="255829" y="469027"/>
                  <a:pt x="252080" y="466532"/>
                  <a:pt x="249581" y="464037"/>
                </a:cubicBezTo>
                <a:lnTo>
                  <a:pt x="215841" y="429105"/>
                </a:lnTo>
                <a:cubicBezTo>
                  <a:pt x="160857" y="488989"/>
                  <a:pt x="127118" y="566339"/>
                  <a:pt x="123369" y="652422"/>
                </a:cubicBezTo>
                <a:lnTo>
                  <a:pt x="170854" y="652422"/>
                </a:lnTo>
                <a:cubicBezTo>
                  <a:pt x="179602" y="652422"/>
                  <a:pt x="187100" y="658660"/>
                  <a:pt x="187100" y="667393"/>
                </a:cubicBezTo>
                <a:cubicBezTo>
                  <a:pt x="187100" y="674879"/>
                  <a:pt x="179602" y="682364"/>
                  <a:pt x="170854" y="682364"/>
                </a:cubicBezTo>
                <a:lnTo>
                  <a:pt x="123369" y="682364"/>
                </a:lnTo>
                <a:cubicBezTo>
                  <a:pt x="127118" y="767200"/>
                  <a:pt x="160857" y="844550"/>
                  <a:pt x="215841" y="904434"/>
                </a:cubicBezTo>
                <a:lnTo>
                  <a:pt x="249581" y="869501"/>
                </a:lnTo>
                <a:cubicBezTo>
                  <a:pt x="255829" y="864511"/>
                  <a:pt x="265826" y="864511"/>
                  <a:pt x="270824" y="869501"/>
                </a:cubicBezTo>
                <a:cubicBezTo>
                  <a:pt x="277072" y="875739"/>
                  <a:pt x="277072" y="885720"/>
                  <a:pt x="270824" y="890710"/>
                </a:cubicBezTo>
                <a:lnTo>
                  <a:pt x="237084" y="924395"/>
                </a:lnTo>
                <a:cubicBezTo>
                  <a:pt x="295817" y="979289"/>
                  <a:pt x="374543" y="1014221"/>
                  <a:pt x="459518" y="1016716"/>
                </a:cubicBezTo>
                <a:lnTo>
                  <a:pt x="459518" y="969308"/>
                </a:lnTo>
                <a:cubicBezTo>
                  <a:pt x="459518" y="960575"/>
                  <a:pt x="465766" y="953089"/>
                  <a:pt x="474513" y="953089"/>
                </a:cubicBezTo>
                <a:cubicBezTo>
                  <a:pt x="482011" y="953089"/>
                  <a:pt x="489509" y="960575"/>
                  <a:pt x="489509" y="969308"/>
                </a:cubicBezTo>
                <a:lnTo>
                  <a:pt x="489509" y="1016716"/>
                </a:lnTo>
                <a:cubicBezTo>
                  <a:pt x="574483" y="1014221"/>
                  <a:pt x="653210" y="979289"/>
                  <a:pt x="711942" y="924395"/>
                </a:cubicBezTo>
                <a:lnTo>
                  <a:pt x="676952" y="890710"/>
                </a:lnTo>
                <a:cubicBezTo>
                  <a:pt x="671954" y="885720"/>
                  <a:pt x="671954" y="875739"/>
                  <a:pt x="676952" y="869501"/>
                </a:cubicBezTo>
                <a:cubicBezTo>
                  <a:pt x="683201" y="864511"/>
                  <a:pt x="691948" y="864511"/>
                  <a:pt x="698196" y="869501"/>
                </a:cubicBezTo>
                <a:lnTo>
                  <a:pt x="733185" y="904434"/>
                </a:lnTo>
                <a:cubicBezTo>
                  <a:pt x="786919" y="844550"/>
                  <a:pt x="821909" y="767200"/>
                  <a:pt x="824408" y="682364"/>
                </a:cubicBezTo>
                <a:lnTo>
                  <a:pt x="776922" y="682364"/>
                </a:lnTo>
                <a:cubicBezTo>
                  <a:pt x="768175" y="682364"/>
                  <a:pt x="761927" y="674879"/>
                  <a:pt x="761927" y="667393"/>
                </a:cubicBezTo>
                <a:cubicBezTo>
                  <a:pt x="761927" y="658660"/>
                  <a:pt x="768175" y="652422"/>
                  <a:pt x="776922" y="652422"/>
                </a:cubicBezTo>
                <a:lnTo>
                  <a:pt x="824408" y="652422"/>
                </a:lnTo>
                <a:cubicBezTo>
                  <a:pt x="821909" y="566339"/>
                  <a:pt x="786919" y="488989"/>
                  <a:pt x="733185" y="429105"/>
                </a:cubicBezTo>
                <a:lnTo>
                  <a:pt x="698196" y="464037"/>
                </a:lnTo>
                <a:cubicBezTo>
                  <a:pt x="695697" y="466532"/>
                  <a:pt x="691948" y="469027"/>
                  <a:pt x="688199" y="469027"/>
                </a:cubicBezTo>
                <a:cubicBezTo>
                  <a:pt x="684450" y="469027"/>
                  <a:pt x="680701" y="466532"/>
                  <a:pt x="676952" y="464037"/>
                </a:cubicBezTo>
                <a:cubicBezTo>
                  <a:pt x="671954" y="457799"/>
                  <a:pt x="671954" y="449066"/>
                  <a:pt x="676952" y="442828"/>
                </a:cubicBezTo>
                <a:lnTo>
                  <a:pt x="711942" y="409143"/>
                </a:lnTo>
                <a:cubicBezTo>
                  <a:pt x="653210" y="355497"/>
                  <a:pt x="574483" y="320565"/>
                  <a:pt x="489509" y="316822"/>
                </a:cubicBezTo>
                <a:lnTo>
                  <a:pt x="489509" y="364230"/>
                </a:lnTo>
                <a:cubicBezTo>
                  <a:pt x="489509" y="372963"/>
                  <a:pt x="482011" y="380449"/>
                  <a:pt x="474513" y="380449"/>
                </a:cubicBezTo>
                <a:cubicBezTo>
                  <a:pt x="465766" y="380449"/>
                  <a:pt x="459518" y="372963"/>
                  <a:pt x="459518" y="364230"/>
                </a:cubicBezTo>
                <a:close/>
                <a:moveTo>
                  <a:pt x="474513" y="285633"/>
                </a:moveTo>
                <a:cubicBezTo>
                  <a:pt x="684450" y="285633"/>
                  <a:pt x="855649" y="456551"/>
                  <a:pt x="855649" y="667393"/>
                </a:cubicBezTo>
                <a:cubicBezTo>
                  <a:pt x="855649" y="876987"/>
                  <a:pt x="684450" y="1047906"/>
                  <a:pt x="474513" y="1047906"/>
                </a:cubicBezTo>
                <a:cubicBezTo>
                  <a:pt x="263327" y="1047906"/>
                  <a:pt x="93378" y="876987"/>
                  <a:pt x="93378" y="667393"/>
                </a:cubicBezTo>
                <a:cubicBezTo>
                  <a:pt x="93378" y="456551"/>
                  <a:pt x="263327" y="285633"/>
                  <a:pt x="474513" y="285633"/>
                </a:cubicBezTo>
                <a:close/>
                <a:moveTo>
                  <a:pt x="827138" y="267878"/>
                </a:moveTo>
                <a:lnTo>
                  <a:pt x="787336" y="308994"/>
                </a:lnTo>
                <a:cubicBezTo>
                  <a:pt x="788580" y="310240"/>
                  <a:pt x="791068" y="311486"/>
                  <a:pt x="792311" y="313978"/>
                </a:cubicBezTo>
                <a:cubicBezTo>
                  <a:pt x="794799" y="315224"/>
                  <a:pt x="797287" y="317716"/>
                  <a:pt x="799774" y="320207"/>
                </a:cubicBezTo>
                <a:cubicBezTo>
                  <a:pt x="805993" y="327683"/>
                  <a:pt x="813456" y="333913"/>
                  <a:pt x="819675" y="341389"/>
                </a:cubicBezTo>
                <a:cubicBezTo>
                  <a:pt x="823407" y="343880"/>
                  <a:pt x="825895" y="346372"/>
                  <a:pt x="828382" y="348864"/>
                </a:cubicBezTo>
                <a:cubicBezTo>
                  <a:pt x="829626" y="351356"/>
                  <a:pt x="830870" y="352602"/>
                  <a:pt x="833357" y="355094"/>
                </a:cubicBezTo>
                <a:lnTo>
                  <a:pt x="874403" y="313978"/>
                </a:lnTo>
                <a:close/>
                <a:moveTo>
                  <a:pt x="124381" y="262894"/>
                </a:moveTo>
                <a:lnTo>
                  <a:pt x="78360" y="308994"/>
                </a:lnTo>
                <a:lnTo>
                  <a:pt x="120650" y="350110"/>
                </a:lnTo>
                <a:cubicBezTo>
                  <a:pt x="129357" y="340143"/>
                  <a:pt x="140551" y="328929"/>
                  <a:pt x="150502" y="318962"/>
                </a:cubicBezTo>
                <a:cubicBezTo>
                  <a:pt x="154233" y="316470"/>
                  <a:pt x="156721" y="313978"/>
                  <a:pt x="160452" y="311486"/>
                </a:cubicBezTo>
                <a:cubicBezTo>
                  <a:pt x="162940" y="308994"/>
                  <a:pt x="164184" y="307748"/>
                  <a:pt x="166671" y="305256"/>
                </a:cubicBezTo>
                <a:close/>
                <a:moveTo>
                  <a:pt x="861965" y="232991"/>
                </a:moveTo>
                <a:lnTo>
                  <a:pt x="848283" y="246697"/>
                </a:lnTo>
                <a:lnTo>
                  <a:pt x="895548" y="292797"/>
                </a:lnTo>
                <a:lnTo>
                  <a:pt x="909230" y="279091"/>
                </a:lnTo>
                <a:cubicBezTo>
                  <a:pt x="911718" y="276599"/>
                  <a:pt x="911718" y="270370"/>
                  <a:pt x="909230" y="266632"/>
                </a:cubicBezTo>
                <a:lnTo>
                  <a:pt x="875647" y="232991"/>
                </a:lnTo>
                <a:cubicBezTo>
                  <a:pt x="871916" y="229254"/>
                  <a:pt x="865697" y="229254"/>
                  <a:pt x="861965" y="232991"/>
                </a:cubicBezTo>
                <a:close/>
                <a:moveTo>
                  <a:pt x="88311" y="230499"/>
                </a:moveTo>
                <a:cubicBezTo>
                  <a:pt x="85823" y="230499"/>
                  <a:pt x="83335" y="230499"/>
                  <a:pt x="82092" y="232991"/>
                </a:cubicBezTo>
                <a:lnTo>
                  <a:pt x="48509" y="266632"/>
                </a:lnTo>
                <a:cubicBezTo>
                  <a:pt x="47265" y="269124"/>
                  <a:pt x="46021" y="270370"/>
                  <a:pt x="46021" y="272862"/>
                </a:cubicBezTo>
                <a:cubicBezTo>
                  <a:pt x="46021" y="275353"/>
                  <a:pt x="47265" y="277845"/>
                  <a:pt x="48509" y="279091"/>
                </a:cubicBezTo>
                <a:lnTo>
                  <a:pt x="57215" y="287813"/>
                </a:lnTo>
                <a:lnTo>
                  <a:pt x="103237" y="241713"/>
                </a:lnTo>
                <a:lnTo>
                  <a:pt x="94530" y="232991"/>
                </a:lnTo>
                <a:cubicBezTo>
                  <a:pt x="92042" y="230499"/>
                  <a:pt x="90798" y="230499"/>
                  <a:pt x="88311" y="230499"/>
                </a:cubicBezTo>
                <a:close/>
                <a:moveTo>
                  <a:pt x="451506" y="220532"/>
                </a:moveTo>
                <a:cubicBezTo>
                  <a:pt x="353244" y="226762"/>
                  <a:pt x="264933" y="262894"/>
                  <a:pt x="192791" y="321453"/>
                </a:cubicBezTo>
                <a:cubicBezTo>
                  <a:pt x="192791" y="322699"/>
                  <a:pt x="190304" y="322699"/>
                  <a:pt x="190304" y="325191"/>
                </a:cubicBezTo>
                <a:cubicBezTo>
                  <a:pt x="185328" y="328929"/>
                  <a:pt x="180353" y="332667"/>
                  <a:pt x="175378" y="336405"/>
                </a:cubicBezTo>
                <a:cubicBezTo>
                  <a:pt x="87067" y="418637"/>
                  <a:pt x="29851" y="535756"/>
                  <a:pt x="29851" y="666580"/>
                </a:cubicBezTo>
                <a:cubicBezTo>
                  <a:pt x="29851" y="912032"/>
                  <a:pt x="228862" y="1111383"/>
                  <a:pt x="475138" y="1111383"/>
                </a:cubicBezTo>
                <a:cubicBezTo>
                  <a:pt x="720170" y="1111383"/>
                  <a:pt x="919181" y="912032"/>
                  <a:pt x="919181" y="666580"/>
                </a:cubicBezTo>
                <a:cubicBezTo>
                  <a:pt x="919181" y="428605"/>
                  <a:pt x="732608" y="232991"/>
                  <a:pt x="498771" y="220532"/>
                </a:cubicBezTo>
                <a:cubicBezTo>
                  <a:pt x="482601" y="220532"/>
                  <a:pt x="466432" y="220532"/>
                  <a:pt x="451506" y="220532"/>
                </a:cubicBezTo>
                <a:close/>
                <a:moveTo>
                  <a:pt x="465188" y="125840"/>
                </a:moveTo>
                <a:lnTo>
                  <a:pt x="465188" y="191875"/>
                </a:lnTo>
                <a:cubicBezTo>
                  <a:pt x="468919" y="190629"/>
                  <a:pt x="471407" y="190629"/>
                  <a:pt x="475138" y="190629"/>
                </a:cubicBezTo>
                <a:cubicBezTo>
                  <a:pt x="477626" y="190629"/>
                  <a:pt x="481357" y="190629"/>
                  <a:pt x="483845" y="191875"/>
                </a:cubicBezTo>
                <a:lnTo>
                  <a:pt x="483845" y="125840"/>
                </a:lnTo>
                <a:close/>
                <a:moveTo>
                  <a:pt x="537329" y="29902"/>
                </a:moveTo>
                <a:lnTo>
                  <a:pt x="537329" y="95937"/>
                </a:lnTo>
                <a:lnTo>
                  <a:pt x="572156" y="95937"/>
                </a:lnTo>
                <a:cubicBezTo>
                  <a:pt x="589569" y="95937"/>
                  <a:pt x="602008" y="82232"/>
                  <a:pt x="602008" y="66035"/>
                </a:cubicBezTo>
                <a:lnTo>
                  <a:pt x="602008" y="59805"/>
                </a:lnTo>
                <a:cubicBezTo>
                  <a:pt x="602008" y="43608"/>
                  <a:pt x="589569" y="29902"/>
                  <a:pt x="572156" y="29902"/>
                </a:cubicBezTo>
                <a:close/>
                <a:moveTo>
                  <a:pt x="441555" y="29902"/>
                </a:moveTo>
                <a:lnTo>
                  <a:pt x="441555" y="95937"/>
                </a:lnTo>
                <a:lnTo>
                  <a:pt x="465188" y="95937"/>
                </a:lnTo>
                <a:lnTo>
                  <a:pt x="483845" y="95937"/>
                </a:lnTo>
                <a:lnTo>
                  <a:pt x="507477" y="95937"/>
                </a:lnTo>
                <a:lnTo>
                  <a:pt x="507477" y="29902"/>
                </a:lnTo>
                <a:close/>
                <a:moveTo>
                  <a:pt x="376876" y="29902"/>
                </a:moveTo>
                <a:cubicBezTo>
                  <a:pt x="360707" y="29902"/>
                  <a:pt x="347025" y="43608"/>
                  <a:pt x="347025" y="59805"/>
                </a:cubicBezTo>
                <a:lnTo>
                  <a:pt x="347025" y="66035"/>
                </a:lnTo>
                <a:cubicBezTo>
                  <a:pt x="347025" y="82232"/>
                  <a:pt x="360707" y="95937"/>
                  <a:pt x="376876" y="95937"/>
                </a:cubicBezTo>
                <a:lnTo>
                  <a:pt x="411704" y="95937"/>
                </a:lnTo>
                <a:lnTo>
                  <a:pt x="411704" y="29902"/>
                </a:lnTo>
                <a:close/>
                <a:moveTo>
                  <a:pt x="376876" y="0"/>
                </a:moveTo>
                <a:lnTo>
                  <a:pt x="572156" y="0"/>
                </a:lnTo>
                <a:cubicBezTo>
                  <a:pt x="605739" y="0"/>
                  <a:pt x="631859" y="27411"/>
                  <a:pt x="631859" y="59805"/>
                </a:cubicBezTo>
                <a:lnTo>
                  <a:pt x="631859" y="66035"/>
                </a:lnTo>
                <a:cubicBezTo>
                  <a:pt x="631859" y="99675"/>
                  <a:pt x="605739" y="125840"/>
                  <a:pt x="572156" y="125840"/>
                </a:cubicBezTo>
                <a:lnTo>
                  <a:pt x="513697" y="125840"/>
                </a:lnTo>
                <a:lnTo>
                  <a:pt x="513697" y="193121"/>
                </a:lnTo>
                <a:cubicBezTo>
                  <a:pt x="606983" y="200597"/>
                  <a:pt x="694050" y="235483"/>
                  <a:pt x="763704" y="290305"/>
                </a:cubicBezTo>
                <a:lnTo>
                  <a:pt x="840820" y="211810"/>
                </a:lnTo>
                <a:cubicBezTo>
                  <a:pt x="855746" y="196859"/>
                  <a:pt x="880622" y="196859"/>
                  <a:pt x="895548" y="211810"/>
                </a:cubicBezTo>
                <a:lnTo>
                  <a:pt x="929131" y="245451"/>
                </a:lnTo>
                <a:cubicBezTo>
                  <a:pt x="944057" y="260402"/>
                  <a:pt x="944057" y="285321"/>
                  <a:pt x="929131" y="300272"/>
                </a:cubicBezTo>
                <a:lnTo>
                  <a:pt x="906743" y="322699"/>
                </a:lnTo>
                <a:cubicBezTo>
                  <a:pt x="906743" y="323945"/>
                  <a:pt x="905499" y="325191"/>
                  <a:pt x="905499" y="325191"/>
                </a:cubicBezTo>
                <a:lnTo>
                  <a:pt x="904255" y="325191"/>
                </a:lnTo>
                <a:lnTo>
                  <a:pt x="852015" y="377521"/>
                </a:lnTo>
                <a:cubicBezTo>
                  <a:pt x="912962" y="458507"/>
                  <a:pt x="949032" y="558183"/>
                  <a:pt x="949032" y="666580"/>
                </a:cubicBezTo>
                <a:cubicBezTo>
                  <a:pt x="949032" y="928229"/>
                  <a:pt x="736340" y="1141285"/>
                  <a:pt x="475138" y="1141285"/>
                </a:cubicBezTo>
                <a:cubicBezTo>
                  <a:pt x="212692" y="1141285"/>
                  <a:pt x="0" y="928229"/>
                  <a:pt x="0" y="666580"/>
                </a:cubicBezTo>
                <a:cubicBezTo>
                  <a:pt x="0" y="556937"/>
                  <a:pt x="37314" y="454769"/>
                  <a:pt x="100749" y="373783"/>
                </a:cubicBezTo>
                <a:lnTo>
                  <a:pt x="27364" y="300272"/>
                </a:lnTo>
                <a:cubicBezTo>
                  <a:pt x="19901" y="292797"/>
                  <a:pt x="16169" y="284075"/>
                  <a:pt x="16169" y="272862"/>
                </a:cubicBezTo>
                <a:cubicBezTo>
                  <a:pt x="16169" y="262894"/>
                  <a:pt x="19901" y="252926"/>
                  <a:pt x="27364" y="245451"/>
                </a:cubicBezTo>
                <a:lnTo>
                  <a:pt x="60947" y="211810"/>
                </a:lnTo>
                <a:cubicBezTo>
                  <a:pt x="75873" y="196859"/>
                  <a:pt x="100749" y="196859"/>
                  <a:pt x="115675" y="211810"/>
                </a:cubicBezTo>
                <a:lnTo>
                  <a:pt x="190304" y="286567"/>
                </a:lnTo>
                <a:cubicBezTo>
                  <a:pt x="258714" y="234237"/>
                  <a:pt x="343293" y="200597"/>
                  <a:pt x="435336" y="193121"/>
                </a:cubicBezTo>
                <a:lnTo>
                  <a:pt x="435336" y="125840"/>
                </a:lnTo>
                <a:lnTo>
                  <a:pt x="376876" y="125840"/>
                </a:lnTo>
                <a:cubicBezTo>
                  <a:pt x="343293" y="125840"/>
                  <a:pt x="317173" y="99675"/>
                  <a:pt x="317173" y="66035"/>
                </a:cubicBezTo>
                <a:lnTo>
                  <a:pt x="317173" y="59805"/>
                </a:lnTo>
                <a:cubicBezTo>
                  <a:pt x="317173" y="27411"/>
                  <a:pt x="343293" y="0"/>
                  <a:pt x="3768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 01">
            <a:extLst>
              <a:ext uri="{FF2B5EF4-FFF2-40B4-BE49-F238E27FC236}">
                <a16:creationId xmlns:a16="http://schemas.microsoft.com/office/drawing/2014/main" id="{2CE0460F-8534-9C46-BE67-5F828A3B11EE}"/>
              </a:ext>
            </a:extLst>
          </p:cNvPr>
          <p:cNvSpPr txBox="1"/>
          <p:nvPr/>
        </p:nvSpPr>
        <p:spPr>
          <a:xfrm>
            <a:off x="1711840" y="3712256"/>
            <a:ext cx="342067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" name="BODY 01">
            <a:extLst>
              <a:ext uri="{FF2B5EF4-FFF2-40B4-BE49-F238E27FC236}">
                <a16:creationId xmlns:a16="http://schemas.microsoft.com/office/drawing/2014/main" id="{0492475E-9968-5848-A51A-8B87FDC5AF73}"/>
              </a:ext>
            </a:extLst>
          </p:cNvPr>
          <p:cNvSpPr txBox="1"/>
          <p:nvPr/>
        </p:nvSpPr>
        <p:spPr>
          <a:xfrm>
            <a:off x="1711840" y="4374230"/>
            <a:ext cx="342067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 slides and charts.</a:t>
            </a:r>
          </a:p>
        </p:txBody>
      </p:sp>
      <p:sp>
        <p:nvSpPr>
          <p:cNvPr id="383" name="LINE ROUND SIDESAMECORNER 02">
            <a:extLst>
              <a:ext uri="{FF2B5EF4-FFF2-40B4-BE49-F238E27FC236}">
                <a16:creationId xmlns:a16="http://schemas.microsoft.com/office/drawing/2014/main" id="{9C68567D-1821-A945-A4E9-E606E95BB64A}"/>
              </a:ext>
            </a:extLst>
          </p:cNvPr>
          <p:cNvSpPr/>
          <p:nvPr/>
        </p:nvSpPr>
        <p:spPr>
          <a:xfrm rot="5400000">
            <a:off x="4948550" y="10800153"/>
            <a:ext cx="2756396" cy="1342635"/>
          </a:xfrm>
          <a:prstGeom prst="round2SameRect">
            <a:avLst>
              <a:gd name="adj1" fmla="val 22627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5" name="ROUND SIDESAMECORNER 02">
            <a:extLst>
              <a:ext uri="{FF2B5EF4-FFF2-40B4-BE49-F238E27FC236}">
                <a16:creationId xmlns:a16="http://schemas.microsoft.com/office/drawing/2014/main" id="{161F9CF0-1544-9248-B332-16555B19BEB3}"/>
              </a:ext>
            </a:extLst>
          </p:cNvPr>
          <p:cNvSpPr/>
          <p:nvPr/>
        </p:nvSpPr>
        <p:spPr>
          <a:xfrm rot="16200000">
            <a:off x="2079342" y="9510823"/>
            <a:ext cx="2757454" cy="3906005"/>
          </a:xfrm>
          <a:prstGeom prst="round2SameRect">
            <a:avLst>
              <a:gd name="adj1" fmla="val 12218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258" name="RECTANGLE ROUND 02">
            <a:extLst>
              <a:ext uri="{FF2B5EF4-FFF2-40B4-BE49-F238E27FC236}">
                <a16:creationId xmlns:a16="http://schemas.microsoft.com/office/drawing/2014/main" id="{50DE13F8-0555-1E49-865E-1136DBD2E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541" y="9956015"/>
            <a:ext cx="175774" cy="30156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2" name="ICON 02">
            <a:extLst>
              <a:ext uri="{FF2B5EF4-FFF2-40B4-BE49-F238E27FC236}">
                <a16:creationId xmlns:a16="http://schemas.microsoft.com/office/drawing/2014/main" id="{77E7452C-989A-8247-AAB4-575D21C3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470" y="10876599"/>
            <a:ext cx="949322" cy="1176463"/>
          </a:xfrm>
          <a:custGeom>
            <a:avLst/>
            <a:gdLst>
              <a:gd name="connsiteX0" fmla="*/ 81099 w 949322"/>
              <a:gd name="connsiteY0" fmla="*/ 979972 h 1176463"/>
              <a:gd name="connsiteX1" fmla="*/ 103071 w 949322"/>
              <a:gd name="connsiteY1" fmla="*/ 1001316 h 1176463"/>
              <a:gd name="connsiteX2" fmla="*/ 81099 w 949322"/>
              <a:gd name="connsiteY2" fmla="*/ 1022659 h 1176463"/>
              <a:gd name="connsiteX3" fmla="*/ 60420 w 949322"/>
              <a:gd name="connsiteY3" fmla="*/ 1001316 h 1176463"/>
              <a:gd name="connsiteX4" fmla="*/ 81099 w 949322"/>
              <a:gd name="connsiteY4" fmla="*/ 979972 h 1176463"/>
              <a:gd name="connsiteX5" fmla="*/ 157298 w 949322"/>
              <a:gd name="connsiteY5" fmla="*/ 924350 h 1176463"/>
              <a:gd name="connsiteX6" fmla="*/ 157298 w 949322"/>
              <a:gd name="connsiteY6" fmla="*/ 1120020 h 1176463"/>
              <a:gd name="connsiteX7" fmla="*/ 209730 w 949322"/>
              <a:gd name="connsiteY7" fmla="*/ 1123782 h 1176463"/>
              <a:gd name="connsiteX8" fmla="*/ 209730 w 949322"/>
              <a:gd name="connsiteY8" fmla="*/ 924350 h 1176463"/>
              <a:gd name="connsiteX9" fmla="*/ 81099 w 949322"/>
              <a:gd name="connsiteY9" fmla="*/ 914057 h 1176463"/>
              <a:gd name="connsiteX10" fmla="*/ 103071 w 949322"/>
              <a:gd name="connsiteY10" fmla="*/ 935401 h 1176463"/>
              <a:gd name="connsiteX11" fmla="*/ 81099 w 949322"/>
              <a:gd name="connsiteY11" fmla="*/ 956744 h 1176463"/>
              <a:gd name="connsiteX12" fmla="*/ 60420 w 949322"/>
              <a:gd name="connsiteY12" fmla="*/ 935401 h 1176463"/>
              <a:gd name="connsiteX13" fmla="*/ 81099 w 949322"/>
              <a:gd name="connsiteY13" fmla="*/ 914057 h 1176463"/>
              <a:gd name="connsiteX14" fmla="*/ 389499 w 949322"/>
              <a:gd name="connsiteY14" fmla="*/ 889230 h 1176463"/>
              <a:gd name="connsiteX15" fmla="*/ 300863 w 949322"/>
              <a:gd name="connsiteY15" fmla="*/ 900519 h 1176463"/>
              <a:gd name="connsiteX16" fmla="*/ 239692 w 949322"/>
              <a:gd name="connsiteY16" fmla="*/ 918079 h 1176463"/>
              <a:gd name="connsiteX17" fmla="*/ 239692 w 949322"/>
              <a:gd name="connsiteY17" fmla="*/ 1126291 h 1176463"/>
              <a:gd name="connsiteX18" fmla="*/ 416963 w 949322"/>
              <a:gd name="connsiteY18" fmla="*/ 1136325 h 1176463"/>
              <a:gd name="connsiteX19" fmla="*/ 580503 w 949322"/>
              <a:gd name="connsiteY19" fmla="*/ 1121274 h 1176463"/>
              <a:gd name="connsiteX20" fmla="*/ 888855 w 949322"/>
              <a:gd name="connsiteY20" fmla="*/ 1007133 h 1176463"/>
              <a:gd name="connsiteX21" fmla="*/ 916320 w 949322"/>
              <a:gd name="connsiteY21" fmla="*/ 935639 h 1176463"/>
              <a:gd name="connsiteX22" fmla="*/ 882614 w 949322"/>
              <a:gd name="connsiteY22" fmla="*/ 905536 h 1176463"/>
              <a:gd name="connsiteX23" fmla="*/ 838920 w 949322"/>
              <a:gd name="connsiteY23" fmla="*/ 910553 h 1176463"/>
              <a:gd name="connsiteX24" fmla="*/ 700348 w 949322"/>
              <a:gd name="connsiteY24" fmla="*/ 974522 h 1176463"/>
              <a:gd name="connsiteX25" fmla="*/ 622948 w 949322"/>
              <a:gd name="connsiteY25" fmla="*/ 1048525 h 1176463"/>
              <a:gd name="connsiteX26" fmla="*/ 461905 w 949322"/>
              <a:gd name="connsiteY26" fmla="*/ 1063576 h 1176463"/>
              <a:gd name="connsiteX27" fmla="*/ 460657 w 949322"/>
              <a:gd name="connsiteY27" fmla="*/ 1063576 h 1176463"/>
              <a:gd name="connsiteX28" fmla="*/ 445676 w 949322"/>
              <a:gd name="connsiteY28" fmla="*/ 1049779 h 1176463"/>
              <a:gd name="connsiteX29" fmla="*/ 460657 w 949322"/>
              <a:gd name="connsiteY29" fmla="*/ 1034728 h 1176463"/>
              <a:gd name="connsiteX30" fmla="*/ 617954 w 949322"/>
              <a:gd name="connsiteY30" fmla="*/ 1018422 h 1176463"/>
              <a:gd name="connsiteX31" fmla="*/ 671635 w 949322"/>
              <a:gd name="connsiteY31" fmla="*/ 954453 h 1176463"/>
              <a:gd name="connsiteX32" fmla="*/ 619203 w 949322"/>
              <a:gd name="connsiteY32" fmla="*/ 889230 h 1176463"/>
              <a:gd name="connsiteX33" fmla="*/ 38700 w 949322"/>
              <a:gd name="connsiteY33" fmla="*/ 889230 h 1176463"/>
              <a:gd name="connsiteX34" fmla="*/ 29961 w 949322"/>
              <a:gd name="connsiteY34" fmla="*/ 896756 h 1176463"/>
              <a:gd name="connsiteX35" fmla="*/ 29961 w 949322"/>
              <a:gd name="connsiteY35" fmla="*/ 1138834 h 1176463"/>
              <a:gd name="connsiteX36" fmla="*/ 38700 w 949322"/>
              <a:gd name="connsiteY36" fmla="*/ 1146360 h 1176463"/>
              <a:gd name="connsiteX37" fmla="*/ 119846 w 949322"/>
              <a:gd name="connsiteY37" fmla="*/ 1146360 h 1176463"/>
              <a:gd name="connsiteX38" fmla="*/ 127336 w 949322"/>
              <a:gd name="connsiteY38" fmla="*/ 1138834 h 1176463"/>
              <a:gd name="connsiteX39" fmla="*/ 127336 w 949322"/>
              <a:gd name="connsiteY39" fmla="*/ 896756 h 1176463"/>
              <a:gd name="connsiteX40" fmla="*/ 119846 w 949322"/>
              <a:gd name="connsiteY40" fmla="*/ 889230 h 1176463"/>
              <a:gd name="connsiteX41" fmla="*/ 38700 w 949322"/>
              <a:gd name="connsiteY41" fmla="*/ 859127 h 1176463"/>
              <a:gd name="connsiteX42" fmla="*/ 119846 w 949322"/>
              <a:gd name="connsiteY42" fmla="*/ 859127 h 1176463"/>
              <a:gd name="connsiteX43" fmla="*/ 157298 w 949322"/>
              <a:gd name="connsiteY43" fmla="*/ 894247 h 1176463"/>
              <a:gd name="connsiteX44" fmla="*/ 209730 w 949322"/>
              <a:gd name="connsiteY44" fmla="*/ 894247 h 1176463"/>
              <a:gd name="connsiteX45" fmla="*/ 292124 w 949322"/>
              <a:gd name="connsiteY45" fmla="*/ 872924 h 1176463"/>
              <a:gd name="connsiteX46" fmla="*/ 389499 w 949322"/>
              <a:gd name="connsiteY46" fmla="*/ 859127 h 1176463"/>
              <a:gd name="connsiteX47" fmla="*/ 619203 w 949322"/>
              <a:gd name="connsiteY47" fmla="*/ 859127 h 1176463"/>
              <a:gd name="connsiteX48" fmla="*/ 701597 w 949322"/>
              <a:gd name="connsiteY48" fmla="*/ 941910 h 1176463"/>
              <a:gd name="connsiteX49" fmla="*/ 823939 w 949322"/>
              <a:gd name="connsiteY49" fmla="*/ 884213 h 1176463"/>
              <a:gd name="connsiteX50" fmla="*/ 892601 w 949322"/>
              <a:gd name="connsiteY50" fmla="*/ 877941 h 1176463"/>
              <a:gd name="connsiteX51" fmla="*/ 942536 w 949322"/>
              <a:gd name="connsiteY51" fmla="*/ 924350 h 1176463"/>
              <a:gd name="connsiteX52" fmla="*/ 903836 w 949322"/>
              <a:gd name="connsiteY52" fmla="*/ 1033473 h 1176463"/>
              <a:gd name="connsiteX53" fmla="*/ 589241 w 949322"/>
              <a:gd name="connsiteY53" fmla="*/ 1148868 h 1176463"/>
              <a:gd name="connsiteX54" fmla="*/ 458160 w 949322"/>
              <a:gd name="connsiteY54" fmla="*/ 1168937 h 1176463"/>
              <a:gd name="connsiteX55" fmla="*/ 414466 w 949322"/>
              <a:gd name="connsiteY55" fmla="*/ 1166428 h 1176463"/>
              <a:gd name="connsiteX56" fmla="*/ 154801 w 949322"/>
              <a:gd name="connsiteY56" fmla="*/ 1150123 h 1176463"/>
              <a:gd name="connsiteX57" fmla="*/ 119846 w 949322"/>
              <a:gd name="connsiteY57" fmla="*/ 1176463 h 1176463"/>
              <a:gd name="connsiteX58" fmla="*/ 38700 w 949322"/>
              <a:gd name="connsiteY58" fmla="*/ 1176463 h 1176463"/>
              <a:gd name="connsiteX59" fmla="*/ 0 w 949322"/>
              <a:gd name="connsiteY59" fmla="*/ 1138834 h 1176463"/>
              <a:gd name="connsiteX60" fmla="*/ 0 w 949322"/>
              <a:gd name="connsiteY60" fmla="*/ 896756 h 1176463"/>
              <a:gd name="connsiteX61" fmla="*/ 38700 w 949322"/>
              <a:gd name="connsiteY61" fmla="*/ 859127 h 1176463"/>
              <a:gd name="connsiteX62" fmla="*/ 620081 w 949322"/>
              <a:gd name="connsiteY62" fmla="*/ 546032 h 1176463"/>
              <a:gd name="connsiteX63" fmla="*/ 634935 w 949322"/>
              <a:gd name="connsiteY63" fmla="*/ 559887 h 1176463"/>
              <a:gd name="connsiteX64" fmla="*/ 634935 w 949322"/>
              <a:gd name="connsiteY64" fmla="*/ 571223 h 1176463"/>
              <a:gd name="connsiteX65" fmla="*/ 658454 w 949322"/>
              <a:gd name="connsiteY65" fmla="*/ 595154 h 1176463"/>
              <a:gd name="connsiteX66" fmla="*/ 647313 w 949322"/>
              <a:gd name="connsiteY66" fmla="*/ 612787 h 1176463"/>
              <a:gd name="connsiteX67" fmla="*/ 629984 w 949322"/>
              <a:gd name="connsiteY67" fmla="*/ 601451 h 1176463"/>
              <a:gd name="connsiteX68" fmla="*/ 622557 w 949322"/>
              <a:gd name="connsiteY68" fmla="*/ 598932 h 1176463"/>
              <a:gd name="connsiteX69" fmla="*/ 611416 w 949322"/>
              <a:gd name="connsiteY69" fmla="*/ 603970 h 1176463"/>
              <a:gd name="connsiteX70" fmla="*/ 607702 w 949322"/>
              <a:gd name="connsiteY70" fmla="*/ 614047 h 1176463"/>
              <a:gd name="connsiteX71" fmla="*/ 621319 w 949322"/>
              <a:gd name="connsiteY71" fmla="*/ 629161 h 1176463"/>
              <a:gd name="connsiteX72" fmla="*/ 662168 w 949322"/>
              <a:gd name="connsiteY72" fmla="*/ 677023 h 1176463"/>
              <a:gd name="connsiteX73" fmla="*/ 634935 w 949322"/>
              <a:gd name="connsiteY73" fmla="*/ 716068 h 1176463"/>
              <a:gd name="connsiteX74" fmla="*/ 634935 w 949322"/>
              <a:gd name="connsiteY74" fmla="*/ 726145 h 1176463"/>
              <a:gd name="connsiteX75" fmla="*/ 620081 w 949322"/>
              <a:gd name="connsiteY75" fmla="*/ 742518 h 1176463"/>
              <a:gd name="connsiteX76" fmla="*/ 605227 w 949322"/>
              <a:gd name="connsiteY76" fmla="*/ 726145 h 1176463"/>
              <a:gd name="connsiteX77" fmla="*/ 605227 w 949322"/>
              <a:gd name="connsiteY77" fmla="*/ 718587 h 1176463"/>
              <a:gd name="connsiteX78" fmla="*/ 581708 w 949322"/>
              <a:gd name="connsiteY78" fmla="*/ 690878 h 1176463"/>
              <a:gd name="connsiteX79" fmla="*/ 594086 w 949322"/>
              <a:gd name="connsiteY79" fmla="*/ 673244 h 1176463"/>
              <a:gd name="connsiteX80" fmla="*/ 611416 w 949322"/>
              <a:gd name="connsiteY80" fmla="*/ 684580 h 1176463"/>
              <a:gd name="connsiteX81" fmla="*/ 616367 w 949322"/>
              <a:gd name="connsiteY81" fmla="*/ 689618 h 1176463"/>
              <a:gd name="connsiteX82" fmla="*/ 617605 w 949322"/>
              <a:gd name="connsiteY82" fmla="*/ 689618 h 1176463"/>
              <a:gd name="connsiteX83" fmla="*/ 633697 w 949322"/>
              <a:gd name="connsiteY83" fmla="*/ 675763 h 1176463"/>
              <a:gd name="connsiteX84" fmla="*/ 620081 w 949322"/>
              <a:gd name="connsiteY84" fmla="*/ 659390 h 1176463"/>
              <a:gd name="connsiteX85" fmla="*/ 617605 w 949322"/>
              <a:gd name="connsiteY85" fmla="*/ 659390 h 1176463"/>
              <a:gd name="connsiteX86" fmla="*/ 577994 w 949322"/>
              <a:gd name="connsiteY86" fmla="*/ 612787 h 1176463"/>
              <a:gd name="connsiteX87" fmla="*/ 592848 w 949322"/>
              <a:gd name="connsiteY87" fmla="*/ 581299 h 1176463"/>
              <a:gd name="connsiteX88" fmla="*/ 605227 w 949322"/>
              <a:gd name="connsiteY88" fmla="*/ 572482 h 1176463"/>
              <a:gd name="connsiteX89" fmla="*/ 605227 w 949322"/>
              <a:gd name="connsiteY89" fmla="*/ 559887 h 1176463"/>
              <a:gd name="connsiteX90" fmla="*/ 620081 w 949322"/>
              <a:gd name="connsiteY90" fmla="*/ 546032 h 1176463"/>
              <a:gd name="connsiteX91" fmla="*/ 617329 w 949322"/>
              <a:gd name="connsiteY91" fmla="*/ 510148 h 1176463"/>
              <a:gd name="connsiteX92" fmla="*/ 485943 w 949322"/>
              <a:gd name="connsiteY92" fmla="*/ 641532 h 1176463"/>
              <a:gd name="connsiteX93" fmla="*/ 617329 w 949322"/>
              <a:gd name="connsiteY93" fmla="*/ 772916 h 1176463"/>
              <a:gd name="connsiteX94" fmla="*/ 748715 w 949322"/>
              <a:gd name="connsiteY94" fmla="*/ 641532 h 1176463"/>
              <a:gd name="connsiteX95" fmla="*/ 617329 w 949322"/>
              <a:gd name="connsiteY95" fmla="*/ 510148 h 1176463"/>
              <a:gd name="connsiteX96" fmla="*/ 617329 w 949322"/>
              <a:gd name="connsiteY96" fmla="*/ 480117 h 1176463"/>
              <a:gd name="connsiteX97" fmla="*/ 778746 w 949322"/>
              <a:gd name="connsiteY97" fmla="*/ 641532 h 1176463"/>
              <a:gd name="connsiteX98" fmla="*/ 617329 w 949322"/>
              <a:gd name="connsiteY98" fmla="*/ 802947 h 1176463"/>
              <a:gd name="connsiteX99" fmla="*/ 455912 w 949322"/>
              <a:gd name="connsiteY99" fmla="*/ 641532 h 1176463"/>
              <a:gd name="connsiteX100" fmla="*/ 617329 w 949322"/>
              <a:gd name="connsiteY100" fmla="*/ 480117 h 1176463"/>
              <a:gd name="connsiteX101" fmla="*/ 617332 w 949322"/>
              <a:gd name="connsiteY101" fmla="*/ 466044 h 1176463"/>
              <a:gd name="connsiteX102" fmla="*/ 441839 w 949322"/>
              <a:gd name="connsiteY102" fmla="*/ 641535 h 1176463"/>
              <a:gd name="connsiteX103" fmla="*/ 617332 w 949322"/>
              <a:gd name="connsiteY103" fmla="*/ 817026 h 1176463"/>
              <a:gd name="connsiteX104" fmla="*/ 792825 w 949322"/>
              <a:gd name="connsiteY104" fmla="*/ 641535 h 1176463"/>
              <a:gd name="connsiteX105" fmla="*/ 617332 w 949322"/>
              <a:gd name="connsiteY105" fmla="*/ 466044 h 1176463"/>
              <a:gd name="connsiteX106" fmla="*/ 617332 w 949322"/>
              <a:gd name="connsiteY106" fmla="*/ 436173 h 1176463"/>
              <a:gd name="connsiteX107" fmla="*/ 822696 w 949322"/>
              <a:gd name="connsiteY107" fmla="*/ 641535 h 1176463"/>
              <a:gd name="connsiteX108" fmla="*/ 617332 w 949322"/>
              <a:gd name="connsiteY108" fmla="*/ 846896 h 1176463"/>
              <a:gd name="connsiteX109" fmla="*/ 411968 w 949322"/>
              <a:gd name="connsiteY109" fmla="*/ 641535 h 1176463"/>
              <a:gd name="connsiteX110" fmla="*/ 617332 w 949322"/>
              <a:gd name="connsiteY110" fmla="*/ 436173 h 1176463"/>
              <a:gd name="connsiteX111" fmla="*/ 188166 w 949322"/>
              <a:gd name="connsiteY111" fmla="*/ 361737 h 1176463"/>
              <a:gd name="connsiteX112" fmla="*/ 205984 w 949322"/>
              <a:gd name="connsiteY112" fmla="*/ 374061 h 1176463"/>
              <a:gd name="connsiteX113" fmla="*/ 207257 w 949322"/>
              <a:gd name="connsiteY113" fmla="*/ 383920 h 1176463"/>
              <a:gd name="connsiteX114" fmla="*/ 235257 w 949322"/>
              <a:gd name="connsiteY114" fmla="*/ 402405 h 1176463"/>
              <a:gd name="connsiteX115" fmla="*/ 227621 w 949322"/>
              <a:gd name="connsiteY115" fmla="*/ 422123 h 1176463"/>
              <a:gd name="connsiteX116" fmla="*/ 207257 w 949322"/>
              <a:gd name="connsiteY116" fmla="*/ 414729 h 1176463"/>
              <a:gd name="connsiteX117" fmla="*/ 199621 w 949322"/>
              <a:gd name="connsiteY117" fmla="*/ 413497 h 1176463"/>
              <a:gd name="connsiteX118" fmla="*/ 186893 w 949322"/>
              <a:gd name="connsiteY118" fmla="*/ 429518 h 1176463"/>
              <a:gd name="connsiteX119" fmla="*/ 203439 w 949322"/>
              <a:gd name="connsiteY119" fmla="*/ 443074 h 1176463"/>
              <a:gd name="connsiteX120" fmla="*/ 204712 w 949322"/>
              <a:gd name="connsiteY120" fmla="*/ 441841 h 1176463"/>
              <a:gd name="connsiteX121" fmla="*/ 254348 w 949322"/>
              <a:gd name="connsiteY121" fmla="*/ 480045 h 1176463"/>
              <a:gd name="connsiteX122" fmla="*/ 233984 w 949322"/>
              <a:gd name="connsiteY122" fmla="*/ 523178 h 1176463"/>
              <a:gd name="connsiteX123" fmla="*/ 235257 w 949322"/>
              <a:gd name="connsiteY123" fmla="*/ 533037 h 1176463"/>
              <a:gd name="connsiteX124" fmla="*/ 223802 w 949322"/>
              <a:gd name="connsiteY124" fmla="*/ 550291 h 1176463"/>
              <a:gd name="connsiteX125" fmla="*/ 221257 w 949322"/>
              <a:gd name="connsiteY125" fmla="*/ 550291 h 1176463"/>
              <a:gd name="connsiteX126" fmla="*/ 205984 w 949322"/>
              <a:gd name="connsiteY126" fmla="*/ 537967 h 1176463"/>
              <a:gd name="connsiteX127" fmla="*/ 204712 w 949322"/>
              <a:gd name="connsiteY127" fmla="*/ 530573 h 1176463"/>
              <a:gd name="connsiteX128" fmla="*/ 175439 w 949322"/>
              <a:gd name="connsiteY128" fmla="*/ 508390 h 1176463"/>
              <a:gd name="connsiteX129" fmla="*/ 183075 w 949322"/>
              <a:gd name="connsiteY129" fmla="*/ 489904 h 1176463"/>
              <a:gd name="connsiteX130" fmla="*/ 204712 w 949322"/>
              <a:gd name="connsiteY130" fmla="*/ 497298 h 1176463"/>
              <a:gd name="connsiteX131" fmla="*/ 211075 w 949322"/>
              <a:gd name="connsiteY131" fmla="*/ 500995 h 1176463"/>
              <a:gd name="connsiteX132" fmla="*/ 223802 w 949322"/>
              <a:gd name="connsiteY132" fmla="*/ 483742 h 1176463"/>
              <a:gd name="connsiteX133" fmla="*/ 207257 w 949322"/>
              <a:gd name="connsiteY133" fmla="*/ 471418 h 1176463"/>
              <a:gd name="connsiteX134" fmla="*/ 205984 w 949322"/>
              <a:gd name="connsiteY134" fmla="*/ 472651 h 1176463"/>
              <a:gd name="connsiteX135" fmla="*/ 157620 w 949322"/>
              <a:gd name="connsiteY135" fmla="*/ 434447 h 1176463"/>
              <a:gd name="connsiteX136" fmla="*/ 177984 w 949322"/>
              <a:gd name="connsiteY136" fmla="*/ 390081 h 1176463"/>
              <a:gd name="connsiteX137" fmla="*/ 175439 w 949322"/>
              <a:gd name="connsiteY137" fmla="*/ 378990 h 1176463"/>
              <a:gd name="connsiteX138" fmla="*/ 188166 w 949322"/>
              <a:gd name="connsiteY138" fmla="*/ 361737 h 1176463"/>
              <a:gd name="connsiteX139" fmla="*/ 205357 w 949322"/>
              <a:gd name="connsiteY139" fmla="*/ 327992 h 1176463"/>
              <a:gd name="connsiteX140" fmla="*/ 181513 w 949322"/>
              <a:gd name="connsiteY140" fmla="*/ 330466 h 1176463"/>
              <a:gd name="connsiteX141" fmla="*/ 76098 w 949322"/>
              <a:gd name="connsiteY141" fmla="*/ 481373 h 1176463"/>
              <a:gd name="connsiteX142" fmla="*/ 229201 w 949322"/>
              <a:gd name="connsiteY142" fmla="*/ 585277 h 1176463"/>
              <a:gd name="connsiteX143" fmla="*/ 313283 w 949322"/>
              <a:gd name="connsiteY143" fmla="*/ 530851 h 1176463"/>
              <a:gd name="connsiteX144" fmla="*/ 334617 w 949322"/>
              <a:gd name="connsiteY144" fmla="*/ 433132 h 1176463"/>
              <a:gd name="connsiteX145" fmla="*/ 280654 w 949322"/>
              <a:gd name="connsiteY145" fmla="*/ 350257 h 1176463"/>
              <a:gd name="connsiteX146" fmla="*/ 205357 w 949322"/>
              <a:gd name="connsiteY146" fmla="*/ 327992 h 1176463"/>
              <a:gd name="connsiteX147" fmla="*/ 175239 w 949322"/>
              <a:gd name="connsiteY147" fmla="*/ 300779 h 1176463"/>
              <a:gd name="connsiteX148" fmla="*/ 296968 w 949322"/>
              <a:gd name="connsiteY148" fmla="*/ 325518 h 1176463"/>
              <a:gd name="connsiteX149" fmla="*/ 364736 w 949322"/>
              <a:gd name="connsiteY149" fmla="*/ 428185 h 1176463"/>
              <a:gd name="connsiteX150" fmla="*/ 338382 w 949322"/>
              <a:gd name="connsiteY150" fmla="*/ 548169 h 1176463"/>
              <a:gd name="connsiteX151" fmla="*/ 234221 w 949322"/>
              <a:gd name="connsiteY151" fmla="*/ 614964 h 1176463"/>
              <a:gd name="connsiteX152" fmla="*/ 205357 w 949322"/>
              <a:gd name="connsiteY152" fmla="*/ 616201 h 1176463"/>
              <a:gd name="connsiteX153" fmla="*/ 45978 w 949322"/>
              <a:gd name="connsiteY153" fmla="*/ 486321 h 1176463"/>
              <a:gd name="connsiteX154" fmla="*/ 72333 w 949322"/>
              <a:gd name="connsiteY154" fmla="*/ 367574 h 1176463"/>
              <a:gd name="connsiteX155" fmla="*/ 175239 w 949322"/>
              <a:gd name="connsiteY155" fmla="*/ 300779 h 1176463"/>
              <a:gd name="connsiteX156" fmla="*/ 205882 w 949322"/>
              <a:gd name="connsiteY156" fmla="*/ 279151 h 1176463"/>
              <a:gd name="connsiteX157" fmla="*/ 173554 w 949322"/>
              <a:gd name="connsiteY157" fmla="*/ 281649 h 1176463"/>
              <a:gd name="connsiteX158" fmla="*/ 33050 w 949322"/>
              <a:gd name="connsiteY158" fmla="*/ 487754 h 1176463"/>
              <a:gd name="connsiteX159" fmla="*/ 236967 w 949322"/>
              <a:gd name="connsiteY159" fmla="*/ 627656 h 1176463"/>
              <a:gd name="connsiteX160" fmla="*/ 377470 w 949322"/>
              <a:gd name="connsiteY160" fmla="*/ 422800 h 1176463"/>
              <a:gd name="connsiteX161" fmla="*/ 205882 w 949322"/>
              <a:gd name="connsiteY161" fmla="*/ 279151 h 1176463"/>
              <a:gd name="connsiteX162" fmla="*/ 168580 w 949322"/>
              <a:gd name="connsiteY162" fmla="*/ 252919 h 1176463"/>
              <a:gd name="connsiteX163" fmla="*/ 407312 w 949322"/>
              <a:gd name="connsiteY163" fmla="*/ 417803 h 1176463"/>
              <a:gd name="connsiteX164" fmla="*/ 241940 w 949322"/>
              <a:gd name="connsiteY164" fmla="*/ 657635 h 1176463"/>
              <a:gd name="connsiteX165" fmla="*/ 205882 w 949322"/>
              <a:gd name="connsiteY165" fmla="*/ 660133 h 1176463"/>
              <a:gd name="connsiteX166" fmla="*/ 4452 w 949322"/>
              <a:gd name="connsiteY166" fmla="*/ 492750 h 1176463"/>
              <a:gd name="connsiteX167" fmla="*/ 36780 w 949322"/>
              <a:gd name="connsiteY167" fmla="*/ 337859 h 1176463"/>
              <a:gd name="connsiteX168" fmla="*/ 168580 w 949322"/>
              <a:gd name="connsiteY168" fmla="*/ 252919 h 1176463"/>
              <a:gd name="connsiteX169" fmla="*/ 594020 w 949322"/>
              <a:gd name="connsiteY169" fmla="*/ 106597 h 1176463"/>
              <a:gd name="connsiteX170" fmla="*/ 607831 w 949322"/>
              <a:gd name="connsiteY170" fmla="*/ 122971 h 1176463"/>
              <a:gd name="connsiteX171" fmla="*/ 607831 w 949322"/>
              <a:gd name="connsiteY171" fmla="*/ 134307 h 1176463"/>
              <a:gd name="connsiteX172" fmla="*/ 629175 w 949322"/>
              <a:gd name="connsiteY172" fmla="*/ 159497 h 1176463"/>
              <a:gd name="connsiteX173" fmla="*/ 616620 w 949322"/>
              <a:gd name="connsiteY173" fmla="*/ 175871 h 1176463"/>
              <a:gd name="connsiteX174" fmla="*/ 600298 w 949322"/>
              <a:gd name="connsiteY174" fmla="*/ 164535 h 1176463"/>
              <a:gd name="connsiteX175" fmla="*/ 592765 w 949322"/>
              <a:gd name="connsiteY175" fmla="*/ 162016 h 1176463"/>
              <a:gd name="connsiteX176" fmla="*/ 576443 w 949322"/>
              <a:gd name="connsiteY176" fmla="*/ 174612 h 1176463"/>
              <a:gd name="connsiteX177" fmla="*/ 588998 w 949322"/>
              <a:gd name="connsiteY177" fmla="*/ 190985 h 1176463"/>
              <a:gd name="connsiteX178" fmla="*/ 590254 w 949322"/>
              <a:gd name="connsiteY178" fmla="*/ 192245 h 1176463"/>
              <a:gd name="connsiteX179" fmla="*/ 627920 w 949322"/>
              <a:gd name="connsiteY179" fmla="*/ 241367 h 1176463"/>
              <a:gd name="connsiteX180" fmla="*/ 597787 w 949322"/>
              <a:gd name="connsiteY180" fmla="*/ 279152 h 1176463"/>
              <a:gd name="connsiteX181" fmla="*/ 596531 w 949322"/>
              <a:gd name="connsiteY181" fmla="*/ 289229 h 1176463"/>
              <a:gd name="connsiteX182" fmla="*/ 581465 w 949322"/>
              <a:gd name="connsiteY182" fmla="*/ 303083 h 1176463"/>
              <a:gd name="connsiteX183" fmla="*/ 580210 w 949322"/>
              <a:gd name="connsiteY183" fmla="*/ 303083 h 1176463"/>
              <a:gd name="connsiteX184" fmla="*/ 566399 w 949322"/>
              <a:gd name="connsiteY184" fmla="*/ 286710 h 1176463"/>
              <a:gd name="connsiteX185" fmla="*/ 567654 w 949322"/>
              <a:gd name="connsiteY185" fmla="*/ 277893 h 1176463"/>
              <a:gd name="connsiteX186" fmla="*/ 545055 w 949322"/>
              <a:gd name="connsiteY186" fmla="*/ 248924 h 1176463"/>
              <a:gd name="connsiteX187" fmla="*/ 558866 w 949322"/>
              <a:gd name="connsiteY187" fmla="*/ 232550 h 1176463"/>
              <a:gd name="connsiteX188" fmla="*/ 575187 w 949322"/>
              <a:gd name="connsiteY188" fmla="*/ 245145 h 1176463"/>
              <a:gd name="connsiteX189" fmla="*/ 581465 w 949322"/>
              <a:gd name="connsiteY189" fmla="*/ 251443 h 1176463"/>
              <a:gd name="connsiteX190" fmla="*/ 599043 w 949322"/>
              <a:gd name="connsiteY190" fmla="*/ 237588 h 1176463"/>
              <a:gd name="connsiteX191" fmla="*/ 585232 w 949322"/>
              <a:gd name="connsiteY191" fmla="*/ 221214 h 1176463"/>
              <a:gd name="connsiteX192" fmla="*/ 583976 w 949322"/>
              <a:gd name="connsiteY192" fmla="*/ 221214 h 1176463"/>
              <a:gd name="connsiteX193" fmla="*/ 546310 w 949322"/>
              <a:gd name="connsiteY193" fmla="*/ 172092 h 1176463"/>
              <a:gd name="connsiteX194" fmla="*/ 577699 w 949322"/>
              <a:gd name="connsiteY194" fmla="*/ 133047 h 1176463"/>
              <a:gd name="connsiteX195" fmla="*/ 578954 w 949322"/>
              <a:gd name="connsiteY195" fmla="*/ 121711 h 1176463"/>
              <a:gd name="connsiteX196" fmla="*/ 594020 w 949322"/>
              <a:gd name="connsiteY196" fmla="*/ 106597 h 1176463"/>
              <a:gd name="connsiteX197" fmla="*/ 584633 w 949322"/>
              <a:gd name="connsiteY197" fmla="*/ 74208 h 1176463"/>
              <a:gd name="connsiteX198" fmla="*/ 500063 w 949322"/>
              <a:gd name="connsiteY198" fmla="*/ 105250 h 1176463"/>
              <a:gd name="connsiteX199" fmla="*/ 455290 w 949322"/>
              <a:gd name="connsiteY199" fmla="*/ 194652 h 1176463"/>
              <a:gd name="connsiteX200" fmla="*/ 487626 w 949322"/>
              <a:gd name="connsiteY200" fmla="*/ 289020 h 1176463"/>
              <a:gd name="connsiteX201" fmla="*/ 575927 w 949322"/>
              <a:gd name="connsiteY201" fmla="*/ 333721 h 1176463"/>
              <a:gd name="connsiteX202" fmla="*/ 670447 w 949322"/>
              <a:gd name="connsiteY202" fmla="*/ 302679 h 1176463"/>
              <a:gd name="connsiteX203" fmla="*/ 716463 w 949322"/>
              <a:gd name="connsiteY203" fmla="*/ 213277 h 1176463"/>
              <a:gd name="connsiteX204" fmla="*/ 595826 w 949322"/>
              <a:gd name="connsiteY204" fmla="*/ 74208 h 1176463"/>
              <a:gd name="connsiteX205" fmla="*/ 584633 w 949322"/>
              <a:gd name="connsiteY205" fmla="*/ 74208 h 1176463"/>
              <a:gd name="connsiteX206" fmla="*/ 597070 w 949322"/>
              <a:gd name="connsiteY206" fmla="*/ 44407 h 1176463"/>
              <a:gd name="connsiteX207" fmla="*/ 746312 w 949322"/>
              <a:gd name="connsiteY207" fmla="*/ 215760 h 1176463"/>
              <a:gd name="connsiteX208" fmla="*/ 690346 w 949322"/>
              <a:gd name="connsiteY208" fmla="*/ 325029 h 1176463"/>
              <a:gd name="connsiteX209" fmla="*/ 585877 w 949322"/>
              <a:gd name="connsiteY209" fmla="*/ 363521 h 1176463"/>
              <a:gd name="connsiteX210" fmla="*/ 573440 w 949322"/>
              <a:gd name="connsiteY210" fmla="*/ 363521 h 1176463"/>
              <a:gd name="connsiteX211" fmla="*/ 463996 w 949322"/>
              <a:gd name="connsiteY211" fmla="*/ 308887 h 1176463"/>
              <a:gd name="connsiteX212" fmla="*/ 425442 w 949322"/>
              <a:gd name="connsiteY212" fmla="*/ 193410 h 1176463"/>
              <a:gd name="connsiteX213" fmla="*/ 480164 w 949322"/>
              <a:gd name="connsiteY213" fmla="*/ 82899 h 1176463"/>
              <a:gd name="connsiteX214" fmla="*/ 597070 w 949322"/>
              <a:gd name="connsiteY214" fmla="*/ 44407 h 1176463"/>
              <a:gd name="connsiteX215" fmla="*/ 586758 w 949322"/>
              <a:gd name="connsiteY215" fmla="*/ 29333 h 1176463"/>
              <a:gd name="connsiteX216" fmla="*/ 472311 w 949322"/>
              <a:gd name="connsiteY216" fmla="*/ 73210 h 1176463"/>
              <a:gd name="connsiteX217" fmla="*/ 412599 w 949322"/>
              <a:gd name="connsiteY217" fmla="*/ 193560 h 1176463"/>
              <a:gd name="connsiteX218" fmla="*/ 454895 w 949322"/>
              <a:gd name="connsiteY218" fmla="*/ 322685 h 1176463"/>
              <a:gd name="connsiteX219" fmla="*/ 575562 w 949322"/>
              <a:gd name="connsiteY219" fmla="*/ 382860 h 1176463"/>
              <a:gd name="connsiteX220" fmla="*/ 762161 w 949322"/>
              <a:gd name="connsiteY220" fmla="*/ 219886 h 1176463"/>
              <a:gd name="connsiteX221" fmla="*/ 600442 w 949322"/>
              <a:gd name="connsiteY221" fmla="*/ 30586 h 1176463"/>
              <a:gd name="connsiteX222" fmla="*/ 586758 w 949322"/>
              <a:gd name="connsiteY222" fmla="*/ 29333 h 1176463"/>
              <a:gd name="connsiteX223" fmla="*/ 602930 w 949322"/>
              <a:gd name="connsiteY223" fmla="*/ 499 h 1176463"/>
              <a:gd name="connsiteX224" fmla="*/ 792017 w 949322"/>
              <a:gd name="connsiteY224" fmla="*/ 221140 h 1176463"/>
              <a:gd name="connsiteX225" fmla="*/ 588002 w 949322"/>
              <a:gd name="connsiteY225" fmla="*/ 412947 h 1176463"/>
              <a:gd name="connsiteX226" fmla="*/ 573074 w 949322"/>
              <a:gd name="connsiteY226" fmla="*/ 412947 h 1176463"/>
              <a:gd name="connsiteX227" fmla="*/ 432503 w 949322"/>
              <a:gd name="connsiteY227" fmla="*/ 341490 h 1176463"/>
              <a:gd name="connsiteX228" fmla="*/ 382743 w 949322"/>
              <a:gd name="connsiteY228" fmla="*/ 192306 h 1176463"/>
              <a:gd name="connsiteX229" fmla="*/ 453651 w 949322"/>
              <a:gd name="connsiteY229" fmla="*/ 50645 h 1176463"/>
              <a:gd name="connsiteX230" fmla="*/ 602930 w 949322"/>
              <a:gd name="connsiteY230" fmla="*/ 499 h 11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949322" h="1176463">
                <a:moveTo>
                  <a:pt x="81099" y="979972"/>
                </a:moveTo>
                <a:cubicBezTo>
                  <a:pt x="92731" y="979972"/>
                  <a:pt x="103071" y="988761"/>
                  <a:pt x="103071" y="1001316"/>
                </a:cubicBezTo>
                <a:cubicBezTo>
                  <a:pt x="103071" y="1012615"/>
                  <a:pt x="92731" y="1022659"/>
                  <a:pt x="81099" y="1022659"/>
                </a:cubicBezTo>
                <a:cubicBezTo>
                  <a:pt x="69467" y="1022659"/>
                  <a:pt x="60420" y="1012615"/>
                  <a:pt x="60420" y="1001316"/>
                </a:cubicBezTo>
                <a:cubicBezTo>
                  <a:pt x="60420" y="988761"/>
                  <a:pt x="69467" y="979972"/>
                  <a:pt x="81099" y="979972"/>
                </a:cubicBezTo>
                <a:close/>
                <a:moveTo>
                  <a:pt x="157298" y="924350"/>
                </a:moveTo>
                <a:lnTo>
                  <a:pt x="157298" y="1120020"/>
                </a:lnTo>
                <a:lnTo>
                  <a:pt x="209730" y="1123782"/>
                </a:lnTo>
                <a:lnTo>
                  <a:pt x="209730" y="924350"/>
                </a:lnTo>
                <a:close/>
                <a:moveTo>
                  <a:pt x="81099" y="914057"/>
                </a:moveTo>
                <a:cubicBezTo>
                  <a:pt x="92731" y="914057"/>
                  <a:pt x="103071" y="922846"/>
                  <a:pt x="103071" y="935401"/>
                </a:cubicBezTo>
                <a:cubicBezTo>
                  <a:pt x="103071" y="946700"/>
                  <a:pt x="92731" y="956744"/>
                  <a:pt x="81099" y="956744"/>
                </a:cubicBezTo>
                <a:cubicBezTo>
                  <a:pt x="69467" y="956744"/>
                  <a:pt x="60420" y="946700"/>
                  <a:pt x="60420" y="935401"/>
                </a:cubicBezTo>
                <a:cubicBezTo>
                  <a:pt x="60420" y="922846"/>
                  <a:pt x="69467" y="914057"/>
                  <a:pt x="81099" y="914057"/>
                </a:cubicBezTo>
                <a:close/>
                <a:moveTo>
                  <a:pt x="389499" y="889230"/>
                </a:moveTo>
                <a:cubicBezTo>
                  <a:pt x="359537" y="889230"/>
                  <a:pt x="329576" y="892993"/>
                  <a:pt x="300863" y="900519"/>
                </a:cubicBezTo>
                <a:cubicBezTo>
                  <a:pt x="270901" y="909299"/>
                  <a:pt x="252175" y="914316"/>
                  <a:pt x="239692" y="918079"/>
                </a:cubicBezTo>
                <a:lnTo>
                  <a:pt x="239692" y="1126291"/>
                </a:lnTo>
                <a:lnTo>
                  <a:pt x="416963" y="1136325"/>
                </a:lnTo>
                <a:cubicBezTo>
                  <a:pt x="473141" y="1141343"/>
                  <a:pt x="528070" y="1136325"/>
                  <a:pt x="580503" y="1121274"/>
                </a:cubicBezTo>
                <a:cubicBezTo>
                  <a:pt x="664145" y="1096188"/>
                  <a:pt x="813952" y="1049779"/>
                  <a:pt x="888855" y="1007133"/>
                </a:cubicBezTo>
                <a:cubicBezTo>
                  <a:pt x="913823" y="993336"/>
                  <a:pt x="926307" y="960725"/>
                  <a:pt x="916320" y="935639"/>
                </a:cubicBezTo>
                <a:cubicBezTo>
                  <a:pt x="908830" y="921842"/>
                  <a:pt x="897594" y="910553"/>
                  <a:pt x="882614" y="905536"/>
                </a:cubicBezTo>
                <a:cubicBezTo>
                  <a:pt x="868881" y="900519"/>
                  <a:pt x="852652" y="903027"/>
                  <a:pt x="838920" y="910553"/>
                </a:cubicBezTo>
                <a:cubicBezTo>
                  <a:pt x="796474" y="933130"/>
                  <a:pt x="749036" y="955707"/>
                  <a:pt x="700348" y="974522"/>
                </a:cubicBezTo>
                <a:cubicBezTo>
                  <a:pt x="692858" y="1012151"/>
                  <a:pt x="664145" y="1040999"/>
                  <a:pt x="622948" y="1048525"/>
                </a:cubicBezTo>
                <a:cubicBezTo>
                  <a:pt x="555535" y="1056051"/>
                  <a:pt x="505599" y="1061068"/>
                  <a:pt x="461905" y="1063576"/>
                </a:cubicBezTo>
                <a:lnTo>
                  <a:pt x="460657" y="1063576"/>
                </a:lnTo>
                <a:cubicBezTo>
                  <a:pt x="453167" y="1063576"/>
                  <a:pt x="446925" y="1058559"/>
                  <a:pt x="445676" y="1049779"/>
                </a:cubicBezTo>
                <a:cubicBezTo>
                  <a:pt x="445676" y="1040999"/>
                  <a:pt x="451918" y="1034728"/>
                  <a:pt x="460657" y="1034728"/>
                </a:cubicBezTo>
                <a:cubicBezTo>
                  <a:pt x="503102" y="1030965"/>
                  <a:pt x="553038" y="1027202"/>
                  <a:pt x="617954" y="1018422"/>
                </a:cubicBezTo>
                <a:cubicBezTo>
                  <a:pt x="644171" y="1014659"/>
                  <a:pt x="671635" y="994590"/>
                  <a:pt x="671635" y="954453"/>
                </a:cubicBezTo>
                <a:cubicBezTo>
                  <a:pt x="671635" y="918079"/>
                  <a:pt x="649164" y="889230"/>
                  <a:pt x="619203" y="889230"/>
                </a:cubicBezTo>
                <a:close/>
                <a:moveTo>
                  <a:pt x="38700" y="889230"/>
                </a:moveTo>
                <a:cubicBezTo>
                  <a:pt x="33706" y="889230"/>
                  <a:pt x="29961" y="891739"/>
                  <a:pt x="29961" y="896756"/>
                </a:cubicBezTo>
                <a:lnTo>
                  <a:pt x="29961" y="1138834"/>
                </a:lnTo>
                <a:cubicBezTo>
                  <a:pt x="29961" y="1142597"/>
                  <a:pt x="33706" y="1146360"/>
                  <a:pt x="38700" y="1146360"/>
                </a:cubicBezTo>
                <a:lnTo>
                  <a:pt x="119846" y="1146360"/>
                </a:lnTo>
                <a:cubicBezTo>
                  <a:pt x="124839" y="1146360"/>
                  <a:pt x="127336" y="1142597"/>
                  <a:pt x="127336" y="1138834"/>
                </a:cubicBezTo>
                <a:lnTo>
                  <a:pt x="127336" y="896756"/>
                </a:lnTo>
                <a:cubicBezTo>
                  <a:pt x="127336" y="891739"/>
                  <a:pt x="124839" y="889230"/>
                  <a:pt x="119846" y="889230"/>
                </a:cubicBezTo>
                <a:close/>
                <a:moveTo>
                  <a:pt x="38700" y="859127"/>
                </a:moveTo>
                <a:lnTo>
                  <a:pt x="119846" y="859127"/>
                </a:lnTo>
                <a:cubicBezTo>
                  <a:pt x="139820" y="859127"/>
                  <a:pt x="156049" y="874178"/>
                  <a:pt x="157298" y="894247"/>
                </a:cubicBezTo>
                <a:lnTo>
                  <a:pt x="209730" y="894247"/>
                </a:lnTo>
                <a:cubicBezTo>
                  <a:pt x="212227" y="894247"/>
                  <a:pt x="225959" y="890484"/>
                  <a:pt x="292124" y="872924"/>
                </a:cubicBezTo>
                <a:cubicBezTo>
                  <a:pt x="323334" y="862890"/>
                  <a:pt x="355792" y="859127"/>
                  <a:pt x="389499" y="859127"/>
                </a:cubicBezTo>
                <a:lnTo>
                  <a:pt x="619203" y="859127"/>
                </a:lnTo>
                <a:cubicBezTo>
                  <a:pt x="661648" y="859127"/>
                  <a:pt x="696603" y="895501"/>
                  <a:pt x="701597" y="941910"/>
                </a:cubicBezTo>
                <a:cubicBezTo>
                  <a:pt x="745290" y="924350"/>
                  <a:pt x="786487" y="905536"/>
                  <a:pt x="823939" y="884213"/>
                </a:cubicBezTo>
                <a:cubicBezTo>
                  <a:pt x="845162" y="872924"/>
                  <a:pt x="870130" y="870416"/>
                  <a:pt x="892601" y="877941"/>
                </a:cubicBezTo>
                <a:cubicBezTo>
                  <a:pt x="915072" y="884213"/>
                  <a:pt x="933798" y="901773"/>
                  <a:pt x="942536" y="924350"/>
                </a:cubicBezTo>
                <a:cubicBezTo>
                  <a:pt x="960014" y="963233"/>
                  <a:pt x="942536" y="1012151"/>
                  <a:pt x="903836" y="1033473"/>
                </a:cubicBezTo>
                <a:cubicBezTo>
                  <a:pt x="828933" y="1074865"/>
                  <a:pt x="691610" y="1120020"/>
                  <a:pt x="589241" y="1148868"/>
                </a:cubicBezTo>
                <a:cubicBezTo>
                  <a:pt x="546796" y="1162665"/>
                  <a:pt x="501854" y="1168937"/>
                  <a:pt x="458160" y="1168937"/>
                </a:cubicBezTo>
                <a:cubicBezTo>
                  <a:pt x="444428" y="1168937"/>
                  <a:pt x="429447" y="1167683"/>
                  <a:pt x="414466" y="1166428"/>
                </a:cubicBezTo>
                <a:lnTo>
                  <a:pt x="154801" y="1150123"/>
                </a:lnTo>
                <a:cubicBezTo>
                  <a:pt x="151056" y="1165174"/>
                  <a:pt x="136075" y="1176463"/>
                  <a:pt x="119846" y="1176463"/>
                </a:cubicBezTo>
                <a:lnTo>
                  <a:pt x="38700" y="1176463"/>
                </a:lnTo>
                <a:cubicBezTo>
                  <a:pt x="17477" y="1176463"/>
                  <a:pt x="0" y="1158903"/>
                  <a:pt x="0" y="1138834"/>
                </a:cubicBezTo>
                <a:lnTo>
                  <a:pt x="0" y="896756"/>
                </a:lnTo>
                <a:cubicBezTo>
                  <a:pt x="0" y="876687"/>
                  <a:pt x="17477" y="859127"/>
                  <a:pt x="38700" y="859127"/>
                </a:cubicBezTo>
                <a:close/>
                <a:moveTo>
                  <a:pt x="620081" y="546032"/>
                </a:moveTo>
                <a:cubicBezTo>
                  <a:pt x="628746" y="546032"/>
                  <a:pt x="634935" y="552330"/>
                  <a:pt x="634935" y="559887"/>
                </a:cubicBezTo>
                <a:lnTo>
                  <a:pt x="634935" y="571223"/>
                </a:lnTo>
                <a:cubicBezTo>
                  <a:pt x="644838" y="573742"/>
                  <a:pt x="654740" y="581299"/>
                  <a:pt x="658454" y="595154"/>
                </a:cubicBezTo>
                <a:cubicBezTo>
                  <a:pt x="659692" y="602711"/>
                  <a:pt x="655978" y="611527"/>
                  <a:pt x="647313" y="612787"/>
                </a:cubicBezTo>
                <a:cubicBezTo>
                  <a:pt x="639886" y="615306"/>
                  <a:pt x="631221" y="610268"/>
                  <a:pt x="629984" y="601451"/>
                </a:cubicBezTo>
                <a:cubicBezTo>
                  <a:pt x="628746" y="601451"/>
                  <a:pt x="625032" y="598932"/>
                  <a:pt x="622557" y="598932"/>
                </a:cubicBezTo>
                <a:cubicBezTo>
                  <a:pt x="618843" y="598932"/>
                  <a:pt x="615129" y="601451"/>
                  <a:pt x="611416" y="603970"/>
                </a:cubicBezTo>
                <a:cubicBezTo>
                  <a:pt x="608940" y="606489"/>
                  <a:pt x="607702" y="610268"/>
                  <a:pt x="607702" y="614047"/>
                </a:cubicBezTo>
                <a:cubicBezTo>
                  <a:pt x="607702" y="621604"/>
                  <a:pt x="612654" y="629161"/>
                  <a:pt x="621319" y="629161"/>
                </a:cubicBezTo>
                <a:cubicBezTo>
                  <a:pt x="644838" y="631680"/>
                  <a:pt x="663405" y="651832"/>
                  <a:pt x="662168" y="677023"/>
                </a:cubicBezTo>
                <a:cubicBezTo>
                  <a:pt x="662168" y="694656"/>
                  <a:pt x="651027" y="711030"/>
                  <a:pt x="634935" y="716068"/>
                </a:cubicBezTo>
                <a:lnTo>
                  <a:pt x="634935" y="726145"/>
                </a:lnTo>
                <a:cubicBezTo>
                  <a:pt x="634935" y="734961"/>
                  <a:pt x="628746" y="742518"/>
                  <a:pt x="620081" y="742518"/>
                </a:cubicBezTo>
                <a:cubicBezTo>
                  <a:pt x="611416" y="742518"/>
                  <a:pt x="605227" y="734961"/>
                  <a:pt x="605227" y="726145"/>
                </a:cubicBezTo>
                <a:lnTo>
                  <a:pt x="605227" y="718587"/>
                </a:lnTo>
                <a:cubicBezTo>
                  <a:pt x="595324" y="714809"/>
                  <a:pt x="585421" y="707252"/>
                  <a:pt x="581708" y="690878"/>
                </a:cubicBezTo>
                <a:cubicBezTo>
                  <a:pt x="580470" y="683321"/>
                  <a:pt x="585421" y="675763"/>
                  <a:pt x="594086" y="673244"/>
                </a:cubicBezTo>
                <a:cubicBezTo>
                  <a:pt x="601513" y="671985"/>
                  <a:pt x="608940" y="677023"/>
                  <a:pt x="611416" y="684580"/>
                </a:cubicBezTo>
                <a:cubicBezTo>
                  <a:pt x="611416" y="689618"/>
                  <a:pt x="615129" y="690878"/>
                  <a:pt x="616367" y="689618"/>
                </a:cubicBezTo>
                <a:lnTo>
                  <a:pt x="617605" y="689618"/>
                </a:lnTo>
                <a:cubicBezTo>
                  <a:pt x="625032" y="690878"/>
                  <a:pt x="633697" y="683321"/>
                  <a:pt x="633697" y="675763"/>
                </a:cubicBezTo>
                <a:cubicBezTo>
                  <a:pt x="633697" y="666947"/>
                  <a:pt x="627508" y="660649"/>
                  <a:pt x="620081" y="659390"/>
                </a:cubicBezTo>
                <a:lnTo>
                  <a:pt x="617605" y="659390"/>
                </a:lnTo>
                <a:cubicBezTo>
                  <a:pt x="594086" y="656871"/>
                  <a:pt x="576756" y="636718"/>
                  <a:pt x="577994" y="612787"/>
                </a:cubicBezTo>
                <a:cubicBezTo>
                  <a:pt x="577994" y="601451"/>
                  <a:pt x="582945" y="590116"/>
                  <a:pt x="592848" y="581299"/>
                </a:cubicBezTo>
                <a:cubicBezTo>
                  <a:pt x="595324" y="577520"/>
                  <a:pt x="600275" y="575001"/>
                  <a:pt x="605227" y="572482"/>
                </a:cubicBezTo>
                <a:lnTo>
                  <a:pt x="605227" y="559887"/>
                </a:lnTo>
                <a:cubicBezTo>
                  <a:pt x="605227" y="552330"/>
                  <a:pt x="611416" y="546032"/>
                  <a:pt x="620081" y="546032"/>
                </a:cubicBezTo>
                <a:close/>
                <a:moveTo>
                  <a:pt x="617329" y="510148"/>
                </a:moveTo>
                <a:cubicBezTo>
                  <a:pt x="544754" y="510148"/>
                  <a:pt x="485943" y="568958"/>
                  <a:pt x="485943" y="641532"/>
                </a:cubicBezTo>
                <a:cubicBezTo>
                  <a:pt x="485943" y="714106"/>
                  <a:pt x="544754" y="772916"/>
                  <a:pt x="617329" y="772916"/>
                </a:cubicBezTo>
                <a:cubicBezTo>
                  <a:pt x="689904" y="772916"/>
                  <a:pt x="748715" y="714106"/>
                  <a:pt x="748715" y="641532"/>
                </a:cubicBezTo>
                <a:cubicBezTo>
                  <a:pt x="748715" y="568958"/>
                  <a:pt x="689904" y="510148"/>
                  <a:pt x="617329" y="510148"/>
                </a:cubicBezTo>
                <a:close/>
                <a:moveTo>
                  <a:pt x="617329" y="480117"/>
                </a:moveTo>
                <a:cubicBezTo>
                  <a:pt x="706171" y="480117"/>
                  <a:pt x="778746" y="551440"/>
                  <a:pt x="778746" y="641532"/>
                </a:cubicBezTo>
                <a:cubicBezTo>
                  <a:pt x="778746" y="730373"/>
                  <a:pt x="706171" y="802947"/>
                  <a:pt x="617329" y="802947"/>
                </a:cubicBezTo>
                <a:cubicBezTo>
                  <a:pt x="528487" y="802947"/>
                  <a:pt x="455912" y="730373"/>
                  <a:pt x="455912" y="641532"/>
                </a:cubicBezTo>
                <a:cubicBezTo>
                  <a:pt x="455912" y="551440"/>
                  <a:pt x="528487" y="480117"/>
                  <a:pt x="617329" y="480117"/>
                </a:cubicBezTo>
                <a:close/>
                <a:moveTo>
                  <a:pt x="617332" y="466044"/>
                </a:moveTo>
                <a:cubicBezTo>
                  <a:pt x="520251" y="466044"/>
                  <a:pt x="441839" y="544455"/>
                  <a:pt x="441839" y="641535"/>
                </a:cubicBezTo>
                <a:cubicBezTo>
                  <a:pt x="441839" y="738615"/>
                  <a:pt x="520251" y="817026"/>
                  <a:pt x="617332" y="817026"/>
                </a:cubicBezTo>
                <a:cubicBezTo>
                  <a:pt x="714413" y="817026"/>
                  <a:pt x="792825" y="738615"/>
                  <a:pt x="792825" y="641535"/>
                </a:cubicBezTo>
                <a:cubicBezTo>
                  <a:pt x="792825" y="544455"/>
                  <a:pt x="714413" y="466044"/>
                  <a:pt x="617332" y="466044"/>
                </a:cubicBezTo>
                <a:close/>
                <a:moveTo>
                  <a:pt x="617332" y="436173"/>
                </a:moveTo>
                <a:cubicBezTo>
                  <a:pt x="730593" y="436173"/>
                  <a:pt x="822696" y="528275"/>
                  <a:pt x="822696" y="641535"/>
                </a:cubicBezTo>
                <a:cubicBezTo>
                  <a:pt x="822696" y="754795"/>
                  <a:pt x="730593" y="846896"/>
                  <a:pt x="617332" y="846896"/>
                </a:cubicBezTo>
                <a:cubicBezTo>
                  <a:pt x="504071" y="846896"/>
                  <a:pt x="411968" y="754795"/>
                  <a:pt x="411968" y="641535"/>
                </a:cubicBezTo>
                <a:cubicBezTo>
                  <a:pt x="411968" y="528275"/>
                  <a:pt x="504071" y="436173"/>
                  <a:pt x="617332" y="436173"/>
                </a:cubicBezTo>
                <a:close/>
                <a:moveTo>
                  <a:pt x="188166" y="361737"/>
                </a:moveTo>
                <a:cubicBezTo>
                  <a:pt x="195802" y="359272"/>
                  <a:pt x="204712" y="365434"/>
                  <a:pt x="205984" y="374061"/>
                </a:cubicBezTo>
                <a:lnTo>
                  <a:pt x="207257" y="383920"/>
                </a:lnTo>
                <a:cubicBezTo>
                  <a:pt x="217439" y="385152"/>
                  <a:pt x="228893" y="388849"/>
                  <a:pt x="235257" y="402405"/>
                </a:cubicBezTo>
                <a:cubicBezTo>
                  <a:pt x="237803" y="409800"/>
                  <a:pt x="235257" y="417194"/>
                  <a:pt x="227621" y="422123"/>
                </a:cubicBezTo>
                <a:cubicBezTo>
                  <a:pt x="219984" y="424588"/>
                  <a:pt x="211075" y="422123"/>
                  <a:pt x="207257" y="414729"/>
                </a:cubicBezTo>
                <a:cubicBezTo>
                  <a:pt x="205984" y="413497"/>
                  <a:pt x="203439" y="412264"/>
                  <a:pt x="199621" y="413497"/>
                </a:cubicBezTo>
                <a:cubicBezTo>
                  <a:pt x="191984" y="414729"/>
                  <a:pt x="185621" y="422123"/>
                  <a:pt x="186893" y="429518"/>
                </a:cubicBezTo>
                <a:cubicBezTo>
                  <a:pt x="188166" y="438144"/>
                  <a:pt x="195802" y="443074"/>
                  <a:pt x="203439" y="443074"/>
                </a:cubicBezTo>
                <a:lnTo>
                  <a:pt x="204712" y="441841"/>
                </a:lnTo>
                <a:cubicBezTo>
                  <a:pt x="228893" y="439377"/>
                  <a:pt x="250530" y="456630"/>
                  <a:pt x="254348" y="480045"/>
                </a:cubicBezTo>
                <a:cubicBezTo>
                  <a:pt x="256894" y="497298"/>
                  <a:pt x="247984" y="514552"/>
                  <a:pt x="233984" y="523178"/>
                </a:cubicBezTo>
                <a:lnTo>
                  <a:pt x="235257" y="533037"/>
                </a:lnTo>
                <a:cubicBezTo>
                  <a:pt x="237803" y="541664"/>
                  <a:pt x="232712" y="549058"/>
                  <a:pt x="223802" y="550291"/>
                </a:cubicBezTo>
                <a:cubicBezTo>
                  <a:pt x="222530" y="550291"/>
                  <a:pt x="221257" y="550291"/>
                  <a:pt x="221257" y="550291"/>
                </a:cubicBezTo>
                <a:cubicBezTo>
                  <a:pt x="213621" y="550291"/>
                  <a:pt x="207257" y="545361"/>
                  <a:pt x="205984" y="537967"/>
                </a:cubicBezTo>
                <a:lnTo>
                  <a:pt x="204712" y="530573"/>
                </a:lnTo>
                <a:cubicBezTo>
                  <a:pt x="193257" y="529340"/>
                  <a:pt x="181802" y="523178"/>
                  <a:pt x="175439" y="508390"/>
                </a:cubicBezTo>
                <a:cubicBezTo>
                  <a:pt x="171620" y="500995"/>
                  <a:pt x="175439" y="492369"/>
                  <a:pt x="183075" y="489904"/>
                </a:cubicBezTo>
                <a:cubicBezTo>
                  <a:pt x="191984" y="486207"/>
                  <a:pt x="200893" y="489904"/>
                  <a:pt x="204712" y="497298"/>
                </a:cubicBezTo>
                <a:cubicBezTo>
                  <a:pt x="204712" y="499763"/>
                  <a:pt x="205984" y="502228"/>
                  <a:pt x="211075" y="500995"/>
                </a:cubicBezTo>
                <a:cubicBezTo>
                  <a:pt x="219984" y="499763"/>
                  <a:pt x="226348" y="492369"/>
                  <a:pt x="223802" y="483742"/>
                </a:cubicBezTo>
                <a:cubicBezTo>
                  <a:pt x="223802" y="476348"/>
                  <a:pt x="216166" y="470186"/>
                  <a:pt x="207257" y="471418"/>
                </a:cubicBezTo>
                <a:lnTo>
                  <a:pt x="205984" y="472651"/>
                </a:lnTo>
                <a:cubicBezTo>
                  <a:pt x="181802" y="473883"/>
                  <a:pt x="160166" y="457862"/>
                  <a:pt x="157620" y="434447"/>
                </a:cubicBezTo>
                <a:cubicBezTo>
                  <a:pt x="153802" y="415961"/>
                  <a:pt x="162711" y="399940"/>
                  <a:pt x="177984" y="390081"/>
                </a:cubicBezTo>
                <a:lnTo>
                  <a:pt x="175439" y="378990"/>
                </a:lnTo>
                <a:cubicBezTo>
                  <a:pt x="174166" y="370363"/>
                  <a:pt x="179257" y="362969"/>
                  <a:pt x="188166" y="361737"/>
                </a:cubicBezTo>
                <a:close/>
                <a:moveTo>
                  <a:pt x="205357" y="327992"/>
                </a:moveTo>
                <a:cubicBezTo>
                  <a:pt x="197828" y="327992"/>
                  <a:pt x="189043" y="327992"/>
                  <a:pt x="181513" y="330466"/>
                </a:cubicBezTo>
                <a:cubicBezTo>
                  <a:pt x="109981" y="342835"/>
                  <a:pt x="62293" y="410867"/>
                  <a:pt x="76098" y="481373"/>
                </a:cubicBezTo>
                <a:cubicBezTo>
                  <a:pt x="88647" y="551880"/>
                  <a:pt x="157669" y="598884"/>
                  <a:pt x="229201" y="585277"/>
                </a:cubicBezTo>
                <a:cubicBezTo>
                  <a:pt x="264340" y="579093"/>
                  <a:pt x="294459" y="559301"/>
                  <a:pt x="313283" y="530851"/>
                </a:cubicBezTo>
                <a:cubicBezTo>
                  <a:pt x="333362" y="502402"/>
                  <a:pt x="340892" y="467767"/>
                  <a:pt x="334617" y="433132"/>
                </a:cubicBezTo>
                <a:cubicBezTo>
                  <a:pt x="328342" y="399735"/>
                  <a:pt x="308263" y="370048"/>
                  <a:pt x="280654" y="350257"/>
                </a:cubicBezTo>
                <a:cubicBezTo>
                  <a:pt x="258065" y="335413"/>
                  <a:pt x="231711" y="327992"/>
                  <a:pt x="205357" y="327992"/>
                </a:cubicBezTo>
                <a:close/>
                <a:moveTo>
                  <a:pt x="175239" y="300779"/>
                </a:moveTo>
                <a:cubicBezTo>
                  <a:pt x="217907" y="293357"/>
                  <a:pt x="260575" y="302016"/>
                  <a:pt x="296968" y="325518"/>
                </a:cubicBezTo>
                <a:cubicBezTo>
                  <a:pt x="332107" y="350257"/>
                  <a:pt x="355951" y="387365"/>
                  <a:pt x="364736" y="428185"/>
                </a:cubicBezTo>
                <a:cubicBezTo>
                  <a:pt x="372265" y="470241"/>
                  <a:pt x="363481" y="513534"/>
                  <a:pt x="338382" y="548169"/>
                </a:cubicBezTo>
                <a:cubicBezTo>
                  <a:pt x="313283" y="582803"/>
                  <a:pt x="276889" y="607542"/>
                  <a:pt x="234221" y="614964"/>
                </a:cubicBezTo>
                <a:cubicBezTo>
                  <a:pt x="225436" y="616201"/>
                  <a:pt x="215397" y="616201"/>
                  <a:pt x="205357" y="616201"/>
                </a:cubicBezTo>
                <a:cubicBezTo>
                  <a:pt x="128805" y="616201"/>
                  <a:pt x="61038" y="563012"/>
                  <a:pt x="45978" y="486321"/>
                </a:cubicBezTo>
                <a:cubicBezTo>
                  <a:pt x="38449" y="445502"/>
                  <a:pt x="47233" y="402209"/>
                  <a:pt x="72333" y="367574"/>
                </a:cubicBezTo>
                <a:cubicBezTo>
                  <a:pt x="96177" y="331702"/>
                  <a:pt x="133825" y="309437"/>
                  <a:pt x="175239" y="300779"/>
                </a:cubicBezTo>
                <a:close/>
                <a:moveTo>
                  <a:pt x="205882" y="279151"/>
                </a:moveTo>
                <a:cubicBezTo>
                  <a:pt x="195935" y="279151"/>
                  <a:pt x="184744" y="279151"/>
                  <a:pt x="173554" y="281649"/>
                </a:cubicBezTo>
                <a:cubicBezTo>
                  <a:pt x="77813" y="299136"/>
                  <a:pt x="15642" y="391572"/>
                  <a:pt x="33050" y="487754"/>
                </a:cubicBezTo>
                <a:cubicBezTo>
                  <a:pt x="50457" y="582687"/>
                  <a:pt x="142469" y="645143"/>
                  <a:pt x="236967" y="627656"/>
                </a:cubicBezTo>
                <a:cubicBezTo>
                  <a:pt x="332708" y="610168"/>
                  <a:pt x="396121" y="518982"/>
                  <a:pt x="377470" y="422800"/>
                </a:cubicBezTo>
                <a:cubicBezTo>
                  <a:pt x="362549" y="337859"/>
                  <a:pt x="287946" y="279151"/>
                  <a:pt x="205882" y="279151"/>
                </a:cubicBezTo>
                <a:close/>
                <a:moveTo>
                  <a:pt x="168580" y="252919"/>
                </a:moveTo>
                <a:cubicBezTo>
                  <a:pt x="279242" y="232933"/>
                  <a:pt x="386174" y="305382"/>
                  <a:pt x="407312" y="417803"/>
                </a:cubicBezTo>
                <a:cubicBezTo>
                  <a:pt x="427206" y="528975"/>
                  <a:pt x="355089" y="636400"/>
                  <a:pt x="241940" y="657635"/>
                </a:cubicBezTo>
                <a:cubicBezTo>
                  <a:pt x="230750" y="660133"/>
                  <a:pt x="218316" y="660133"/>
                  <a:pt x="205882" y="660133"/>
                </a:cubicBezTo>
                <a:cubicBezTo>
                  <a:pt x="108897" y="660133"/>
                  <a:pt x="21859" y="591431"/>
                  <a:pt x="4452" y="492750"/>
                </a:cubicBezTo>
                <a:cubicBezTo>
                  <a:pt x="-5495" y="437789"/>
                  <a:pt x="5695" y="384077"/>
                  <a:pt x="36780" y="337859"/>
                </a:cubicBezTo>
                <a:cubicBezTo>
                  <a:pt x="67865" y="292891"/>
                  <a:pt x="113871" y="262912"/>
                  <a:pt x="168580" y="252919"/>
                </a:cubicBezTo>
                <a:close/>
                <a:moveTo>
                  <a:pt x="594020" y="106597"/>
                </a:moveTo>
                <a:cubicBezTo>
                  <a:pt x="602809" y="107857"/>
                  <a:pt x="607831" y="115414"/>
                  <a:pt x="607831" y="122971"/>
                </a:cubicBezTo>
                <a:lnTo>
                  <a:pt x="607831" y="134307"/>
                </a:lnTo>
                <a:cubicBezTo>
                  <a:pt x="616620" y="138085"/>
                  <a:pt x="626664" y="145642"/>
                  <a:pt x="629175" y="159497"/>
                </a:cubicBezTo>
                <a:cubicBezTo>
                  <a:pt x="630431" y="167054"/>
                  <a:pt x="625409" y="174612"/>
                  <a:pt x="616620" y="175871"/>
                </a:cubicBezTo>
                <a:cubicBezTo>
                  <a:pt x="609087" y="178390"/>
                  <a:pt x="601554" y="172092"/>
                  <a:pt x="600298" y="164535"/>
                </a:cubicBezTo>
                <a:cubicBezTo>
                  <a:pt x="599043" y="163276"/>
                  <a:pt x="596531" y="162016"/>
                  <a:pt x="592765" y="162016"/>
                </a:cubicBezTo>
                <a:cubicBezTo>
                  <a:pt x="585232" y="159497"/>
                  <a:pt x="577699" y="165795"/>
                  <a:pt x="576443" y="174612"/>
                </a:cubicBezTo>
                <a:cubicBezTo>
                  <a:pt x="575187" y="182169"/>
                  <a:pt x="581465" y="189726"/>
                  <a:pt x="588998" y="190985"/>
                </a:cubicBezTo>
                <a:lnTo>
                  <a:pt x="590254" y="192245"/>
                </a:lnTo>
                <a:cubicBezTo>
                  <a:pt x="614109" y="194764"/>
                  <a:pt x="630431" y="216176"/>
                  <a:pt x="627920" y="241367"/>
                </a:cubicBezTo>
                <a:cubicBezTo>
                  <a:pt x="626664" y="259000"/>
                  <a:pt x="612853" y="272855"/>
                  <a:pt x="597787" y="279152"/>
                </a:cubicBezTo>
                <a:lnTo>
                  <a:pt x="596531" y="289229"/>
                </a:lnTo>
                <a:cubicBezTo>
                  <a:pt x="596531" y="296786"/>
                  <a:pt x="588998" y="303083"/>
                  <a:pt x="581465" y="303083"/>
                </a:cubicBezTo>
                <a:cubicBezTo>
                  <a:pt x="581465" y="303083"/>
                  <a:pt x="581465" y="303083"/>
                  <a:pt x="580210" y="303083"/>
                </a:cubicBezTo>
                <a:cubicBezTo>
                  <a:pt x="572676" y="303083"/>
                  <a:pt x="566399" y="295526"/>
                  <a:pt x="566399" y="286710"/>
                </a:cubicBezTo>
                <a:lnTo>
                  <a:pt x="567654" y="277893"/>
                </a:lnTo>
                <a:cubicBezTo>
                  <a:pt x="557610" y="274114"/>
                  <a:pt x="547566" y="265298"/>
                  <a:pt x="545055" y="248924"/>
                </a:cubicBezTo>
                <a:cubicBezTo>
                  <a:pt x="543799" y="241367"/>
                  <a:pt x="550077" y="233809"/>
                  <a:pt x="558866" y="232550"/>
                </a:cubicBezTo>
                <a:cubicBezTo>
                  <a:pt x="566399" y="231290"/>
                  <a:pt x="573932" y="237588"/>
                  <a:pt x="575187" y="245145"/>
                </a:cubicBezTo>
                <a:cubicBezTo>
                  <a:pt x="575187" y="246405"/>
                  <a:pt x="575187" y="251443"/>
                  <a:pt x="581465" y="251443"/>
                </a:cubicBezTo>
                <a:cubicBezTo>
                  <a:pt x="590254" y="251443"/>
                  <a:pt x="597787" y="246405"/>
                  <a:pt x="599043" y="237588"/>
                </a:cubicBezTo>
                <a:cubicBezTo>
                  <a:pt x="599043" y="230031"/>
                  <a:pt x="592765" y="222474"/>
                  <a:pt x="585232" y="221214"/>
                </a:cubicBezTo>
                <a:lnTo>
                  <a:pt x="583976" y="221214"/>
                </a:lnTo>
                <a:cubicBezTo>
                  <a:pt x="561377" y="217436"/>
                  <a:pt x="543799" y="196024"/>
                  <a:pt x="546310" y="172092"/>
                </a:cubicBezTo>
                <a:cubicBezTo>
                  <a:pt x="548821" y="153200"/>
                  <a:pt x="561377" y="138085"/>
                  <a:pt x="577699" y="133047"/>
                </a:cubicBezTo>
                <a:lnTo>
                  <a:pt x="578954" y="121711"/>
                </a:lnTo>
                <a:cubicBezTo>
                  <a:pt x="578954" y="112895"/>
                  <a:pt x="586487" y="106597"/>
                  <a:pt x="594020" y="106597"/>
                </a:cubicBezTo>
                <a:close/>
                <a:moveTo>
                  <a:pt x="584633" y="74208"/>
                </a:moveTo>
                <a:cubicBezTo>
                  <a:pt x="553541" y="74208"/>
                  <a:pt x="523693" y="85383"/>
                  <a:pt x="500063" y="105250"/>
                </a:cubicBezTo>
                <a:cubicBezTo>
                  <a:pt x="473945" y="128842"/>
                  <a:pt x="457777" y="159884"/>
                  <a:pt x="455290" y="194652"/>
                </a:cubicBezTo>
                <a:cubicBezTo>
                  <a:pt x="452803" y="229419"/>
                  <a:pt x="463996" y="262944"/>
                  <a:pt x="487626" y="289020"/>
                </a:cubicBezTo>
                <a:cubicBezTo>
                  <a:pt x="510012" y="316337"/>
                  <a:pt x="541104" y="332479"/>
                  <a:pt x="575927" y="333721"/>
                </a:cubicBezTo>
                <a:cubicBezTo>
                  <a:pt x="610750" y="336204"/>
                  <a:pt x="644330" y="325029"/>
                  <a:pt x="670447" y="302679"/>
                </a:cubicBezTo>
                <a:cubicBezTo>
                  <a:pt x="696564" y="279086"/>
                  <a:pt x="712732" y="248044"/>
                  <a:pt x="716463" y="213277"/>
                </a:cubicBezTo>
                <a:cubicBezTo>
                  <a:pt x="720194" y="141259"/>
                  <a:pt x="666716" y="79174"/>
                  <a:pt x="595826" y="74208"/>
                </a:cubicBezTo>
                <a:cubicBezTo>
                  <a:pt x="590851" y="74208"/>
                  <a:pt x="588364" y="74208"/>
                  <a:pt x="584633" y="74208"/>
                </a:cubicBezTo>
                <a:close/>
                <a:moveTo>
                  <a:pt x="597070" y="44407"/>
                </a:moveTo>
                <a:cubicBezTo>
                  <a:pt x="684128" y="50616"/>
                  <a:pt x="751287" y="127600"/>
                  <a:pt x="746312" y="215760"/>
                </a:cubicBezTo>
                <a:cubicBezTo>
                  <a:pt x="742581" y="257978"/>
                  <a:pt x="722682" y="297712"/>
                  <a:pt x="690346" y="325029"/>
                </a:cubicBezTo>
                <a:cubicBezTo>
                  <a:pt x="661741" y="349863"/>
                  <a:pt x="624431" y="363521"/>
                  <a:pt x="585877" y="363521"/>
                </a:cubicBezTo>
                <a:cubicBezTo>
                  <a:pt x="582146" y="363521"/>
                  <a:pt x="577171" y="363521"/>
                  <a:pt x="573440" y="363521"/>
                </a:cubicBezTo>
                <a:cubicBezTo>
                  <a:pt x="531155" y="361038"/>
                  <a:pt x="492600" y="341171"/>
                  <a:pt x="463996" y="308887"/>
                </a:cubicBezTo>
                <a:cubicBezTo>
                  <a:pt x="436635" y="276603"/>
                  <a:pt x="422954" y="235627"/>
                  <a:pt x="425442" y="193410"/>
                </a:cubicBezTo>
                <a:cubicBezTo>
                  <a:pt x="427929" y="149951"/>
                  <a:pt x="447828" y="111458"/>
                  <a:pt x="480164" y="82899"/>
                </a:cubicBezTo>
                <a:cubicBezTo>
                  <a:pt x="512499" y="55582"/>
                  <a:pt x="553541" y="40682"/>
                  <a:pt x="597070" y="44407"/>
                </a:cubicBezTo>
                <a:close/>
                <a:moveTo>
                  <a:pt x="586758" y="29333"/>
                </a:moveTo>
                <a:cubicBezTo>
                  <a:pt x="545706" y="29333"/>
                  <a:pt x="504655" y="45630"/>
                  <a:pt x="472311" y="73210"/>
                </a:cubicBezTo>
                <a:cubicBezTo>
                  <a:pt x="437479" y="104551"/>
                  <a:pt x="416331" y="147175"/>
                  <a:pt x="412599" y="193560"/>
                </a:cubicBezTo>
                <a:cubicBezTo>
                  <a:pt x="408867" y="241198"/>
                  <a:pt x="425039" y="286329"/>
                  <a:pt x="454895" y="322685"/>
                </a:cubicBezTo>
                <a:cubicBezTo>
                  <a:pt x="484751" y="357787"/>
                  <a:pt x="528291" y="379099"/>
                  <a:pt x="575562" y="382860"/>
                </a:cubicBezTo>
                <a:cubicBezTo>
                  <a:pt x="671350" y="389128"/>
                  <a:pt x="755941" y="316417"/>
                  <a:pt x="762161" y="219886"/>
                </a:cubicBezTo>
                <a:cubicBezTo>
                  <a:pt x="769625" y="122102"/>
                  <a:pt x="697474" y="36855"/>
                  <a:pt x="600442" y="30586"/>
                </a:cubicBezTo>
                <a:cubicBezTo>
                  <a:pt x="595466" y="29333"/>
                  <a:pt x="591734" y="29333"/>
                  <a:pt x="586758" y="29333"/>
                </a:cubicBezTo>
                <a:close/>
                <a:moveTo>
                  <a:pt x="602930" y="499"/>
                </a:moveTo>
                <a:cubicBezTo>
                  <a:pt x="714890" y="8021"/>
                  <a:pt x="800725" y="108312"/>
                  <a:pt x="792017" y="221140"/>
                </a:cubicBezTo>
                <a:cubicBezTo>
                  <a:pt x="784553" y="330207"/>
                  <a:pt x="693742" y="412947"/>
                  <a:pt x="588002" y="412947"/>
                </a:cubicBezTo>
                <a:cubicBezTo>
                  <a:pt x="583026" y="412947"/>
                  <a:pt x="578050" y="412947"/>
                  <a:pt x="573074" y="412947"/>
                </a:cubicBezTo>
                <a:cubicBezTo>
                  <a:pt x="518339" y="409186"/>
                  <a:pt x="468579" y="384114"/>
                  <a:pt x="432503" y="341490"/>
                </a:cubicBezTo>
                <a:cubicBezTo>
                  <a:pt x="396427" y="301373"/>
                  <a:pt x="379011" y="246213"/>
                  <a:pt x="382743" y="192306"/>
                </a:cubicBezTo>
                <a:cubicBezTo>
                  <a:pt x="386475" y="137146"/>
                  <a:pt x="411355" y="87000"/>
                  <a:pt x="453651" y="50645"/>
                </a:cubicBezTo>
                <a:cubicBezTo>
                  <a:pt x="494703" y="14289"/>
                  <a:pt x="548194" y="-3262"/>
                  <a:pt x="602930" y="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2">
            <a:extLst>
              <a:ext uri="{FF2B5EF4-FFF2-40B4-BE49-F238E27FC236}">
                <a16:creationId xmlns:a16="http://schemas.microsoft.com/office/drawing/2014/main" id="{8BD9DA6F-9807-9E4C-836C-23956A3F64DF}"/>
              </a:ext>
            </a:extLst>
          </p:cNvPr>
          <p:cNvSpPr txBox="1"/>
          <p:nvPr/>
        </p:nvSpPr>
        <p:spPr>
          <a:xfrm>
            <a:off x="19236315" y="3712256"/>
            <a:ext cx="3418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" name="BODY 02">
            <a:extLst>
              <a:ext uri="{FF2B5EF4-FFF2-40B4-BE49-F238E27FC236}">
                <a16:creationId xmlns:a16="http://schemas.microsoft.com/office/drawing/2014/main" id="{EE335B50-E5E4-0447-B5E0-714223F39276}"/>
              </a:ext>
            </a:extLst>
          </p:cNvPr>
          <p:cNvSpPr txBox="1"/>
          <p:nvPr/>
        </p:nvSpPr>
        <p:spPr>
          <a:xfrm>
            <a:off x="19236314" y="4374230"/>
            <a:ext cx="34188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 slides and charts.</a:t>
            </a:r>
          </a:p>
        </p:txBody>
      </p:sp>
      <p:sp>
        <p:nvSpPr>
          <p:cNvPr id="381" name="LINE ROUND SIDESAMECORNER 03">
            <a:extLst>
              <a:ext uri="{FF2B5EF4-FFF2-40B4-BE49-F238E27FC236}">
                <a16:creationId xmlns:a16="http://schemas.microsoft.com/office/drawing/2014/main" id="{84C9E134-4650-C14E-874F-17FD61BAFE99}"/>
              </a:ext>
            </a:extLst>
          </p:cNvPr>
          <p:cNvSpPr/>
          <p:nvPr/>
        </p:nvSpPr>
        <p:spPr>
          <a:xfrm rot="16200000">
            <a:off x="16666725" y="10800153"/>
            <a:ext cx="2756396" cy="1342635"/>
          </a:xfrm>
          <a:prstGeom prst="round2SameRect">
            <a:avLst>
              <a:gd name="adj1" fmla="val 22627"/>
              <a:gd name="adj2" fmla="val 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7" name="ROUND SIDESAMECORNER 03">
            <a:extLst>
              <a:ext uri="{FF2B5EF4-FFF2-40B4-BE49-F238E27FC236}">
                <a16:creationId xmlns:a16="http://schemas.microsoft.com/office/drawing/2014/main" id="{C0124EFA-6BA4-2F45-8FBE-A6FF3175F284}"/>
              </a:ext>
            </a:extLst>
          </p:cNvPr>
          <p:cNvSpPr/>
          <p:nvPr/>
        </p:nvSpPr>
        <p:spPr>
          <a:xfrm rot="5400000">
            <a:off x="19541383" y="9511531"/>
            <a:ext cx="2757454" cy="3906005"/>
          </a:xfrm>
          <a:prstGeom prst="round2SameRect">
            <a:avLst>
              <a:gd name="adj1" fmla="val 12218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78" name="RECTANGLE ROUND 03">
            <a:extLst>
              <a:ext uri="{FF2B5EF4-FFF2-40B4-BE49-F238E27FC236}">
                <a16:creationId xmlns:a16="http://schemas.microsoft.com/office/drawing/2014/main" id="{8C5522A8-E8B7-1D49-8881-9F49B63D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828" y="9956015"/>
            <a:ext cx="175774" cy="301562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0" name="ICON 03">
            <a:extLst>
              <a:ext uri="{FF2B5EF4-FFF2-40B4-BE49-F238E27FC236}">
                <a16:creationId xmlns:a16="http://schemas.microsoft.com/office/drawing/2014/main" id="{241A675F-ADA2-5446-B27F-2637113B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941" y="10972210"/>
            <a:ext cx="1172852" cy="986231"/>
          </a:xfrm>
          <a:custGeom>
            <a:avLst/>
            <a:gdLst>
              <a:gd name="connsiteX0" fmla="*/ 332682 w 1172852"/>
              <a:gd name="connsiteY0" fmla="*/ 642923 h 986231"/>
              <a:gd name="connsiteX1" fmla="*/ 149442 w 1172852"/>
              <a:gd name="connsiteY1" fmla="*/ 845163 h 986231"/>
              <a:gd name="connsiteX2" fmla="*/ 190578 w 1172852"/>
              <a:gd name="connsiteY2" fmla="*/ 830182 h 986231"/>
              <a:gd name="connsiteX3" fmla="*/ 227974 w 1172852"/>
              <a:gd name="connsiteY3" fmla="*/ 830182 h 986231"/>
              <a:gd name="connsiteX4" fmla="*/ 296534 w 1172852"/>
              <a:gd name="connsiteY4" fmla="*/ 860143 h 986231"/>
              <a:gd name="connsiteX5" fmla="*/ 312738 w 1172852"/>
              <a:gd name="connsiteY5" fmla="*/ 860143 h 986231"/>
              <a:gd name="connsiteX6" fmla="*/ 380052 w 1172852"/>
              <a:gd name="connsiteY6" fmla="*/ 831430 h 986231"/>
              <a:gd name="connsiteX7" fmla="*/ 418694 w 1172852"/>
              <a:gd name="connsiteY7" fmla="*/ 831430 h 986231"/>
              <a:gd name="connsiteX8" fmla="*/ 486008 w 1172852"/>
              <a:gd name="connsiteY8" fmla="*/ 860143 h 986231"/>
              <a:gd name="connsiteX9" fmla="*/ 502212 w 1172852"/>
              <a:gd name="connsiteY9" fmla="*/ 860143 h 986231"/>
              <a:gd name="connsiteX10" fmla="*/ 520910 w 1172852"/>
              <a:gd name="connsiteY10" fmla="*/ 851405 h 986231"/>
              <a:gd name="connsiteX11" fmla="*/ 495980 w 1172852"/>
              <a:gd name="connsiteY11" fmla="*/ 548045 h 986231"/>
              <a:gd name="connsiteX12" fmla="*/ 495980 w 1172852"/>
              <a:gd name="connsiteY12" fmla="*/ 765266 h 986231"/>
              <a:gd name="connsiteX13" fmla="*/ 542102 w 1172852"/>
              <a:gd name="connsiteY13" fmla="*/ 697852 h 986231"/>
              <a:gd name="connsiteX14" fmla="*/ 542102 w 1172852"/>
              <a:gd name="connsiteY14" fmla="*/ 592987 h 986231"/>
              <a:gd name="connsiteX15" fmla="*/ 502212 w 1172852"/>
              <a:gd name="connsiteY15" fmla="*/ 548045 h 986231"/>
              <a:gd name="connsiteX16" fmla="*/ 454844 w 1172852"/>
              <a:gd name="connsiteY16" fmla="*/ 548045 h 986231"/>
              <a:gd name="connsiteX17" fmla="*/ 416202 w 1172852"/>
              <a:gd name="connsiteY17" fmla="*/ 592987 h 986231"/>
              <a:gd name="connsiteX18" fmla="*/ 416202 w 1172852"/>
              <a:gd name="connsiteY18" fmla="*/ 691610 h 986231"/>
              <a:gd name="connsiteX19" fmla="*/ 466062 w 1172852"/>
              <a:gd name="connsiteY19" fmla="*/ 745291 h 986231"/>
              <a:gd name="connsiteX20" fmla="*/ 466062 w 1172852"/>
              <a:gd name="connsiteY20" fmla="*/ 548045 h 986231"/>
              <a:gd name="connsiteX21" fmla="*/ 532130 w 1172852"/>
              <a:gd name="connsiteY21" fmla="*/ 499358 h 986231"/>
              <a:gd name="connsiteX22" fmla="*/ 532130 w 1172852"/>
              <a:gd name="connsiteY22" fmla="*/ 543051 h 986231"/>
              <a:gd name="connsiteX23" fmla="*/ 557060 w 1172852"/>
              <a:gd name="connsiteY23" fmla="*/ 565522 h 986231"/>
              <a:gd name="connsiteX24" fmla="*/ 581992 w 1172852"/>
              <a:gd name="connsiteY24" fmla="*/ 543051 h 986231"/>
              <a:gd name="connsiteX25" fmla="*/ 581992 w 1172852"/>
              <a:gd name="connsiteY25" fmla="*/ 524325 h 986231"/>
              <a:gd name="connsiteX26" fmla="*/ 424926 w 1172852"/>
              <a:gd name="connsiteY26" fmla="*/ 499358 h 986231"/>
              <a:gd name="connsiteX27" fmla="*/ 375066 w 1172852"/>
              <a:gd name="connsiteY27" fmla="*/ 524325 h 986231"/>
              <a:gd name="connsiteX28" fmla="*/ 375066 w 1172852"/>
              <a:gd name="connsiteY28" fmla="*/ 543051 h 986231"/>
              <a:gd name="connsiteX29" fmla="*/ 399996 w 1172852"/>
              <a:gd name="connsiteY29" fmla="*/ 565522 h 986231"/>
              <a:gd name="connsiteX30" fmla="*/ 424926 w 1172852"/>
              <a:gd name="connsiteY30" fmla="*/ 543051 h 986231"/>
              <a:gd name="connsiteX31" fmla="*/ 358860 w 1172852"/>
              <a:gd name="connsiteY31" fmla="*/ 340812 h 986231"/>
              <a:gd name="connsiteX32" fmla="*/ 299026 w 1172852"/>
              <a:gd name="connsiteY32" fmla="*/ 382009 h 986231"/>
              <a:gd name="connsiteX33" fmla="*/ 277836 w 1172852"/>
              <a:gd name="connsiteY33" fmla="*/ 421957 h 986231"/>
              <a:gd name="connsiteX34" fmla="*/ 300272 w 1172852"/>
              <a:gd name="connsiteY34" fmla="*/ 458161 h 986231"/>
              <a:gd name="connsiteX35" fmla="*/ 301520 w 1172852"/>
              <a:gd name="connsiteY35" fmla="*/ 458161 h 986231"/>
              <a:gd name="connsiteX36" fmla="*/ 361354 w 1172852"/>
              <a:gd name="connsiteY36" fmla="*/ 499358 h 986231"/>
              <a:gd name="connsiteX37" fmla="*/ 408722 w 1172852"/>
              <a:gd name="connsiteY37" fmla="*/ 474390 h 986231"/>
              <a:gd name="connsiteX38" fmla="*/ 346394 w 1172852"/>
              <a:gd name="connsiteY38" fmla="*/ 431944 h 986231"/>
              <a:gd name="connsiteX39" fmla="*/ 340162 w 1172852"/>
              <a:gd name="connsiteY39" fmla="*/ 419460 h 986231"/>
              <a:gd name="connsiteX40" fmla="*/ 346394 w 1172852"/>
              <a:gd name="connsiteY40" fmla="*/ 406976 h 986231"/>
              <a:gd name="connsiteX41" fmla="*/ 366340 w 1172852"/>
              <a:gd name="connsiteY41" fmla="*/ 393244 h 986231"/>
              <a:gd name="connsiteX42" fmla="*/ 840026 w 1172852"/>
              <a:gd name="connsiteY42" fmla="*/ 328328 h 986231"/>
              <a:gd name="connsiteX43" fmla="*/ 714124 w 1172852"/>
              <a:gd name="connsiteY43" fmla="*/ 506848 h 986231"/>
              <a:gd name="connsiteX44" fmla="*/ 719110 w 1172852"/>
              <a:gd name="connsiteY44" fmla="*/ 509345 h 986231"/>
              <a:gd name="connsiteX45" fmla="*/ 735316 w 1172852"/>
              <a:gd name="connsiteY45" fmla="*/ 509345 h 986231"/>
              <a:gd name="connsiteX46" fmla="*/ 802628 w 1172852"/>
              <a:gd name="connsiteY46" fmla="*/ 480632 h 986231"/>
              <a:gd name="connsiteX47" fmla="*/ 842518 w 1172852"/>
              <a:gd name="connsiteY47" fmla="*/ 480632 h 986231"/>
              <a:gd name="connsiteX48" fmla="*/ 908584 w 1172852"/>
              <a:gd name="connsiteY48" fmla="*/ 509345 h 986231"/>
              <a:gd name="connsiteX49" fmla="*/ 926036 w 1172852"/>
              <a:gd name="connsiteY49" fmla="*/ 509345 h 986231"/>
              <a:gd name="connsiteX50" fmla="*/ 958446 w 1172852"/>
              <a:gd name="connsiteY50" fmla="*/ 495612 h 986231"/>
              <a:gd name="connsiteX51" fmla="*/ 399996 w 1172852"/>
              <a:gd name="connsiteY51" fmla="*/ 314595 h 986231"/>
              <a:gd name="connsiteX52" fmla="*/ 387530 w 1172852"/>
              <a:gd name="connsiteY52" fmla="*/ 332073 h 986231"/>
              <a:gd name="connsiteX53" fmla="*/ 402490 w 1172852"/>
              <a:gd name="connsiteY53" fmla="*/ 433193 h 986231"/>
              <a:gd name="connsiteX54" fmla="*/ 431160 w 1172852"/>
              <a:gd name="connsiteY54" fmla="*/ 451919 h 986231"/>
              <a:gd name="connsiteX55" fmla="*/ 447364 w 1172852"/>
              <a:gd name="connsiteY55" fmla="*/ 468148 h 986231"/>
              <a:gd name="connsiteX56" fmla="*/ 447364 w 1172852"/>
              <a:gd name="connsiteY56" fmla="*/ 470644 h 986231"/>
              <a:gd name="connsiteX57" fmla="*/ 454844 w 1172852"/>
              <a:gd name="connsiteY57" fmla="*/ 496861 h 986231"/>
              <a:gd name="connsiteX58" fmla="*/ 454844 w 1172852"/>
              <a:gd name="connsiteY58" fmla="*/ 518084 h 986231"/>
              <a:gd name="connsiteX59" fmla="*/ 502212 w 1172852"/>
              <a:gd name="connsiteY59" fmla="*/ 518084 h 986231"/>
              <a:gd name="connsiteX60" fmla="*/ 502212 w 1172852"/>
              <a:gd name="connsiteY60" fmla="*/ 496861 h 986231"/>
              <a:gd name="connsiteX61" fmla="*/ 509692 w 1172852"/>
              <a:gd name="connsiteY61" fmla="*/ 470644 h 986231"/>
              <a:gd name="connsiteX62" fmla="*/ 510938 w 1172852"/>
              <a:gd name="connsiteY62" fmla="*/ 470644 h 986231"/>
              <a:gd name="connsiteX63" fmla="*/ 510938 w 1172852"/>
              <a:gd name="connsiteY63" fmla="*/ 468148 h 986231"/>
              <a:gd name="connsiteX64" fmla="*/ 525896 w 1172852"/>
              <a:gd name="connsiteY64" fmla="*/ 451919 h 986231"/>
              <a:gd name="connsiteX65" fmla="*/ 577004 w 1172852"/>
              <a:gd name="connsiteY65" fmla="*/ 419460 h 986231"/>
              <a:gd name="connsiteX66" fmla="*/ 547088 w 1172852"/>
              <a:gd name="connsiteY66" fmla="*/ 398238 h 986231"/>
              <a:gd name="connsiteX67" fmla="*/ 543348 w 1172852"/>
              <a:gd name="connsiteY67" fmla="*/ 378263 h 986231"/>
              <a:gd name="connsiteX68" fmla="*/ 564540 w 1172852"/>
              <a:gd name="connsiteY68" fmla="*/ 373270 h 986231"/>
              <a:gd name="connsiteX69" fmla="*/ 610662 w 1172852"/>
              <a:gd name="connsiteY69" fmla="*/ 406976 h 986231"/>
              <a:gd name="connsiteX70" fmla="*/ 618140 w 1172852"/>
              <a:gd name="connsiteY70" fmla="*/ 419460 h 986231"/>
              <a:gd name="connsiteX71" fmla="*/ 610662 w 1172852"/>
              <a:gd name="connsiteY71" fmla="*/ 431944 h 986231"/>
              <a:gd name="connsiteX72" fmla="*/ 548334 w 1172852"/>
              <a:gd name="connsiteY72" fmla="*/ 474390 h 986231"/>
              <a:gd name="connsiteX73" fmla="*/ 596950 w 1172852"/>
              <a:gd name="connsiteY73" fmla="*/ 499358 h 986231"/>
              <a:gd name="connsiteX74" fmla="*/ 655538 w 1172852"/>
              <a:gd name="connsiteY74" fmla="*/ 458161 h 986231"/>
              <a:gd name="connsiteX75" fmla="*/ 656784 w 1172852"/>
              <a:gd name="connsiteY75" fmla="*/ 458161 h 986231"/>
              <a:gd name="connsiteX76" fmla="*/ 679222 w 1172852"/>
              <a:gd name="connsiteY76" fmla="*/ 421957 h 986231"/>
              <a:gd name="connsiteX77" fmla="*/ 659276 w 1172852"/>
              <a:gd name="connsiteY77" fmla="*/ 383257 h 986231"/>
              <a:gd name="connsiteX78" fmla="*/ 569526 w 1172852"/>
              <a:gd name="connsiteY78" fmla="*/ 319589 h 986231"/>
              <a:gd name="connsiteX79" fmla="*/ 550828 w 1172852"/>
              <a:gd name="connsiteY79" fmla="*/ 314595 h 986231"/>
              <a:gd name="connsiteX80" fmla="*/ 490994 w 1172852"/>
              <a:gd name="connsiteY80" fmla="*/ 314595 h 986231"/>
              <a:gd name="connsiteX81" fmla="*/ 505952 w 1172852"/>
              <a:gd name="connsiteY81" fmla="*/ 428199 h 986231"/>
              <a:gd name="connsiteX82" fmla="*/ 499720 w 1172852"/>
              <a:gd name="connsiteY82" fmla="*/ 445677 h 986231"/>
              <a:gd name="connsiteX83" fmla="*/ 482268 w 1172852"/>
              <a:gd name="connsiteY83" fmla="*/ 463154 h 986231"/>
              <a:gd name="connsiteX84" fmla="*/ 468556 w 1172852"/>
              <a:gd name="connsiteY84" fmla="*/ 463154 h 986231"/>
              <a:gd name="connsiteX85" fmla="*/ 451104 w 1172852"/>
              <a:gd name="connsiteY85" fmla="*/ 445677 h 986231"/>
              <a:gd name="connsiteX86" fmla="*/ 444872 w 1172852"/>
              <a:gd name="connsiteY86" fmla="*/ 428199 h 986231"/>
              <a:gd name="connsiteX87" fmla="*/ 458584 w 1172852"/>
              <a:gd name="connsiteY87" fmla="*/ 314595 h 986231"/>
              <a:gd name="connsiteX88" fmla="*/ 406228 w 1172852"/>
              <a:gd name="connsiteY88" fmla="*/ 314595 h 986231"/>
              <a:gd name="connsiteX89" fmla="*/ 399996 w 1172852"/>
              <a:gd name="connsiteY89" fmla="*/ 314595 h 986231"/>
              <a:gd name="connsiteX90" fmla="*/ 478014 w 1172852"/>
              <a:gd name="connsiteY90" fmla="*/ 155763 h 986231"/>
              <a:gd name="connsiteX91" fmla="*/ 438778 w 1172852"/>
              <a:gd name="connsiteY91" fmla="*/ 194998 h 986231"/>
              <a:gd name="connsiteX92" fmla="*/ 478014 w 1172852"/>
              <a:gd name="connsiteY92" fmla="*/ 233008 h 986231"/>
              <a:gd name="connsiteX93" fmla="*/ 517250 w 1172852"/>
              <a:gd name="connsiteY93" fmla="*/ 194998 h 986231"/>
              <a:gd name="connsiteX94" fmla="*/ 478014 w 1172852"/>
              <a:gd name="connsiteY94" fmla="*/ 155763 h 986231"/>
              <a:gd name="connsiteX95" fmla="*/ 478014 w 1172852"/>
              <a:gd name="connsiteY95" fmla="*/ 126336 h 986231"/>
              <a:gd name="connsiteX96" fmla="*/ 546676 w 1172852"/>
              <a:gd name="connsiteY96" fmla="*/ 194998 h 986231"/>
              <a:gd name="connsiteX97" fmla="*/ 478014 w 1172852"/>
              <a:gd name="connsiteY97" fmla="*/ 262435 h 986231"/>
              <a:gd name="connsiteX98" fmla="*/ 410578 w 1172852"/>
              <a:gd name="connsiteY98" fmla="*/ 194998 h 986231"/>
              <a:gd name="connsiteX99" fmla="*/ 478014 w 1172852"/>
              <a:gd name="connsiteY99" fmla="*/ 126336 h 986231"/>
              <a:gd name="connsiteX100" fmla="*/ 1045704 w 1172852"/>
              <a:gd name="connsiteY100" fmla="*/ 94878 h 986231"/>
              <a:gd name="connsiteX101" fmla="*/ 1045704 w 1172852"/>
              <a:gd name="connsiteY101" fmla="*/ 143565 h 986231"/>
              <a:gd name="connsiteX102" fmla="*/ 1045704 w 1172852"/>
              <a:gd name="connsiteY102" fmla="*/ 146062 h 986231"/>
              <a:gd name="connsiteX103" fmla="*/ 1044458 w 1172852"/>
              <a:gd name="connsiteY103" fmla="*/ 149807 h 986231"/>
              <a:gd name="connsiteX104" fmla="*/ 1041964 w 1172852"/>
              <a:gd name="connsiteY104" fmla="*/ 153552 h 986231"/>
              <a:gd name="connsiteX105" fmla="*/ 1003322 w 1172852"/>
              <a:gd name="connsiteY105" fmla="*/ 191004 h 986231"/>
              <a:gd name="connsiteX106" fmla="*/ 1142934 w 1172852"/>
              <a:gd name="connsiteY106" fmla="*/ 191004 h 986231"/>
              <a:gd name="connsiteX107" fmla="*/ 1142934 w 1172852"/>
              <a:gd name="connsiteY107" fmla="*/ 94878 h 986231"/>
              <a:gd name="connsiteX108" fmla="*/ 856230 w 1172852"/>
              <a:gd name="connsiteY108" fmla="*/ 29961 h 986231"/>
              <a:gd name="connsiteX109" fmla="*/ 856230 w 1172852"/>
              <a:gd name="connsiteY109" fmla="*/ 128585 h 986231"/>
              <a:gd name="connsiteX110" fmla="*/ 967172 w 1172852"/>
              <a:gd name="connsiteY110" fmla="*/ 128585 h 986231"/>
              <a:gd name="connsiteX111" fmla="*/ 1015788 w 1172852"/>
              <a:gd name="connsiteY111" fmla="*/ 128585 h 986231"/>
              <a:gd name="connsiteX112" fmla="*/ 1015788 w 1172852"/>
              <a:gd name="connsiteY112" fmla="*/ 29961 h 986231"/>
              <a:gd name="connsiteX113" fmla="*/ 840026 w 1172852"/>
              <a:gd name="connsiteY113" fmla="*/ 0 h 986231"/>
              <a:gd name="connsiteX114" fmla="*/ 1030746 w 1172852"/>
              <a:gd name="connsiteY114" fmla="*/ 0 h 986231"/>
              <a:gd name="connsiteX115" fmla="*/ 1045704 w 1172852"/>
              <a:gd name="connsiteY115" fmla="*/ 16229 h 986231"/>
              <a:gd name="connsiteX116" fmla="*/ 1045704 w 1172852"/>
              <a:gd name="connsiteY116" fmla="*/ 64916 h 986231"/>
              <a:gd name="connsiteX117" fmla="*/ 1157894 w 1172852"/>
              <a:gd name="connsiteY117" fmla="*/ 64916 h 986231"/>
              <a:gd name="connsiteX118" fmla="*/ 1172852 w 1172852"/>
              <a:gd name="connsiteY118" fmla="*/ 78649 h 986231"/>
              <a:gd name="connsiteX119" fmla="*/ 1172852 w 1172852"/>
              <a:gd name="connsiteY119" fmla="*/ 207233 h 986231"/>
              <a:gd name="connsiteX120" fmla="*/ 1157894 w 1172852"/>
              <a:gd name="connsiteY120" fmla="*/ 220966 h 986231"/>
              <a:gd name="connsiteX121" fmla="*/ 967172 w 1172852"/>
              <a:gd name="connsiteY121" fmla="*/ 220966 h 986231"/>
              <a:gd name="connsiteX122" fmla="*/ 964680 w 1172852"/>
              <a:gd name="connsiteY122" fmla="*/ 220966 h 986231"/>
              <a:gd name="connsiteX123" fmla="*/ 962186 w 1172852"/>
              <a:gd name="connsiteY123" fmla="*/ 220966 h 986231"/>
              <a:gd name="connsiteX124" fmla="*/ 958446 w 1172852"/>
              <a:gd name="connsiteY124" fmla="*/ 218469 h 986231"/>
              <a:gd name="connsiteX125" fmla="*/ 957200 w 1172852"/>
              <a:gd name="connsiteY125" fmla="*/ 218469 h 986231"/>
              <a:gd name="connsiteX126" fmla="*/ 954706 w 1172852"/>
              <a:gd name="connsiteY126" fmla="*/ 214724 h 986231"/>
              <a:gd name="connsiteX127" fmla="*/ 953460 w 1172852"/>
              <a:gd name="connsiteY127" fmla="*/ 210979 h 986231"/>
              <a:gd name="connsiteX128" fmla="*/ 952214 w 1172852"/>
              <a:gd name="connsiteY128" fmla="*/ 207233 h 986231"/>
              <a:gd name="connsiteX129" fmla="*/ 952214 w 1172852"/>
              <a:gd name="connsiteY129" fmla="*/ 157298 h 986231"/>
              <a:gd name="connsiteX130" fmla="*/ 856230 w 1172852"/>
              <a:gd name="connsiteY130" fmla="*/ 157298 h 986231"/>
              <a:gd name="connsiteX131" fmla="*/ 856230 w 1172852"/>
              <a:gd name="connsiteY131" fmla="*/ 297118 h 986231"/>
              <a:gd name="connsiteX132" fmla="*/ 1144182 w 1172852"/>
              <a:gd name="connsiteY132" fmla="*/ 706591 h 986231"/>
              <a:gd name="connsiteX133" fmla="*/ 1140442 w 1172852"/>
              <a:gd name="connsiteY133" fmla="*/ 727814 h 986231"/>
              <a:gd name="connsiteX134" fmla="*/ 1120496 w 1172852"/>
              <a:gd name="connsiteY134" fmla="*/ 724068 h 986231"/>
              <a:gd name="connsiteX135" fmla="*/ 975898 w 1172852"/>
              <a:gd name="connsiteY135" fmla="*/ 520580 h 986231"/>
              <a:gd name="connsiteX136" fmla="*/ 937256 w 1172852"/>
              <a:gd name="connsiteY136" fmla="*/ 536809 h 986231"/>
              <a:gd name="connsiteX137" fmla="*/ 917310 w 1172852"/>
              <a:gd name="connsiteY137" fmla="*/ 540555 h 986231"/>
              <a:gd name="connsiteX138" fmla="*/ 897366 w 1172852"/>
              <a:gd name="connsiteY138" fmla="*/ 536809 h 986231"/>
              <a:gd name="connsiteX139" fmla="*/ 830052 w 1172852"/>
              <a:gd name="connsiteY139" fmla="*/ 508096 h 986231"/>
              <a:gd name="connsiteX140" fmla="*/ 813848 w 1172852"/>
              <a:gd name="connsiteY140" fmla="*/ 508096 h 986231"/>
              <a:gd name="connsiteX141" fmla="*/ 746534 w 1172852"/>
              <a:gd name="connsiteY141" fmla="*/ 536809 h 986231"/>
              <a:gd name="connsiteX142" fmla="*/ 706646 w 1172852"/>
              <a:gd name="connsiteY142" fmla="*/ 536809 h 986231"/>
              <a:gd name="connsiteX143" fmla="*/ 696672 w 1172852"/>
              <a:gd name="connsiteY143" fmla="*/ 531816 h 986231"/>
              <a:gd name="connsiteX144" fmla="*/ 510938 w 1172852"/>
              <a:gd name="connsiteY144" fmla="*/ 795227 h 986231"/>
              <a:gd name="connsiteX145" fmla="*/ 660524 w 1172852"/>
              <a:gd name="connsiteY145" fmla="*/ 961263 h 986231"/>
              <a:gd name="connsiteX146" fmla="*/ 659276 w 1172852"/>
              <a:gd name="connsiteY146" fmla="*/ 982486 h 986231"/>
              <a:gd name="connsiteX147" fmla="*/ 649304 w 1172852"/>
              <a:gd name="connsiteY147" fmla="*/ 986231 h 986231"/>
              <a:gd name="connsiteX148" fmla="*/ 639332 w 1172852"/>
              <a:gd name="connsiteY148" fmla="*/ 981238 h 986231"/>
              <a:gd name="connsiteX149" fmla="*/ 542102 w 1172852"/>
              <a:gd name="connsiteY149" fmla="*/ 875124 h 986231"/>
              <a:gd name="connsiteX150" fmla="*/ 514678 w 1172852"/>
              <a:gd name="connsiteY150" fmla="*/ 887608 h 986231"/>
              <a:gd name="connsiteX151" fmla="*/ 476036 w 1172852"/>
              <a:gd name="connsiteY151" fmla="*/ 887608 h 986231"/>
              <a:gd name="connsiteX152" fmla="*/ 407476 w 1172852"/>
              <a:gd name="connsiteY152" fmla="*/ 858895 h 986231"/>
              <a:gd name="connsiteX153" fmla="*/ 391270 w 1172852"/>
              <a:gd name="connsiteY153" fmla="*/ 858895 h 986231"/>
              <a:gd name="connsiteX154" fmla="*/ 323958 w 1172852"/>
              <a:gd name="connsiteY154" fmla="*/ 887608 h 986231"/>
              <a:gd name="connsiteX155" fmla="*/ 284068 w 1172852"/>
              <a:gd name="connsiteY155" fmla="*/ 887608 h 986231"/>
              <a:gd name="connsiteX156" fmla="*/ 215508 w 1172852"/>
              <a:gd name="connsiteY156" fmla="*/ 857647 h 986231"/>
              <a:gd name="connsiteX157" fmla="*/ 200550 w 1172852"/>
              <a:gd name="connsiteY157" fmla="*/ 857647 h 986231"/>
              <a:gd name="connsiteX158" fmla="*/ 105812 w 1172852"/>
              <a:gd name="connsiteY158" fmla="*/ 892602 h 986231"/>
              <a:gd name="connsiteX159" fmla="*/ 26034 w 1172852"/>
              <a:gd name="connsiteY159" fmla="*/ 981238 h 986231"/>
              <a:gd name="connsiteX160" fmla="*/ 4842 w 1172852"/>
              <a:gd name="connsiteY160" fmla="*/ 982486 h 986231"/>
              <a:gd name="connsiteX161" fmla="*/ 3596 w 1172852"/>
              <a:gd name="connsiteY161" fmla="*/ 961263 h 986231"/>
              <a:gd name="connsiteX162" fmla="*/ 321464 w 1172852"/>
              <a:gd name="connsiteY162" fmla="*/ 610465 h 986231"/>
              <a:gd name="connsiteX163" fmla="*/ 342656 w 1172852"/>
              <a:gd name="connsiteY163" fmla="*/ 610465 h 986231"/>
              <a:gd name="connsiteX164" fmla="*/ 386284 w 1172852"/>
              <a:gd name="connsiteY164" fmla="*/ 659152 h 986231"/>
              <a:gd name="connsiteX165" fmla="*/ 386284 w 1172852"/>
              <a:gd name="connsiteY165" fmla="*/ 594236 h 986231"/>
              <a:gd name="connsiteX166" fmla="*/ 345148 w 1172852"/>
              <a:gd name="connsiteY166" fmla="*/ 543051 h 986231"/>
              <a:gd name="connsiteX167" fmla="*/ 345148 w 1172852"/>
              <a:gd name="connsiteY167" fmla="*/ 524325 h 986231"/>
              <a:gd name="connsiteX168" fmla="*/ 285314 w 1172852"/>
              <a:gd name="connsiteY168" fmla="*/ 484377 h 986231"/>
              <a:gd name="connsiteX169" fmla="*/ 247918 w 1172852"/>
              <a:gd name="connsiteY169" fmla="*/ 421957 h 986231"/>
              <a:gd name="connsiteX170" fmla="*/ 282822 w 1172852"/>
              <a:gd name="connsiteY170" fmla="*/ 358289 h 986231"/>
              <a:gd name="connsiteX171" fmla="*/ 371326 w 1172852"/>
              <a:gd name="connsiteY171" fmla="*/ 294621 h 986231"/>
              <a:gd name="connsiteX172" fmla="*/ 395010 w 1172852"/>
              <a:gd name="connsiteY172" fmla="*/ 285882 h 986231"/>
              <a:gd name="connsiteX173" fmla="*/ 399996 w 1172852"/>
              <a:gd name="connsiteY173" fmla="*/ 285882 h 986231"/>
              <a:gd name="connsiteX174" fmla="*/ 404982 w 1172852"/>
              <a:gd name="connsiteY174" fmla="*/ 284634 h 986231"/>
              <a:gd name="connsiteX175" fmla="*/ 406228 w 1172852"/>
              <a:gd name="connsiteY175" fmla="*/ 284634 h 986231"/>
              <a:gd name="connsiteX176" fmla="*/ 428666 w 1172852"/>
              <a:gd name="connsiteY176" fmla="*/ 284634 h 986231"/>
              <a:gd name="connsiteX177" fmla="*/ 432406 w 1172852"/>
              <a:gd name="connsiteY177" fmla="*/ 284634 h 986231"/>
              <a:gd name="connsiteX178" fmla="*/ 524650 w 1172852"/>
              <a:gd name="connsiteY178" fmla="*/ 284634 h 986231"/>
              <a:gd name="connsiteX179" fmla="*/ 528390 w 1172852"/>
              <a:gd name="connsiteY179" fmla="*/ 284634 h 986231"/>
              <a:gd name="connsiteX180" fmla="*/ 552074 w 1172852"/>
              <a:gd name="connsiteY180" fmla="*/ 284634 h 986231"/>
              <a:gd name="connsiteX181" fmla="*/ 554568 w 1172852"/>
              <a:gd name="connsiteY181" fmla="*/ 284634 h 986231"/>
              <a:gd name="connsiteX182" fmla="*/ 558306 w 1172852"/>
              <a:gd name="connsiteY182" fmla="*/ 285882 h 986231"/>
              <a:gd name="connsiteX183" fmla="*/ 585730 w 1172852"/>
              <a:gd name="connsiteY183" fmla="*/ 294621 h 986231"/>
              <a:gd name="connsiteX184" fmla="*/ 675482 w 1172852"/>
              <a:gd name="connsiteY184" fmla="*/ 358289 h 986231"/>
              <a:gd name="connsiteX185" fmla="*/ 709138 w 1172852"/>
              <a:gd name="connsiteY185" fmla="*/ 421957 h 986231"/>
              <a:gd name="connsiteX186" fmla="*/ 671742 w 1172852"/>
              <a:gd name="connsiteY186" fmla="*/ 484377 h 986231"/>
              <a:gd name="connsiteX187" fmla="*/ 611908 w 1172852"/>
              <a:gd name="connsiteY187" fmla="*/ 524325 h 986231"/>
              <a:gd name="connsiteX188" fmla="*/ 611908 w 1172852"/>
              <a:gd name="connsiteY188" fmla="*/ 543051 h 986231"/>
              <a:gd name="connsiteX189" fmla="*/ 572018 w 1172852"/>
              <a:gd name="connsiteY189" fmla="*/ 592987 h 986231"/>
              <a:gd name="connsiteX190" fmla="*/ 572018 w 1172852"/>
              <a:gd name="connsiteY190" fmla="*/ 655407 h 986231"/>
              <a:gd name="connsiteX191" fmla="*/ 825066 w 1172852"/>
              <a:gd name="connsiteY191" fmla="*/ 297118 h 986231"/>
              <a:gd name="connsiteX192" fmla="*/ 825066 w 1172852"/>
              <a:gd name="connsiteY192" fmla="*/ 143565 h 986231"/>
              <a:gd name="connsiteX193" fmla="*/ 825066 w 1172852"/>
              <a:gd name="connsiteY193" fmla="*/ 16229 h 986231"/>
              <a:gd name="connsiteX194" fmla="*/ 840026 w 1172852"/>
              <a:gd name="connsiteY194" fmla="*/ 0 h 98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172852" h="986231">
                <a:moveTo>
                  <a:pt x="332682" y="642923"/>
                </a:moveTo>
                <a:lnTo>
                  <a:pt x="149442" y="845163"/>
                </a:lnTo>
                <a:lnTo>
                  <a:pt x="190578" y="830182"/>
                </a:lnTo>
                <a:cubicBezTo>
                  <a:pt x="203042" y="825188"/>
                  <a:pt x="215508" y="825188"/>
                  <a:pt x="227974" y="830182"/>
                </a:cubicBezTo>
                <a:lnTo>
                  <a:pt x="296534" y="860143"/>
                </a:lnTo>
                <a:cubicBezTo>
                  <a:pt x="301520" y="861392"/>
                  <a:pt x="307752" y="861392"/>
                  <a:pt x="312738" y="860143"/>
                </a:cubicBezTo>
                <a:lnTo>
                  <a:pt x="380052" y="831430"/>
                </a:lnTo>
                <a:cubicBezTo>
                  <a:pt x="392516" y="825188"/>
                  <a:pt x="406228" y="825188"/>
                  <a:pt x="418694" y="831430"/>
                </a:cubicBezTo>
                <a:lnTo>
                  <a:pt x="486008" y="860143"/>
                </a:lnTo>
                <a:cubicBezTo>
                  <a:pt x="492240" y="861392"/>
                  <a:pt x="498472" y="861392"/>
                  <a:pt x="502212" y="860143"/>
                </a:cubicBezTo>
                <a:lnTo>
                  <a:pt x="520910" y="851405"/>
                </a:lnTo>
                <a:close/>
                <a:moveTo>
                  <a:pt x="495980" y="548045"/>
                </a:moveTo>
                <a:lnTo>
                  <a:pt x="495980" y="765266"/>
                </a:lnTo>
                <a:lnTo>
                  <a:pt x="542102" y="697852"/>
                </a:lnTo>
                <a:lnTo>
                  <a:pt x="542102" y="592987"/>
                </a:lnTo>
                <a:cubicBezTo>
                  <a:pt x="522158" y="587994"/>
                  <a:pt x="505952" y="570516"/>
                  <a:pt x="502212" y="548045"/>
                </a:cubicBezTo>
                <a:close/>
                <a:moveTo>
                  <a:pt x="454844" y="548045"/>
                </a:moveTo>
                <a:cubicBezTo>
                  <a:pt x="452350" y="569268"/>
                  <a:pt x="437392" y="586745"/>
                  <a:pt x="416202" y="592987"/>
                </a:cubicBezTo>
                <a:lnTo>
                  <a:pt x="416202" y="691610"/>
                </a:lnTo>
                <a:lnTo>
                  <a:pt x="466062" y="745291"/>
                </a:lnTo>
                <a:lnTo>
                  <a:pt x="466062" y="548045"/>
                </a:lnTo>
                <a:close/>
                <a:moveTo>
                  <a:pt x="532130" y="499358"/>
                </a:moveTo>
                <a:lnTo>
                  <a:pt x="532130" y="543051"/>
                </a:lnTo>
                <a:cubicBezTo>
                  <a:pt x="532130" y="554287"/>
                  <a:pt x="543348" y="565522"/>
                  <a:pt x="557060" y="565522"/>
                </a:cubicBezTo>
                <a:cubicBezTo>
                  <a:pt x="570772" y="565522"/>
                  <a:pt x="581992" y="554287"/>
                  <a:pt x="581992" y="543051"/>
                </a:cubicBezTo>
                <a:lnTo>
                  <a:pt x="581992" y="524325"/>
                </a:lnTo>
                <a:close/>
                <a:moveTo>
                  <a:pt x="424926" y="499358"/>
                </a:moveTo>
                <a:lnTo>
                  <a:pt x="375066" y="524325"/>
                </a:lnTo>
                <a:lnTo>
                  <a:pt x="375066" y="543051"/>
                </a:lnTo>
                <a:cubicBezTo>
                  <a:pt x="375066" y="554287"/>
                  <a:pt x="386284" y="565522"/>
                  <a:pt x="399996" y="565522"/>
                </a:cubicBezTo>
                <a:cubicBezTo>
                  <a:pt x="413708" y="565522"/>
                  <a:pt x="424926" y="554287"/>
                  <a:pt x="424926" y="543051"/>
                </a:cubicBezTo>
                <a:close/>
                <a:moveTo>
                  <a:pt x="358860" y="340812"/>
                </a:moveTo>
                <a:lnTo>
                  <a:pt x="299026" y="382009"/>
                </a:lnTo>
                <a:cubicBezTo>
                  <a:pt x="285314" y="391996"/>
                  <a:pt x="277836" y="405728"/>
                  <a:pt x="277836" y="421957"/>
                </a:cubicBezTo>
                <a:cubicBezTo>
                  <a:pt x="277836" y="436938"/>
                  <a:pt x="286560" y="450670"/>
                  <a:pt x="300272" y="458161"/>
                </a:cubicBezTo>
                <a:lnTo>
                  <a:pt x="301520" y="458161"/>
                </a:lnTo>
                <a:lnTo>
                  <a:pt x="361354" y="499358"/>
                </a:lnTo>
                <a:lnTo>
                  <a:pt x="408722" y="474390"/>
                </a:lnTo>
                <a:lnTo>
                  <a:pt x="346394" y="431944"/>
                </a:lnTo>
                <a:cubicBezTo>
                  <a:pt x="342656" y="429448"/>
                  <a:pt x="340162" y="424454"/>
                  <a:pt x="340162" y="419460"/>
                </a:cubicBezTo>
                <a:cubicBezTo>
                  <a:pt x="340162" y="415715"/>
                  <a:pt x="342656" y="410722"/>
                  <a:pt x="346394" y="406976"/>
                </a:cubicBezTo>
                <a:lnTo>
                  <a:pt x="366340" y="393244"/>
                </a:lnTo>
                <a:close/>
                <a:moveTo>
                  <a:pt x="840026" y="328328"/>
                </a:moveTo>
                <a:lnTo>
                  <a:pt x="714124" y="506848"/>
                </a:lnTo>
                <a:lnTo>
                  <a:pt x="719110" y="509345"/>
                </a:lnTo>
                <a:cubicBezTo>
                  <a:pt x="724096" y="511842"/>
                  <a:pt x="730330" y="511842"/>
                  <a:pt x="735316" y="509345"/>
                </a:cubicBezTo>
                <a:lnTo>
                  <a:pt x="802628" y="480632"/>
                </a:lnTo>
                <a:cubicBezTo>
                  <a:pt x="815094" y="475638"/>
                  <a:pt x="830052" y="475638"/>
                  <a:pt x="842518" y="480632"/>
                </a:cubicBezTo>
                <a:lnTo>
                  <a:pt x="908584" y="509345"/>
                </a:lnTo>
                <a:cubicBezTo>
                  <a:pt x="914818" y="511842"/>
                  <a:pt x="921050" y="511842"/>
                  <a:pt x="926036" y="509345"/>
                </a:cubicBezTo>
                <a:lnTo>
                  <a:pt x="958446" y="495612"/>
                </a:lnTo>
                <a:close/>
                <a:moveTo>
                  <a:pt x="399996" y="314595"/>
                </a:moveTo>
                <a:cubicBezTo>
                  <a:pt x="392516" y="317092"/>
                  <a:pt x="387530" y="323334"/>
                  <a:pt x="387530" y="332073"/>
                </a:cubicBezTo>
                <a:lnTo>
                  <a:pt x="402490" y="433193"/>
                </a:lnTo>
                <a:lnTo>
                  <a:pt x="431160" y="451919"/>
                </a:lnTo>
                <a:cubicBezTo>
                  <a:pt x="437392" y="456912"/>
                  <a:pt x="442378" y="463154"/>
                  <a:pt x="447364" y="468148"/>
                </a:cubicBezTo>
                <a:cubicBezTo>
                  <a:pt x="447364" y="469396"/>
                  <a:pt x="447364" y="469396"/>
                  <a:pt x="447364" y="470644"/>
                </a:cubicBezTo>
                <a:cubicBezTo>
                  <a:pt x="452350" y="478135"/>
                  <a:pt x="454844" y="486874"/>
                  <a:pt x="454844" y="496861"/>
                </a:cubicBezTo>
                <a:lnTo>
                  <a:pt x="454844" y="518084"/>
                </a:lnTo>
                <a:lnTo>
                  <a:pt x="502212" y="518084"/>
                </a:lnTo>
                <a:lnTo>
                  <a:pt x="502212" y="496861"/>
                </a:lnTo>
                <a:cubicBezTo>
                  <a:pt x="502212" y="486874"/>
                  <a:pt x="504706" y="478135"/>
                  <a:pt x="509692" y="470644"/>
                </a:cubicBezTo>
                <a:lnTo>
                  <a:pt x="510938" y="470644"/>
                </a:lnTo>
                <a:cubicBezTo>
                  <a:pt x="510938" y="469396"/>
                  <a:pt x="510938" y="469396"/>
                  <a:pt x="510938" y="468148"/>
                </a:cubicBezTo>
                <a:cubicBezTo>
                  <a:pt x="514678" y="463154"/>
                  <a:pt x="519664" y="456912"/>
                  <a:pt x="525896" y="451919"/>
                </a:cubicBezTo>
                <a:lnTo>
                  <a:pt x="577004" y="419460"/>
                </a:lnTo>
                <a:lnTo>
                  <a:pt x="547088" y="398238"/>
                </a:lnTo>
                <a:cubicBezTo>
                  <a:pt x="539608" y="393244"/>
                  <a:pt x="538362" y="384505"/>
                  <a:pt x="543348" y="378263"/>
                </a:cubicBezTo>
                <a:cubicBezTo>
                  <a:pt x="548334" y="370773"/>
                  <a:pt x="557060" y="369525"/>
                  <a:pt x="564540" y="373270"/>
                </a:cubicBezTo>
                <a:lnTo>
                  <a:pt x="610662" y="406976"/>
                </a:lnTo>
                <a:cubicBezTo>
                  <a:pt x="615648" y="410722"/>
                  <a:pt x="618140" y="415715"/>
                  <a:pt x="618140" y="419460"/>
                </a:cubicBezTo>
                <a:cubicBezTo>
                  <a:pt x="616894" y="424454"/>
                  <a:pt x="614402" y="429448"/>
                  <a:pt x="610662" y="431944"/>
                </a:cubicBezTo>
                <a:lnTo>
                  <a:pt x="548334" y="474390"/>
                </a:lnTo>
                <a:lnTo>
                  <a:pt x="596950" y="499358"/>
                </a:lnTo>
                <a:lnTo>
                  <a:pt x="655538" y="458161"/>
                </a:lnTo>
                <a:lnTo>
                  <a:pt x="656784" y="458161"/>
                </a:lnTo>
                <a:cubicBezTo>
                  <a:pt x="670496" y="450670"/>
                  <a:pt x="679222" y="436938"/>
                  <a:pt x="679222" y="421957"/>
                </a:cubicBezTo>
                <a:cubicBezTo>
                  <a:pt x="680468" y="405728"/>
                  <a:pt x="671742" y="391996"/>
                  <a:pt x="659276" y="383257"/>
                </a:cubicBezTo>
                <a:lnTo>
                  <a:pt x="569526" y="319589"/>
                </a:lnTo>
                <a:cubicBezTo>
                  <a:pt x="564540" y="317092"/>
                  <a:pt x="558306" y="314595"/>
                  <a:pt x="550828" y="314595"/>
                </a:cubicBezTo>
                <a:lnTo>
                  <a:pt x="490994" y="314595"/>
                </a:lnTo>
                <a:lnTo>
                  <a:pt x="505952" y="428199"/>
                </a:lnTo>
                <a:cubicBezTo>
                  <a:pt x="505952" y="435690"/>
                  <a:pt x="504706" y="440683"/>
                  <a:pt x="499720" y="445677"/>
                </a:cubicBezTo>
                <a:lnTo>
                  <a:pt x="482268" y="463154"/>
                </a:lnTo>
                <a:cubicBezTo>
                  <a:pt x="478528" y="466899"/>
                  <a:pt x="472296" y="466899"/>
                  <a:pt x="468556" y="463154"/>
                </a:cubicBezTo>
                <a:lnTo>
                  <a:pt x="451104" y="445677"/>
                </a:lnTo>
                <a:cubicBezTo>
                  <a:pt x="446118" y="440683"/>
                  <a:pt x="443626" y="435690"/>
                  <a:pt x="444872" y="428199"/>
                </a:cubicBezTo>
                <a:lnTo>
                  <a:pt x="458584" y="314595"/>
                </a:lnTo>
                <a:lnTo>
                  <a:pt x="406228" y="314595"/>
                </a:lnTo>
                <a:cubicBezTo>
                  <a:pt x="404982" y="314595"/>
                  <a:pt x="402490" y="314595"/>
                  <a:pt x="399996" y="314595"/>
                </a:cubicBezTo>
                <a:close/>
                <a:moveTo>
                  <a:pt x="478014" y="155763"/>
                </a:moveTo>
                <a:cubicBezTo>
                  <a:pt x="455944" y="155763"/>
                  <a:pt x="438778" y="172928"/>
                  <a:pt x="438778" y="194998"/>
                </a:cubicBezTo>
                <a:cubicBezTo>
                  <a:pt x="438778" y="215842"/>
                  <a:pt x="455944" y="233008"/>
                  <a:pt x="478014" y="233008"/>
                </a:cubicBezTo>
                <a:cubicBezTo>
                  <a:pt x="498858" y="233008"/>
                  <a:pt x="517250" y="215842"/>
                  <a:pt x="517250" y="194998"/>
                </a:cubicBezTo>
                <a:cubicBezTo>
                  <a:pt x="517250" y="172928"/>
                  <a:pt x="498858" y="155763"/>
                  <a:pt x="478014" y="155763"/>
                </a:cubicBezTo>
                <a:close/>
                <a:moveTo>
                  <a:pt x="478014" y="126336"/>
                </a:moveTo>
                <a:cubicBezTo>
                  <a:pt x="516024" y="126336"/>
                  <a:pt x="546676" y="156989"/>
                  <a:pt x="546676" y="194998"/>
                </a:cubicBezTo>
                <a:cubicBezTo>
                  <a:pt x="546676" y="233008"/>
                  <a:pt x="516024" y="262435"/>
                  <a:pt x="478014" y="262435"/>
                </a:cubicBezTo>
                <a:cubicBezTo>
                  <a:pt x="440004" y="262435"/>
                  <a:pt x="410578" y="233008"/>
                  <a:pt x="410578" y="194998"/>
                </a:cubicBezTo>
                <a:cubicBezTo>
                  <a:pt x="410578" y="156989"/>
                  <a:pt x="440004" y="126336"/>
                  <a:pt x="478014" y="126336"/>
                </a:cubicBezTo>
                <a:close/>
                <a:moveTo>
                  <a:pt x="1045704" y="94878"/>
                </a:moveTo>
                <a:lnTo>
                  <a:pt x="1045704" y="143565"/>
                </a:lnTo>
                <a:cubicBezTo>
                  <a:pt x="1045704" y="143565"/>
                  <a:pt x="1045704" y="144814"/>
                  <a:pt x="1045704" y="146062"/>
                </a:cubicBezTo>
                <a:cubicBezTo>
                  <a:pt x="1045704" y="147310"/>
                  <a:pt x="1044458" y="148559"/>
                  <a:pt x="1044458" y="149807"/>
                </a:cubicBezTo>
                <a:cubicBezTo>
                  <a:pt x="1043212" y="151056"/>
                  <a:pt x="1041964" y="152304"/>
                  <a:pt x="1041964" y="153552"/>
                </a:cubicBezTo>
                <a:lnTo>
                  <a:pt x="1003322" y="191004"/>
                </a:lnTo>
                <a:lnTo>
                  <a:pt x="1142934" y="191004"/>
                </a:lnTo>
                <a:lnTo>
                  <a:pt x="1142934" y="94878"/>
                </a:lnTo>
                <a:close/>
                <a:moveTo>
                  <a:pt x="856230" y="29961"/>
                </a:moveTo>
                <a:lnTo>
                  <a:pt x="856230" y="128585"/>
                </a:lnTo>
                <a:lnTo>
                  <a:pt x="967172" y="128585"/>
                </a:lnTo>
                <a:lnTo>
                  <a:pt x="1015788" y="128585"/>
                </a:lnTo>
                <a:lnTo>
                  <a:pt x="1015788" y="29961"/>
                </a:lnTo>
                <a:close/>
                <a:moveTo>
                  <a:pt x="840026" y="0"/>
                </a:moveTo>
                <a:lnTo>
                  <a:pt x="1030746" y="0"/>
                </a:lnTo>
                <a:cubicBezTo>
                  <a:pt x="1039472" y="0"/>
                  <a:pt x="1045704" y="7490"/>
                  <a:pt x="1045704" y="16229"/>
                </a:cubicBezTo>
                <a:lnTo>
                  <a:pt x="1045704" y="64916"/>
                </a:lnTo>
                <a:lnTo>
                  <a:pt x="1157894" y="64916"/>
                </a:lnTo>
                <a:cubicBezTo>
                  <a:pt x="1165372" y="64916"/>
                  <a:pt x="1172852" y="71158"/>
                  <a:pt x="1172852" y="78649"/>
                </a:cubicBezTo>
                <a:lnTo>
                  <a:pt x="1172852" y="207233"/>
                </a:lnTo>
                <a:cubicBezTo>
                  <a:pt x="1172852" y="214724"/>
                  <a:pt x="1165372" y="220966"/>
                  <a:pt x="1157894" y="220966"/>
                </a:cubicBezTo>
                <a:lnTo>
                  <a:pt x="967172" y="220966"/>
                </a:lnTo>
                <a:cubicBezTo>
                  <a:pt x="965926" y="220966"/>
                  <a:pt x="965926" y="220966"/>
                  <a:pt x="964680" y="220966"/>
                </a:cubicBezTo>
                <a:cubicBezTo>
                  <a:pt x="963432" y="220966"/>
                  <a:pt x="963432" y="220966"/>
                  <a:pt x="962186" y="220966"/>
                </a:cubicBezTo>
                <a:cubicBezTo>
                  <a:pt x="960940" y="219717"/>
                  <a:pt x="959694" y="218469"/>
                  <a:pt x="958446" y="218469"/>
                </a:cubicBezTo>
                <a:cubicBezTo>
                  <a:pt x="957200" y="218469"/>
                  <a:pt x="957200" y="218469"/>
                  <a:pt x="957200" y="218469"/>
                </a:cubicBezTo>
                <a:cubicBezTo>
                  <a:pt x="957200" y="215972"/>
                  <a:pt x="955954" y="215972"/>
                  <a:pt x="954706" y="214724"/>
                </a:cubicBezTo>
                <a:cubicBezTo>
                  <a:pt x="954706" y="213475"/>
                  <a:pt x="954706" y="213475"/>
                  <a:pt x="953460" y="210979"/>
                </a:cubicBezTo>
                <a:cubicBezTo>
                  <a:pt x="952214" y="208482"/>
                  <a:pt x="952214" y="208482"/>
                  <a:pt x="952214" y="207233"/>
                </a:cubicBezTo>
                <a:lnTo>
                  <a:pt x="952214" y="157298"/>
                </a:lnTo>
                <a:lnTo>
                  <a:pt x="856230" y="157298"/>
                </a:lnTo>
                <a:lnTo>
                  <a:pt x="856230" y="297118"/>
                </a:lnTo>
                <a:lnTo>
                  <a:pt x="1144182" y="706591"/>
                </a:lnTo>
                <a:cubicBezTo>
                  <a:pt x="1149168" y="714081"/>
                  <a:pt x="1147920" y="722820"/>
                  <a:pt x="1140442" y="727814"/>
                </a:cubicBezTo>
                <a:cubicBezTo>
                  <a:pt x="1134208" y="732807"/>
                  <a:pt x="1124236" y="731559"/>
                  <a:pt x="1120496" y="724068"/>
                </a:cubicBezTo>
                <a:lnTo>
                  <a:pt x="975898" y="520580"/>
                </a:lnTo>
                <a:lnTo>
                  <a:pt x="937256" y="536809"/>
                </a:lnTo>
                <a:cubicBezTo>
                  <a:pt x="931022" y="539306"/>
                  <a:pt x="924790" y="540555"/>
                  <a:pt x="917310" y="540555"/>
                </a:cubicBezTo>
                <a:cubicBezTo>
                  <a:pt x="911078" y="540555"/>
                  <a:pt x="904846" y="539306"/>
                  <a:pt x="897366" y="536809"/>
                </a:cubicBezTo>
                <a:lnTo>
                  <a:pt x="830052" y="508096"/>
                </a:lnTo>
                <a:cubicBezTo>
                  <a:pt x="825066" y="506848"/>
                  <a:pt x="818834" y="506848"/>
                  <a:pt x="813848" y="508096"/>
                </a:cubicBezTo>
                <a:lnTo>
                  <a:pt x="746534" y="536809"/>
                </a:lnTo>
                <a:cubicBezTo>
                  <a:pt x="734070" y="541803"/>
                  <a:pt x="720358" y="541803"/>
                  <a:pt x="706646" y="536809"/>
                </a:cubicBezTo>
                <a:lnTo>
                  <a:pt x="696672" y="531816"/>
                </a:lnTo>
                <a:lnTo>
                  <a:pt x="510938" y="795227"/>
                </a:lnTo>
                <a:lnTo>
                  <a:pt x="660524" y="961263"/>
                </a:lnTo>
                <a:cubicBezTo>
                  <a:pt x="666756" y="967505"/>
                  <a:pt x="665510" y="977492"/>
                  <a:pt x="659276" y="982486"/>
                </a:cubicBezTo>
                <a:cubicBezTo>
                  <a:pt x="656784" y="984983"/>
                  <a:pt x="654290" y="986231"/>
                  <a:pt x="649304" y="986231"/>
                </a:cubicBezTo>
                <a:cubicBezTo>
                  <a:pt x="645564" y="986231"/>
                  <a:pt x="641826" y="984983"/>
                  <a:pt x="639332" y="981238"/>
                </a:cubicBezTo>
                <a:lnTo>
                  <a:pt x="542102" y="875124"/>
                </a:lnTo>
                <a:lnTo>
                  <a:pt x="514678" y="887608"/>
                </a:lnTo>
                <a:cubicBezTo>
                  <a:pt x="502212" y="891353"/>
                  <a:pt x="487254" y="891353"/>
                  <a:pt x="476036" y="887608"/>
                </a:cubicBezTo>
                <a:lnTo>
                  <a:pt x="407476" y="858895"/>
                </a:lnTo>
                <a:cubicBezTo>
                  <a:pt x="402490" y="856398"/>
                  <a:pt x="397504" y="856398"/>
                  <a:pt x="391270" y="858895"/>
                </a:cubicBezTo>
                <a:lnTo>
                  <a:pt x="323958" y="887608"/>
                </a:lnTo>
                <a:cubicBezTo>
                  <a:pt x="311492" y="891353"/>
                  <a:pt x="296534" y="891353"/>
                  <a:pt x="284068" y="887608"/>
                </a:cubicBezTo>
                <a:lnTo>
                  <a:pt x="215508" y="857647"/>
                </a:lnTo>
                <a:cubicBezTo>
                  <a:pt x="211768" y="855150"/>
                  <a:pt x="205536" y="855150"/>
                  <a:pt x="200550" y="857647"/>
                </a:cubicBezTo>
                <a:lnTo>
                  <a:pt x="105812" y="892602"/>
                </a:lnTo>
                <a:lnTo>
                  <a:pt x="26034" y="981238"/>
                </a:lnTo>
                <a:cubicBezTo>
                  <a:pt x="19802" y="987480"/>
                  <a:pt x="11076" y="987480"/>
                  <a:pt x="4842" y="982486"/>
                </a:cubicBezTo>
                <a:cubicBezTo>
                  <a:pt x="-1390" y="977492"/>
                  <a:pt x="-1390" y="967505"/>
                  <a:pt x="3596" y="961263"/>
                </a:cubicBezTo>
                <a:lnTo>
                  <a:pt x="321464" y="610465"/>
                </a:lnTo>
                <a:cubicBezTo>
                  <a:pt x="326450" y="602974"/>
                  <a:pt x="337670" y="602974"/>
                  <a:pt x="342656" y="610465"/>
                </a:cubicBezTo>
                <a:lnTo>
                  <a:pt x="386284" y="659152"/>
                </a:lnTo>
                <a:lnTo>
                  <a:pt x="386284" y="594236"/>
                </a:lnTo>
                <a:cubicBezTo>
                  <a:pt x="362600" y="587994"/>
                  <a:pt x="345148" y="566771"/>
                  <a:pt x="345148" y="543051"/>
                </a:cubicBezTo>
                <a:lnTo>
                  <a:pt x="345148" y="524325"/>
                </a:lnTo>
                <a:lnTo>
                  <a:pt x="285314" y="484377"/>
                </a:lnTo>
                <a:cubicBezTo>
                  <a:pt x="262876" y="470644"/>
                  <a:pt x="249164" y="446925"/>
                  <a:pt x="247918" y="421957"/>
                </a:cubicBezTo>
                <a:cubicBezTo>
                  <a:pt x="247918" y="395741"/>
                  <a:pt x="261630" y="372021"/>
                  <a:pt x="282822" y="358289"/>
                </a:cubicBezTo>
                <a:lnTo>
                  <a:pt x="371326" y="294621"/>
                </a:lnTo>
                <a:cubicBezTo>
                  <a:pt x="378804" y="289627"/>
                  <a:pt x="386284" y="287131"/>
                  <a:pt x="395010" y="285882"/>
                </a:cubicBezTo>
                <a:cubicBezTo>
                  <a:pt x="396256" y="285882"/>
                  <a:pt x="398750" y="285882"/>
                  <a:pt x="399996" y="285882"/>
                </a:cubicBezTo>
                <a:cubicBezTo>
                  <a:pt x="402490" y="285882"/>
                  <a:pt x="402490" y="284634"/>
                  <a:pt x="404982" y="284634"/>
                </a:cubicBezTo>
                <a:lnTo>
                  <a:pt x="406228" y="284634"/>
                </a:lnTo>
                <a:cubicBezTo>
                  <a:pt x="413708" y="283385"/>
                  <a:pt x="422434" y="284634"/>
                  <a:pt x="428666" y="284634"/>
                </a:cubicBezTo>
                <a:lnTo>
                  <a:pt x="432406" y="284634"/>
                </a:lnTo>
                <a:lnTo>
                  <a:pt x="524650" y="284634"/>
                </a:lnTo>
                <a:lnTo>
                  <a:pt x="528390" y="284634"/>
                </a:lnTo>
                <a:cubicBezTo>
                  <a:pt x="534622" y="284634"/>
                  <a:pt x="543348" y="283385"/>
                  <a:pt x="552074" y="284634"/>
                </a:cubicBezTo>
                <a:lnTo>
                  <a:pt x="554568" y="284634"/>
                </a:lnTo>
                <a:cubicBezTo>
                  <a:pt x="555814" y="284634"/>
                  <a:pt x="557060" y="284634"/>
                  <a:pt x="558306" y="285882"/>
                </a:cubicBezTo>
                <a:cubicBezTo>
                  <a:pt x="567032" y="287131"/>
                  <a:pt x="577004" y="289627"/>
                  <a:pt x="585730" y="294621"/>
                </a:cubicBezTo>
                <a:lnTo>
                  <a:pt x="675482" y="358289"/>
                </a:lnTo>
                <a:cubicBezTo>
                  <a:pt x="697920" y="372021"/>
                  <a:pt x="710384" y="395741"/>
                  <a:pt x="709138" y="421957"/>
                </a:cubicBezTo>
                <a:cubicBezTo>
                  <a:pt x="707892" y="446925"/>
                  <a:pt x="694180" y="470644"/>
                  <a:pt x="671742" y="484377"/>
                </a:cubicBezTo>
                <a:lnTo>
                  <a:pt x="611908" y="524325"/>
                </a:lnTo>
                <a:lnTo>
                  <a:pt x="611908" y="543051"/>
                </a:lnTo>
                <a:cubicBezTo>
                  <a:pt x="611908" y="566771"/>
                  <a:pt x="594456" y="586745"/>
                  <a:pt x="572018" y="592987"/>
                </a:cubicBezTo>
                <a:lnTo>
                  <a:pt x="572018" y="655407"/>
                </a:lnTo>
                <a:lnTo>
                  <a:pt x="825066" y="297118"/>
                </a:lnTo>
                <a:lnTo>
                  <a:pt x="825066" y="143565"/>
                </a:lnTo>
                <a:lnTo>
                  <a:pt x="825066" y="16229"/>
                </a:lnTo>
                <a:cubicBezTo>
                  <a:pt x="825066" y="7490"/>
                  <a:pt x="832546" y="0"/>
                  <a:pt x="8400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3">
            <a:extLst>
              <a:ext uri="{FF2B5EF4-FFF2-40B4-BE49-F238E27FC236}">
                <a16:creationId xmlns:a16="http://schemas.microsoft.com/office/drawing/2014/main" id="{0012BF0A-7E79-0F47-9287-7273C3978D70}"/>
              </a:ext>
            </a:extLst>
          </p:cNvPr>
          <p:cNvSpPr txBox="1"/>
          <p:nvPr/>
        </p:nvSpPr>
        <p:spPr>
          <a:xfrm>
            <a:off x="1722474" y="10365163"/>
            <a:ext cx="342067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3">
            <a:extLst>
              <a:ext uri="{FF2B5EF4-FFF2-40B4-BE49-F238E27FC236}">
                <a16:creationId xmlns:a16="http://schemas.microsoft.com/office/drawing/2014/main" id="{B4032F3A-2998-BE48-A79A-58459D0CBD56}"/>
              </a:ext>
            </a:extLst>
          </p:cNvPr>
          <p:cNvSpPr txBox="1"/>
          <p:nvPr/>
        </p:nvSpPr>
        <p:spPr>
          <a:xfrm>
            <a:off x="1722474" y="11027931"/>
            <a:ext cx="342067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 slides and charts.</a:t>
            </a:r>
          </a:p>
        </p:txBody>
      </p:sp>
      <p:sp>
        <p:nvSpPr>
          <p:cNvPr id="386" name="ROUND SIDESAMECORNER 04">
            <a:extLst>
              <a:ext uri="{FF2B5EF4-FFF2-40B4-BE49-F238E27FC236}">
                <a16:creationId xmlns:a16="http://schemas.microsoft.com/office/drawing/2014/main" id="{2CB3D267-304C-DA4C-9D99-D1AB9F7184AA}"/>
              </a:ext>
            </a:extLst>
          </p:cNvPr>
          <p:cNvSpPr/>
          <p:nvPr/>
        </p:nvSpPr>
        <p:spPr>
          <a:xfrm rot="5400000">
            <a:off x="19541382" y="2847188"/>
            <a:ext cx="2757454" cy="3906005"/>
          </a:xfrm>
          <a:prstGeom prst="round2SameRect">
            <a:avLst>
              <a:gd name="adj1" fmla="val 12218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0" name="LINE ROUND SIDESAMECORNER 04">
            <a:extLst>
              <a:ext uri="{FF2B5EF4-FFF2-40B4-BE49-F238E27FC236}">
                <a16:creationId xmlns:a16="http://schemas.microsoft.com/office/drawing/2014/main" id="{FDAF3847-BF76-8346-99D5-36CE9ECC3F58}"/>
              </a:ext>
            </a:extLst>
          </p:cNvPr>
          <p:cNvSpPr/>
          <p:nvPr/>
        </p:nvSpPr>
        <p:spPr>
          <a:xfrm rot="16200000">
            <a:off x="16666723" y="4132854"/>
            <a:ext cx="2756396" cy="1342635"/>
          </a:xfrm>
          <a:prstGeom prst="round2SameRect">
            <a:avLst>
              <a:gd name="adj1" fmla="val 22627"/>
              <a:gd name="adj2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18" name="RECTANGLE ROUND 04">
            <a:extLst>
              <a:ext uri="{FF2B5EF4-FFF2-40B4-BE49-F238E27FC236}">
                <a16:creationId xmlns:a16="http://schemas.microsoft.com/office/drawing/2014/main" id="{DE300842-A0EC-3449-901D-9EE9F0CA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828" y="3293087"/>
            <a:ext cx="175774" cy="30156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1" name="ICON 04">
            <a:extLst>
              <a:ext uri="{FF2B5EF4-FFF2-40B4-BE49-F238E27FC236}">
                <a16:creationId xmlns:a16="http://schemas.microsoft.com/office/drawing/2014/main" id="{D9ADEFD8-71DB-E841-B5CD-9A37A159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044" y="4325759"/>
            <a:ext cx="1174240" cy="949032"/>
          </a:xfrm>
          <a:custGeom>
            <a:avLst/>
            <a:gdLst>
              <a:gd name="connsiteX0" fmla="*/ 979868 w 1174240"/>
              <a:gd name="connsiteY0" fmla="*/ 867883 h 949032"/>
              <a:gd name="connsiteX1" fmla="*/ 998472 w 1174240"/>
              <a:gd name="connsiteY1" fmla="*/ 887108 h 949032"/>
              <a:gd name="connsiteX2" fmla="*/ 979868 w 1174240"/>
              <a:gd name="connsiteY2" fmla="*/ 905051 h 949032"/>
              <a:gd name="connsiteX3" fmla="*/ 961264 w 1174240"/>
              <a:gd name="connsiteY3" fmla="*/ 887108 h 949032"/>
              <a:gd name="connsiteX4" fmla="*/ 979868 w 1174240"/>
              <a:gd name="connsiteY4" fmla="*/ 867883 h 949032"/>
              <a:gd name="connsiteX5" fmla="*/ 822342 w 1174240"/>
              <a:gd name="connsiteY5" fmla="*/ 853259 h 949032"/>
              <a:gd name="connsiteX6" fmla="*/ 822342 w 1174240"/>
              <a:gd name="connsiteY6" fmla="*/ 916693 h 949032"/>
              <a:gd name="connsiteX7" fmla="*/ 824838 w 1174240"/>
              <a:gd name="connsiteY7" fmla="*/ 919181 h 949032"/>
              <a:gd name="connsiteX8" fmla="*/ 1141794 w 1174240"/>
              <a:gd name="connsiteY8" fmla="*/ 919181 h 949032"/>
              <a:gd name="connsiteX9" fmla="*/ 1144290 w 1174240"/>
              <a:gd name="connsiteY9" fmla="*/ 916693 h 949032"/>
              <a:gd name="connsiteX10" fmla="*/ 1144290 w 1174240"/>
              <a:gd name="connsiteY10" fmla="*/ 853259 h 949032"/>
              <a:gd name="connsiteX11" fmla="*/ 393076 w 1174240"/>
              <a:gd name="connsiteY11" fmla="*/ 695294 h 949032"/>
              <a:gd name="connsiteX12" fmla="*/ 395572 w 1174240"/>
              <a:gd name="connsiteY12" fmla="*/ 727633 h 949032"/>
              <a:gd name="connsiteX13" fmla="*/ 351896 w 1174240"/>
              <a:gd name="connsiteY13" fmla="*/ 919181 h 949032"/>
              <a:gd name="connsiteX14" fmla="*/ 662614 w 1174240"/>
              <a:gd name="connsiteY14" fmla="*/ 919181 h 949032"/>
              <a:gd name="connsiteX15" fmla="*/ 618940 w 1174240"/>
              <a:gd name="connsiteY15" fmla="*/ 727633 h 949032"/>
              <a:gd name="connsiteX16" fmla="*/ 622684 w 1174240"/>
              <a:gd name="connsiteY16" fmla="*/ 695294 h 949032"/>
              <a:gd name="connsiteX17" fmla="*/ 1043048 w 1174240"/>
              <a:gd name="connsiteY17" fmla="*/ 604223 h 949032"/>
              <a:gd name="connsiteX18" fmla="*/ 1058918 w 1174240"/>
              <a:gd name="connsiteY18" fmla="*/ 620702 h 949032"/>
              <a:gd name="connsiteX19" fmla="*/ 1043048 w 1174240"/>
              <a:gd name="connsiteY19" fmla="*/ 635914 h 949032"/>
              <a:gd name="connsiteX20" fmla="*/ 1027180 w 1174240"/>
              <a:gd name="connsiteY20" fmla="*/ 620702 h 949032"/>
              <a:gd name="connsiteX21" fmla="*/ 1043048 w 1174240"/>
              <a:gd name="connsiteY21" fmla="*/ 604223 h 949032"/>
              <a:gd name="connsiteX22" fmla="*/ 982624 w 1174240"/>
              <a:gd name="connsiteY22" fmla="*/ 604223 h 949032"/>
              <a:gd name="connsiteX23" fmla="*/ 998494 w 1174240"/>
              <a:gd name="connsiteY23" fmla="*/ 620702 h 949032"/>
              <a:gd name="connsiteX24" fmla="*/ 982624 w 1174240"/>
              <a:gd name="connsiteY24" fmla="*/ 635914 h 949032"/>
              <a:gd name="connsiteX25" fmla="*/ 966756 w 1174240"/>
              <a:gd name="connsiteY25" fmla="*/ 620702 h 949032"/>
              <a:gd name="connsiteX26" fmla="*/ 982624 w 1174240"/>
              <a:gd name="connsiteY26" fmla="*/ 604223 h 949032"/>
              <a:gd name="connsiteX27" fmla="*/ 916708 w 1174240"/>
              <a:gd name="connsiteY27" fmla="*/ 604223 h 949032"/>
              <a:gd name="connsiteX28" fmla="*/ 932578 w 1174240"/>
              <a:gd name="connsiteY28" fmla="*/ 620702 h 949032"/>
              <a:gd name="connsiteX29" fmla="*/ 916708 w 1174240"/>
              <a:gd name="connsiteY29" fmla="*/ 635914 h 949032"/>
              <a:gd name="connsiteX30" fmla="*/ 900840 w 1174240"/>
              <a:gd name="connsiteY30" fmla="*/ 620702 h 949032"/>
              <a:gd name="connsiteX31" fmla="*/ 916708 w 1174240"/>
              <a:gd name="connsiteY31" fmla="*/ 604223 h 949032"/>
              <a:gd name="connsiteX32" fmla="*/ 503410 w 1174240"/>
              <a:gd name="connsiteY32" fmla="*/ 571265 h 949032"/>
              <a:gd name="connsiteX33" fmla="*/ 537014 w 1174240"/>
              <a:gd name="connsiteY33" fmla="*/ 603576 h 949032"/>
              <a:gd name="connsiteX34" fmla="*/ 503410 w 1174240"/>
              <a:gd name="connsiteY34" fmla="*/ 635888 h 949032"/>
              <a:gd name="connsiteX35" fmla="*/ 472392 w 1174240"/>
              <a:gd name="connsiteY35" fmla="*/ 603576 h 949032"/>
              <a:gd name="connsiteX36" fmla="*/ 503410 w 1174240"/>
              <a:gd name="connsiteY36" fmla="*/ 571265 h 949032"/>
              <a:gd name="connsiteX37" fmla="*/ 29948 w 1174240"/>
              <a:gd name="connsiteY37" fmla="*/ 536085 h 949032"/>
              <a:gd name="connsiteX38" fmla="*/ 29948 w 1174240"/>
              <a:gd name="connsiteY38" fmla="*/ 648029 h 949032"/>
              <a:gd name="connsiteX39" fmla="*/ 46170 w 1174240"/>
              <a:gd name="connsiteY39" fmla="*/ 665442 h 949032"/>
              <a:gd name="connsiteX40" fmla="*/ 792392 w 1174240"/>
              <a:gd name="connsiteY40" fmla="*/ 665442 h 949032"/>
              <a:gd name="connsiteX41" fmla="*/ 792392 w 1174240"/>
              <a:gd name="connsiteY41" fmla="*/ 536085 h 949032"/>
              <a:gd name="connsiteX42" fmla="*/ 948352 w 1174240"/>
              <a:gd name="connsiteY42" fmla="*/ 395491 h 949032"/>
              <a:gd name="connsiteX43" fmla="*/ 1011414 w 1174240"/>
              <a:gd name="connsiteY43" fmla="*/ 395491 h 949032"/>
              <a:gd name="connsiteX44" fmla="*/ 1025968 w 1174240"/>
              <a:gd name="connsiteY44" fmla="*/ 411311 h 949032"/>
              <a:gd name="connsiteX45" fmla="*/ 1011414 w 1174240"/>
              <a:gd name="connsiteY45" fmla="*/ 427130 h 949032"/>
              <a:gd name="connsiteX46" fmla="*/ 948352 w 1174240"/>
              <a:gd name="connsiteY46" fmla="*/ 427130 h 949032"/>
              <a:gd name="connsiteX47" fmla="*/ 933798 w 1174240"/>
              <a:gd name="connsiteY47" fmla="*/ 411311 h 949032"/>
              <a:gd name="connsiteX48" fmla="*/ 948352 w 1174240"/>
              <a:gd name="connsiteY48" fmla="*/ 395491 h 949032"/>
              <a:gd name="connsiteX49" fmla="*/ 824838 w 1174240"/>
              <a:gd name="connsiteY49" fmla="*/ 378120 h 949032"/>
              <a:gd name="connsiteX50" fmla="*/ 822342 w 1174240"/>
              <a:gd name="connsiteY50" fmla="*/ 380608 h 949032"/>
              <a:gd name="connsiteX51" fmla="*/ 822342 w 1174240"/>
              <a:gd name="connsiteY51" fmla="*/ 680368 h 949032"/>
              <a:gd name="connsiteX52" fmla="*/ 822342 w 1174240"/>
              <a:gd name="connsiteY52" fmla="*/ 824651 h 949032"/>
              <a:gd name="connsiteX53" fmla="*/ 1144290 w 1174240"/>
              <a:gd name="connsiteY53" fmla="*/ 824651 h 949032"/>
              <a:gd name="connsiteX54" fmla="*/ 1144290 w 1174240"/>
              <a:gd name="connsiteY54" fmla="*/ 380608 h 949032"/>
              <a:gd name="connsiteX55" fmla="*/ 1141794 w 1174240"/>
              <a:gd name="connsiteY55" fmla="*/ 378120 h 949032"/>
              <a:gd name="connsiteX56" fmla="*/ 1000786 w 1174240"/>
              <a:gd name="connsiteY56" fmla="*/ 378120 h 949032"/>
              <a:gd name="connsiteX57" fmla="*/ 916708 w 1174240"/>
              <a:gd name="connsiteY57" fmla="*/ 252675 h 949032"/>
              <a:gd name="connsiteX58" fmla="*/ 932578 w 1174240"/>
              <a:gd name="connsiteY58" fmla="*/ 267886 h 949032"/>
              <a:gd name="connsiteX59" fmla="*/ 916708 w 1174240"/>
              <a:gd name="connsiteY59" fmla="*/ 284365 h 949032"/>
              <a:gd name="connsiteX60" fmla="*/ 900840 w 1174240"/>
              <a:gd name="connsiteY60" fmla="*/ 267886 h 949032"/>
              <a:gd name="connsiteX61" fmla="*/ 916708 w 1174240"/>
              <a:gd name="connsiteY61" fmla="*/ 252675 h 949032"/>
              <a:gd name="connsiteX62" fmla="*/ 856288 w 1174240"/>
              <a:gd name="connsiteY62" fmla="*/ 252675 h 949032"/>
              <a:gd name="connsiteX63" fmla="*/ 872158 w 1174240"/>
              <a:gd name="connsiteY63" fmla="*/ 267886 h 949032"/>
              <a:gd name="connsiteX64" fmla="*/ 856288 w 1174240"/>
              <a:gd name="connsiteY64" fmla="*/ 284365 h 949032"/>
              <a:gd name="connsiteX65" fmla="*/ 840420 w 1174240"/>
              <a:gd name="connsiteY65" fmla="*/ 267886 h 949032"/>
              <a:gd name="connsiteX66" fmla="*/ 856288 w 1174240"/>
              <a:gd name="connsiteY66" fmla="*/ 252675 h 949032"/>
              <a:gd name="connsiteX67" fmla="*/ 789716 w 1174240"/>
              <a:gd name="connsiteY67" fmla="*/ 252675 h 949032"/>
              <a:gd name="connsiteX68" fmla="*/ 806196 w 1174240"/>
              <a:gd name="connsiteY68" fmla="*/ 267886 h 949032"/>
              <a:gd name="connsiteX69" fmla="*/ 789716 w 1174240"/>
              <a:gd name="connsiteY69" fmla="*/ 284365 h 949032"/>
              <a:gd name="connsiteX70" fmla="*/ 774504 w 1174240"/>
              <a:gd name="connsiteY70" fmla="*/ 267886 h 949032"/>
              <a:gd name="connsiteX71" fmla="*/ 789716 w 1174240"/>
              <a:gd name="connsiteY71" fmla="*/ 252675 h 949032"/>
              <a:gd name="connsiteX72" fmla="*/ 218450 w 1174240"/>
              <a:gd name="connsiteY72" fmla="*/ 252675 h 949032"/>
              <a:gd name="connsiteX73" fmla="*/ 234930 w 1174240"/>
              <a:gd name="connsiteY73" fmla="*/ 267886 h 949032"/>
              <a:gd name="connsiteX74" fmla="*/ 218450 w 1174240"/>
              <a:gd name="connsiteY74" fmla="*/ 284365 h 949032"/>
              <a:gd name="connsiteX75" fmla="*/ 203240 w 1174240"/>
              <a:gd name="connsiteY75" fmla="*/ 267886 h 949032"/>
              <a:gd name="connsiteX76" fmla="*/ 218450 w 1174240"/>
              <a:gd name="connsiteY76" fmla="*/ 252675 h 949032"/>
              <a:gd name="connsiteX77" fmla="*/ 153192 w 1174240"/>
              <a:gd name="connsiteY77" fmla="*/ 252675 h 949032"/>
              <a:gd name="connsiteX78" fmla="*/ 169062 w 1174240"/>
              <a:gd name="connsiteY78" fmla="*/ 267886 h 949032"/>
              <a:gd name="connsiteX79" fmla="*/ 153192 w 1174240"/>
              <a:gd name="connsiteY79" fmla="*/ 284365 h 949032"/>
              <a:gd name="connsiteX80" fmla="*/ 137324 w 1174240"/>
              <a:gd name="connsiteY80" fmla="*/ 267886 h 949032"/>
              <a:gd name="connsiteX81" fmla="*/ 153192 w 1174240"/>
              <a:gd name="connsiteY81" fmla="*/ 252675 h 949032"/>
              <a:gd name="connsiteX82" fmla="*/ 92768 w 1174240"/>
              <a:gd name="connsiteY82" fmla="*/ 252675 h 949032"/>
              <a:gd name="connsiteX83" fmla="*/ 108638 w 1174240"/>
              <a:gd name="connsiteY83" fmla="*/ 267886 h 949032"/>
              <a:gd name="connsiteX84" fmla="*/ 92768 w 1174240"/>
              <a:gd name="connsiteY84" fmla="*/ 284365 h 949032"/>
              <a:gd name="connsiteX85" fmla="*/ 76900 w 1174240"/>
              <a:gd name="connsiteY85" fmla="*/ 267886 h 949032"/>
              <a:gd name="connsiteX86" fmla="*/ 92768 w 1174240"/>
              <a:gd name="connsiteY86" fmla="*/ 252675 h 949032"/>
              <a:gd name="connsiteX87" fmla="*/ 538308 w 1174240"/>
              <a:gd name="connsiteY87" fmla="*/ 186759 h 949032"/>
              <a:gd name="connsiteX88" fmla="*/ 548562 w 1174240"/>
              <a:gd name="connsiteY88" fmla="*/ 196732 h 949032"/>
              <a:gd name="connsiteX89" fmla="*/ 548562 w 1174240"/>
              <a:gd name="connsiteY89" fmla="*/ 209198 h 949032"/>
              <a:gd name="connsiteX90" fmla="*/ 571632 w 1174240"/>
              <a:gd name="connsiteY90" fmla="*/ 229144 h 949032"/>
              <a:gd name="connsiteX91" fmla="*/ 563942 w 1174240"/>
              <a:gd name="connsiteY91" fmla="*/ 240364 h 949032"/>
              <a:gd name="connsiteX92" fmla="*/ 551126 w 1174240"/>
              <a:gd name="connsiteY92" fmla="*/ 234130 h 949032"/>
              <a:gd name="connsiteX93" fmla="*/ 540872 w 1174240"/>
              <a:gd name="connsiteY93" fmla="*/ 227897 h 949032"/>
              <a:gd name="connsiteX94" fmla="*/ 526774 w 1174240"/>
              <a:gd name="connsiteY94" fmla="*/ 232884 h 949032"/>
              <a:gd name="connsiteX95" fmla="*/ 520364 w 1174240"/>
              <a:gd name="connsiteY95" fmla="*/ 245350 h 949032"/>
              <a:gd name="connsiteX96" fmla="*/ 538308 w 1174240"/>
              <a:gd name="connsiteY96" fmla="*/ 264049 h 949032"/>
              <a:gd name="connsiteX97" fmla="*/ 575478 w 1174240"/>
              <a:gd name="connsiteY97" fmla="*/ 303941 h 949032"/>
              <a:gd name="connsiteX98" fmla="*/ 548562 w 1174240"/>
              <a:gd name="connsiteY98" fmla="*/ 337600 h 949032"/>
              <a:gd name="connsiteX99" fmla="*/ 548562 w 1174240"/>
              <a:gd name="connsiteY99" fmla="*/ 351313 h 949032"/>
              <a:gd name="connsiteX100" fmla="*/ 538308 w 1174240"/>
              <a:gd name="connsiteY100" fmla="*/ 361286 h 949032"/>
              <a:gd name="connsiteX101" fmla="*/ 528056 w 1174240"/>
              <a:gd name="connsiteY101" fmla="*/ 351313 h 949032"/>
              <a:gd name="connsiteX102" fmla="*/ 528056 w 1174240"/>
              <a:gd name="connsiteY102" fmla="*/ 338847 h 949032"/>
              <a:gd name="connsiteX103" fmla="*/ 504984 w 1174240"/>
              <a:gd name="connsiteY103" fmla="*/ 316408 h 949032"/>
              <a:gd name="connsiteX104" fmla="*/ 512674 w 1174240"/>
              <a:gd name="connsiteY104" fmla="*/ 305188 h 949032"/>
              <a:gd name="connsiteX105" fmla="*/ 525492 w 1174240"/>
              <a:gd name="connsiteY105" fmla="*/ 312668 h 949032"/>
              <a:gd name="connsiteX106" fmla="*/ 534464 w 1174240"/>
              <a:gd name="connsiteY106" fmla="*/ 320148 h 949032"/>
              <a:gd name="connsiteX107" fmla="*/ 554970 w 1174240"/>
              <a:gd name="connsiteY107" fmla="*/ 302695 h 949032"/>
              <a:gd name="connsiteX108" fmla="*/ 537026 w 1174240"/>
              <a:gd name="connsiteY108" fmla="*/ 283995 h 949032"/>
              <a:gd name="connsiteX109" fmla="*/ 535746 w 1174240"/>
              <a:gd name="connsiteY109" fmla="*/ 283995 h 949032"/>
              <a:gd name="connsiteX110" fmla="*/ 499858 w 1174240"/>
              <a:gd name="connsiteY110" fmla="*/ 245350 h 949032"/>
              <a:gd name="connsiteX111" fmla="*/ 512674 w 1174240"/>
              <a:gd name="connsiteY111" fmla="*/ 217924 h 949032"/>
              <a:gd name="connsiteX112" fmla="*/ 528056 w 1174240"/>
              <a:gd name="connsiteY112" fmla="*/ 210445 h 949032"/>
              <a:gd name="connsiteX113" fmla="*/ 528056 w 1174240"/>
              <a:gd name="connsiteY113" fmla="*/ 196732 h 949032"/>
              <a:gd name="connsiteX114" fmla="*/ 538308 w 1174240"/>
              <a:gd name="connsiteY114" fmla="*/ 186759 h 949032"/>
              <a:gd name="connsiteX115" fmla="*/ 535560 w 1174240"/>
              <a:gd name="connsiteY115" fmla="*/ 146145 h 949032"/>
              <a:gd name="connsiteX116" fmla="*/ 404314 w 1174240"/>
              <a:gd name="connsiteY116" fmla="*/ 276153 h 949032"/>
              <a:gd name="connsiteX117" fmla="*/ 535560 w 1174240"/>
              <a:gd name="connsiteY117" fmla="*/ 407399 h 949032"/>
              <a:gd name="connsiteX118" fmla="*/ 665568 w 1174240"/>
              <a:gd name="connsiteY118" fmla="*/ 276153 h 949032"/>
              <a:gd name="connsiteX119" fmla="*/ 535560 w 1174240"/>
              <a:gd name="connsiteY119" fmla="*/ 146145 h 949032"/>
              <a:gd name="connsiteX120" fmla="*/ 417794 w 1174240"/>
              <a:gd name="connsiteY120" fmla="*/ 126536 h 949032"/>
              <a:gd name="connsiteX121" fmla="*/ 327860 w 1174240"/>
              <a:gd name="connsiteY121" fmla="*/ 276146 h 949032"/>
              <a:gd name="connsiteX122" fmla="*/ 417794 w 1174240"/>
              <a:gd name="connsiteY122" fmla="*/ 427002 h 949032"/>
              <a:gd name="connsiteX123" fmla="*/ 344098 w 1174240"/>
              <a:gd name="connsiteY123" fmla="*/ 276146 h 949032"/>
              <a:gd name="connsiteX124" fmla="*/ 417794 w 1174240"/>
              <a:gd name="connsiteY124" fmla="*/ 126536 h 949032"/>
              <a:gd name="connsiteX125" fmla="*/ 535560 w 1174240"/>
              <a:gd name="connsiteY125" fmla="*/ 126335 h 949032"/>
              <a:gd name="connsiteX126" fmla="*/ 685378 w 1174240"/>
              <a:gd name="connsiteY126" fmla="*/ 276153 h 949032"/>
              <a:gd name="connsiteX127" fmla="*/ 535560 w 1174240"/>
              <a:gd name="connsiteY127" fmla="*/ 427210 h 949032"/>
              <a:gd name="connsiteX128" fmla="*/ 384504 w 1174240"/>
              <a:gd name="connsiteY128" fmla="*/ 276153 h 949032"/>
              <a:gd name="connsiteX129" fmla="*/ 535560 w 1174240"/>
              <a:gd name="connsiteY129" fmla="*/ 126335 h 949032"/>
              <a:gd name="connsiteX130" fmla="*/ 385318 w 1174240"/>
              <a:gd name="connsiteY130" fmla="*/ 124042 h 949032"/>
              <a:gd name="connsiteX131" fmla="*/ 289140 w 1174240"/>
              <a:gd name="connsiteY131" fmla="*/ 276146 h 949032"/>
              <a:gd name="connsiteX132" fmla="*/ 385318 w 1174240"/>
              <a:gd name="connsiteY132" fmla="*/ 429495 h 949032"/>
              <a:gd name="connsiteX133" fmla="*/ 307876 w 1174240"/>
              <a:gd name="connsiteY133" fmla="*/ 276146 h 949032"/>
              <a:gd name="connsiteX134" fmla="*/ 385318 w 1174240"/>
              <a:gd name="connsiteY134" fmla="*/ 124042 h 949032"/>
              <a:gd name="connsiteX135" fmla="*/ 533958 w 1174240"/>
              <a:gd name="connsiteY135" fmla="*/ 106588 h 949032"/>
              <a:gd name="connsiteX136" fmla="*/ 364084 w 1174240"/>
              <a:gd name="connsiteY136" fmla="*/ 276146 h 949032"/>
              <a:gd name="connsiteX137" fmla="*/ 533958 w 1174240"/>
              <a:gd name="connsiteY137" fmla="*/ 445703 h 949032"/>
              <a:gd name="connsiteX138" fmla="*/ 703832 w 1174240"/>
              <a:gd name="connsiteY138" fmla="*/ 276146 h 949032"/>
              <a:gd name="connsiteX139" fmla="*/ 533958 w 1174240"/>
              <a:gd name="connsiteY139" fmla="*/ 106588 h 949032"/>
              <a:gd name="connsiteX140" fmla="*/ 457764 w 1174240"/>
              <a:gd name="connsiteY140" fmla="*/ 87887 h 949032"/>
              <a:gd name="connsiteX141" fmla="*/ 477750 w 1174240"/>
              <a:gd name="connsiteY141" fmla="*/ 87887 h 949032"/>
              <a:gd name="connsiteX142" fmla="*/ 496486 w 1174240"/>
              <a:gd name="connsiteY142" fmla="*/ 87887 h 949032"/>
              <a:gd name="connsiteX143" fmla="*/ 515222 w 1174240"/>
              <a:gd name="connsiteY143" fmla="*/ 87887 h 949032"/>
              <a:gd name="connsiteX144" fmla="*/ 533958 w 1174240"/>
              <a:gd name="connsiteY144" fmla="*/ 87887 h 949032"/>
              <a:gd name="connsiteX145" fmla="*/ 723816 w 1174240"/>
              <a:gd name="connsiteY145" fmla="*/ 276146 h 949032"/>
              <a:gd name="connsiteX146" fmla="*/ 533958 w 1174240"/>
              <a:gd name="connsiteY146" fmla="*/ 465651 h 949032"/>
              <a:gd name="connsiteX147" fmla="*/ 515222 w 1174240"/>
              <a:gd name="connsiteY147" fmla="*/ 464404 h 949032"/>
              <a:gd name="connsiteX148" fmla="*/ 496486 w 1174240"/>
              <a:gd name="connsiteY148" fmla="*/ 465651 h 949032"/>
              <a:gd name="connsiteX149" fmla="*/ 477750 w 1174240"/>
              <a:gd name="connsiteY149" fmla="*/ 464404 h 949032"/>
              <a:gd name="connsiteX150" fmla="*/ 457764 w 1174240"/>
              <a:gd name="connsiteY150" fmla="*/ 465651 h 949032"/>
              <a:gd name="connsiteX151" fmla="*/ 269154 w 1174240"/>
              <a:gd name="connsiteY151" fmla="*/ 276146 h 949032"/>
              <a:gd name="connsiteX152" fmla="*/ 457764 w 1174240"/>
              <a:gd name="connsiteY152" fmla="*/ 87887 h 949032"/>
              <a:gd name="connsiteX153" fmla="*/ 46170 w 1174240"/>
              <a:gd name="connsiteY153" fmla="*/ 29851 h 949032"/>
              <a:gd name="connsiteX154" fmla="*/ 29948 w 1174240"/>
              <a:gd name="connsiteY154" fmla="*/ 46021 h 949032"/>
              <a:gd name="connsiteX155" fmla="*/ 29948 w 1174240"/>
              <a:gd name="connsiteY155" fmla="*/ 507477 h 949032"/>
              <a:gd name="connsiteX156" fmla="*/ 792392 w 1174240"/>
              <a:gd name="connsiteY156" fmla="*/ 507477 h 949032"/>
              <a:gd name="connsiteX157" fmla="*/ 792392 w 1174240"/>
              <a:gd name="connsiteY157" fmla="*/ 380608 h 949032"/>
              <a:gd name="connsiteX158" fmla="*/ 824838 w 1174240"/>
              <a:gd name="connsiteY158" fmla="*/ 348268 h 949032"/>
              <a:gd name="connsiteX159" fmla="*/ 985812 w 1174240"/>
              <a:gd name="connsiteY159" fmla="*/ 348268 h 949032"/>
              <a:gd name="connsiteX160" fmla="*/ 985812 w 1174240"/>
              <a:gd name="connsiteY160" fmla="*/ 46021 h 949032"/>
              <a:gd name="connsiteX161" fmla="*/ 968342 w 1174240"/>
              <a:gd name="connsiteY161" fmla="*/ 29851 h 949032"/>
              <a:gd name="connsiteX162" fmla="*/ 46170 w 1174240"/>
              <a:gd name="connsiteY162" fmla="*/ 0 h 949032"/>
              <a:gd name="connsiteX163" fmla="*/ 968342 w 1174240"/>
              <a:gd name="connsiteY163" fmla="*/ 0 h 949032"/>
              <a:gd name="connsiteX164" fmla="*/ 1015760 w 1174240"/>
              <a:gd name="connsiteY164" fmla="*/ 46021 h 949032"/>
              <a:gd name="connsiteX165" fmla="*/ 1015760 w 1174240"/>
              <a:gd name="connsiteY165" fmla="*/ 348268 h 949032"/>
              <a:gd name="connsiteX166" fmla="*/ 1141794 w 1174240"/>
              <a:gd name="connsiteY166" fmla="*/ 348268 h 949032"/>
              <a:gd name="connsiteX167" fmla="*/ 1174240 w 1174240"/>
              <a:gd name="connsiteY167" fmla="*/ 380608 h 949032"/>
              <a:gd name="connsiteX168" fmla="*/ 1174240 w 1174240"/>
              <a:gd name="connsiteY168" fmla="*/ 916693 h 949032"/>
              <a:gd name="connsiteX169" fmla="*/ 1141794 w 1174240"/>
              <a:gd name="connsiteY169" fmla="*/ 949032 h 949032"/>
              <a:gd name="connsiteX170" fmla="*/ 824838 w 1174240"/>
              <a:gd name="connsiteY170" fmla="*/ 949032 h 949032"/>
              <a:gd name="connsiteX171" fmla="*/ 792392 w 1174240"/>
              <a:gd name="connsiteY171" fmla="*/ 916693 h 949032"/>
              <a:gd name="connsiteX172" fmla="*/ 792392 w 1174240"/>
              <a:gd name="connsiteY172" fmla="*/ 840820 h 949032"/>
              <a:gd name="connsiteX173" fmla="*/ 792392 w 1174240"/>
              <a:gd name="connsiteY173" fmla="*/ 838333 h 949032"/>
              <a:gd name="connsiteX174" fmla="*/ 792392 w 1174240"/>
              <a:gd name="connsiteY174" fmla="*/ 837089 h 949032"/>
              <a:gd name="connsiteX175" fmla="*/ 792392 w 1174240"/>
              <a:gd name="connsiteY175" fmla="*/ 695294 h 949032"/>
              <a:gd name="connsiteX176" fmla="*/ 652632 w 1174240"/>
              <a:gd name="connsiteY176" fmla="*/ 695294 h 949032"/>
              <a:gd name="connsiteX177" fmla="*/ 662614 w 1174240"/>
              <a:gd name="connsiteY177" fmla="*/ 825895 h 949032"/>
              <a:gd name="connsiteX178" fmla="*/ 698802 w 1174240"/>
              <a:gd name="connsiteY178" fmla="*/ 919181 h 949032"/>
              <a:gd name="connsiteX179" fmla="*/ 746222 w 1174240"/>
              <a:gd name="connsiteY179" fmla="*/ 919181 h 949032"/>
              <a:gd name="connsiteX180" fmla="*/ 761196 w 1174240"/>
              <a:gd name="connsiteY180" fmla="*/ 932863 h 949032"/>
              <a:gd name="connsiteX181" fmla="*/ 746222 w 1174240"/>
              <a:gd name="connsiteY181" fmla="*/ 949032 h 949032"/>
              <a:gd name="connsiteX182" fmla="*/ 698802 w 1174240"/>
              <a:gd name="connsiteY182" fmla="*/ 949032 h 949032"/>
              <a:gd name="connsiteX183" fmla="*/ 316956 w 1174240"/>
              <a:gd name="connsiteY183" fmla="*/ 949032 h 949032"/>
              <a:gd name="connsiteX184" fmla="*/ 269538 w 1174240"/>
              <a:gd name="connsiteY184" fmla="*/ 949032 h 949032"/>
              <a:gd name="connsiteX185" fmla="*/ 254564 w 1174240"/>
              <a:gd name="connsiteY185" fmla="*/ 932863 h 949032"/>
              <a:gd name="connsiteX186" fmla="*/ 269538 w 1174240"/>
              <a:gd name="connsiteY186" fmla="*/ 919181 h 949032"/>
              <a:gd name="connsiteX187" fmla="*/ 315708 w 1174240"/>
              <a:gd name="connsiteY187" fmla="*/ 919181 h 949032"/>
              <a:gd name="connsiteX188" fmla="*/ 353144 w 1174240"/>
              <a:gd name="connsiteY188" fmla="*/ 825895 h 949032"/>
              <a:gd name="connsiteX189" fmla="*/ 361880 w 1174240"/>
              <a:gd name="connsiteY189" fmla="*/ 695294 h 949032"/>
              <a:gd name="connsiteX190" fmla="*/ 46170 w 1174240"/>
              <a:gd name="connsiteY190" fmla="*/ 695294 h 949032"/>
              <a:gd name="connsiteX191" fmla="*/ 0 w 1174240"/>
              <a:gd name="connsiteY191" fmla="*/ 648029 h 949032"/>
              <a:gd name="connsiteX192" fmla="*/ 0 w 1174240"/>
              <a:gd name="connsiteY192" fmla="*/ 46021 h 949032"/>
              <a:gd name="connsiteX193" fmla="*/ 46170 w 1174240"/>
              <a:gd name="connsiteY193" fmla="*/ 0 h 94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174240" h="949032">
                <a:moveTo>
                  <a:pt x="979868" y="867883"/>
                </a:moveTo>
                <a:cubicBezTo>
                  <a:pt x="989790" y="867883"/>
                  <a:pt x="998472" y="876855"/>
                  <a:pt x="998472" y="887108"/>
                </a:cubicBezTo>
                <a:cubicBezTo>
                  <a:pt x="998472" y="897361"/>
                  <a:pt x="989790" y="905051"/>
                  <a:pt x="979868" y="905051"/>
                </a:cubicBezTo>
                <a:cubicBezTo>
                  <a:pt x="969946" y="905051"/>
                  <a:pt x="961264" y="897361"/>
                  <a:pt x="961264" y="887108"/>
                </a:cubicBezTo>
                <a:cubicBezTo>
                  <a:pt x="961264" y="876855"/>
                  <a:pt x="969946" y="867883"/>
                  <a:pt x="979868" y="867883"/>
                </a:cubicBezTo>
                <a:close/>
                <a:moveTo>
                  <a:pt x="822342" y="853259"/>
                </a:moveTo>
                <a:lnTo>
                  <a:pt x="822342" y="916693"/>
                </a:lnTo>
                <a:cubicBezTo>
                  <a:pt x="822342" y="917937"/>
                  <a:pt x="823590" y="919181"/>
                  <a:pt x="824838" y="919181"/>
                </a:cubicBezTo>
                <a:lnTo>
                  <a:pt x="1141794" y="919181"/>
                </a:lnTo>
                <a:cubicBezTo>
                  <a:pt x="1144290" y="919181"/>
                  <a:pt x="1144290" y="917937"/>
                  <a:pt x="1144290" y="916693"/>
                </a:cubicBezTo>
                <a:lnTo>
                  <a:pt x="1144290" y="853259"/>
                </a:lnTo>
                <a:close/>
                <a:moveTo>
                  <a:pt x="393076" y="695294"/>
                </a:moveTo>
                <a:cubicBezTo>
                  <a:pt x="395572" y="704001"/>
                  <a:pt x="395572" y="715195"/>
                  <a:pt x="395572" y="727633"/>
                </a:cubicBezTo>
                <a:cubicBezTo>
                  <a:pt x="395572" y="767435"/>
                  <a:pt x="380598" y="869428"/>
                  <a:pt x="351896" y="919181"/>
                </a:cubicBezTo>
                <a:lnTo>
                  <a:pt x="662614" y="919181"/>
                </a:lnTo>
                <a:cubicBezTo>
                  <a:pt x="635162" y="869428"/>
                  <a:pt x="618940" y="767435"/>
                  <a:pt x="618940" y="727633"/>
                </a:cubicBezTo>
                <a:cubicBezTo>
                  <a:pt x="618940" y="715195"/>
                  <a:pt x="620188" y="704001"/>
                  <a:pt x="622684" y="695294"/>
                </a:cubicBezTo>
                <a:close/>
                <a:moveTo>
                  <a:pt x="1043048" y="604223"/>
                </a:moveTo>
                <a:cubicBezTo>
                  <a:pt x="1051594" y="604223"/>
                  <a:pt x="1058918" y="611829"/>
                  <a:pt x="1058918" y="620702"/>
                </a:cubicBezTo>
                <a:cubicBezTo>
                  <a:pt x="1058918" y="629576"/>
                  <a:pt x="1051594" y="635914"/>
                  <a:pt x="1043048" y="635914"/>
                </a:cubicBezTo>
                <a:cubicBezTo>
                  <a:pt x="1034504" y="635914"/>
                  <a:pt x="1027180" y="629576"/>
                  <a:pt x="1027180" y="620702"/>
                </a:cubicBezTo>
                <a:cubicBezTo>
                  <a:pt x="1027180" y="611829"/>
                  <a:pt x="1034504" y="604223"/>
                  <a:pt x="1043048" y="604223"/>
                </a:cubicBezTo>
                <a:close/>
                <a:moveTo>
                  <a:pt x="982624" y="604223"/>
                </a:moveTo>
                <a:cubicBezTo>
                  <a:pt x="991170" y="604223"/>
                  <a:pt x="998494" y="611829"/>
                  <a:pt x="998494" y="620702"/>
                </a:cubicBezTo>
                <a:cubicBezTo>
                  <a:pt x="998494" y="629576"/>
                  <a:pt x="991170" y="635914"/>
                  <a:pt x="982624" y="635914"/>
                </a:cubicBezTo>
                <a:cubicBezTo>
                  <a:pt x="974080" y="635914"/>
                  <a:pt x="966756" y="629576"/>
                  <a:pt x="966756" y="620702"/>
                </a:cubicBezTo>
                <a:cubicBezTo>
                  <a:pt x="966756" y="611829"/>
                  <a:pt x="974080" y="604223"/>
                  <a:pt x="982624" y="604223"/>
                </a:cubicBezTo>
                <a:close/>
                <a:moveTo>
                  <a:pt x="916708" y="604223"/>
                </a:moveTo>
                <a:cubicBezTo>
                  <a:pt x="925254" y="604223"/>
                  <a:pt x="932578" y="611829"/>
                  <a:pt x="932578" y="620702"/>
                </a:cubicBezTo>
                <a:cubicBezTo>
                  <a:pt x="932578" y="629576"/>
                  <a:pt x="925254" y="635914"/>
                  <a:pt x="916708" y="635914"/>
                </a:cubicBezTo>
                <a:cubicBezTo>
                  <a:pt x="908164" y="635914"/>
                  <a:pt x="900840" y="629576"/>
                  <a:pt x="900840" y="620702"/>
                </a:cubicBezTo>
                <a:cubicBezTo>
                  <a:pt x="900840" y="611829"/>
                  <a:pt x="908164" y="604223"/>
                  <a:pt x="916708" y="604223"/>
                </a:cubicBezTo>
                <a:close/>
                <a:moveTo>
                  <a:pt x="503410" y="571265"/>
                </a:moveTo>
                <a:cubicBezTo>
                  <a:pt x="522796" y="571265"/>
                  <a:pt x="537014" y="585482"/>
                  <a:pt x="537014" y="603576"/>
                </a:cubicBezTo>
                <a:cubicBezTo>
                  <a:pt x="537014" y="621671"/>
                  <a:pt x="522796" y="635888"/>
                  <a:pt x="503410" y="635888"/>
                </a:cubicBezTo>
                <a:cubicBezTo>
                  <a:pt x="485316" y="635888"/>
                  <a:pt x="472392" y="621671"/>
                  <a:pt x="472392" y="603576"/>
                </a:cubicBezTo>
                <a:cubicBezTo>
                  <a:pt x="472392" y="585482"/>
                  <a:pt x="485316" y="571265"/>
                  <a:pt x="503410" y="571265"/>
                </a:cubicBezTo>
                <a:close/>
                <a:moveTo>
                  <a:pt x="29948" y="536085"/>
                </a:moveTo>
                <a:lnTo>
                  <a:pt x="29948" y="648029"/>
                </a:lnTo>
                <a:cubicBezTo>
                  <a:pt x="29948" y="657979"/>
                  <a:pt x="37434" y="665442"/>
                  <a:pt x="46170" y="665442"/>
                </a:cubicBezTo>
                <a:lnTo>
                  <a:pt x="792392" y="665442"/>
                </a:lnTo>
                <a:lnTo>
                  <a:pt x="792392" y="536085"/>
                </a:lnTo>
                <a:close/>
                <a:moveTo>
                  <a:pt x="948352" y="395491"/>
                </a:moveTo>
                <a:lnTo>
                  <a:pt x="1011414" y="395491"/>
                </a:lnTo>
                <a:cubicBezTo>
                  <a:pt x="1018690" y="395491"/>
                  <a:pt x="1025968" y="403401"/>
                  <a:pt x="1025968" y="411311"/>
                </a:cubicBezTo>
                <a:cubicBezTo>
                  <a:pt x="1025968" y="420539"/>
                  <a:pt x="1018690" y="427130"/>
                  <a:pt x="1011414" y="427130"/>
                </a:cubicBezTo>
                <a:lnTo>
                  <a:pt x="948352" y="427130"/>
                </a:lnTo>
                <a:cubicBezTo>
                  <a:pt x="941074" y="427130"/>
                  <a:pt x="933798" y="420539"/>
                  <a:pt x="933798" y="411311"/>
                </a:cubicBezTo>
                <a:cubicBezTo>
                  <a:pt x="933798" y="403401"/>
                  <a:pt x="941074" y="395491"/>
                  <a:pt x="948352" y="395491"/>
                </a:cubicBezTo>
                <a:close/>
                <a:moveTo>
                  <a:pt x="824838" y="378120"/>
                </a:moveTo>
                <a:cubicBezTo>
                  <a:pt x="823590" y="378120"/>
                  <a:pt x="822342" y="379364"/>
                  <a:pt x="822342" y="380608"/>
                </a:cubicBezTo>
                <a:lnTo>
                  <a:pt x="822342" y="680368"/>
                </a:lnTo>
                <a:lnTo>
                  <a:pt x="822342" y="824651"/>
                </a:lnTo>
                <a:lnTo>
                  <a:pt x="1144290" y="824651"/>
                </a:lnTo>
                <a:lnTo>
                  <a:pt x="1144290" y="380608"/>
                </a:lnTo>
                <a:cubicBezTo>
                  <a:pt x="1144290" y="379364"/>
                  <a:pt x="1144290" y="378120"/>
                  <a:pt x="1141794" y="378120"/>
                </a:cubicBezTo>
                <a:lnTo>
                  <a:pt x="1000786" y="378120"/>
                </a:lnTo>
                <a:close/>
                <a:moveTo>
                  <a:pt x="916708" y="252675"/>
                </a:moveTo>
                <a:cubicBezTo>
                  <a:pt x="925254" y="252675"/>
                  <a:pt x="932578" y="260280"/>
                  <a:pt x="932578" y="267886"/>
                </a:cubicBezTo>
                <a:cubicBezTo>
                  <a:pt x="932578" y="278027"/>
                  <a:pt x="925254" y="284365"/>
                  <a:pt x="916708" y="284365"/>
                </a:cubicBezTo>
                <a:cubicBezTo>
                  <a:pt x="908164" y="284365"/>
                  <a:pt x="900840" y="278027"/>
                  <a:pt x="900840" y="267886"/>
                </a:cubicBezTo>
                <a:cubicBezTo>
                  <a:pt x="900840" y="260280"/>
                  <a:pt x="908164" y="252675"/>
                  <a:pt x="916708" y="252675"/>
                </a:cubicBezTo>
                <a:close/>
                <a:moveTo>
                  <a:pt x="856288" y="252675"/>
                </a:moveTo>
                <a:cubicBezTo>
                  <a:pt x="864834" y="252675"/>
                  <a:pt x="872158" y="260280"/>
                  <a:pt x="872158" y="267886"/>
                </a:cubicBezTo>
                <a:cubicBezTo>
                  <a:pt x="872158" y="278027"/>
                  <a:pt x="864834" y="284365"/>
                  <a:pt x="856288" y="284365"/>
                </a:cubicBezTo>
                <a:cubicBezTo>
                  <a:pt x="847744" y="284365"/>
                  <a:pt x="840420" y="278027"/>
                  <a:pt x="840420" y="267886"/>
                </a:cubicBezTo>
                <a:cubicBezTo>
                  <a:pt x="840420" y="260280"/>
                  <a:pt x="847744" y="252675"/>
                  <a:pt x="856288" y="252675"/>
                </a:cubicBezTo>
                <a:close/>
                <a:moveTo>
                  <a:pt x="789716" y="252675"/>
                </a:moveTo>
                <a:cubicBezTo>
                  <a:pt x="798590" y="252675"/>
                  <a:pt x="806196" y="260280"/>
                  <a:pt x="806196" y="267886"/>
                </a:cubicBezTo>
                <a:cubicBezTo>
                  <a:pt x="806196" y="278027"/>
                  <a:pt x="798590" y="284365"/>
                  <a:pt x="789716" y="284365"/>
                </a:cubicBezTo>
                <a:cubicBezTo>
                  <a:pt x="780844" y="284365"/>
                  <a:pt x="774504" y="278027"/>
                  <a:pt x="774504" y="267886"/>
                </a:cubicBezTo>
                <a:cubicBezTo>
                  <a:pt x="774504" y="260280"/>
                  <a:pt x="780844" y="252675"/>
                  <a:pt x="789716" y="252675"/>
                </a:cubicBezTo>
                <a:close/>
                <a:moveTo>
                  <a:pt x="218450" y="252675"/>
                </a:moveTo>
                <a:cubicBezTo>
                  <a:pt x="227324" y="252675"/>
                  <a:pt x="234930" y="260280"/>
                  <a:pt x="234930" y="267886"/>
                </a:cubicBezTo>
                <a:cubicBezTo>
                  <a:pt x="234930" y="278027"/>
                  <a:pt x="227324" y="284365"/>
                  <a:pt x="218450" y="284365"/>
                </a:cubicBezTo>
                <a:cubicBezTo>
                  <a:pt x="209578" y="284365"/>
                  <a:pt x="203240" y="278027"/>
                  <a:pt x="203240" y="267886"/>
                </a:cubicBezTo>
                <a:cubicBezTo>
                  <a:pt x="203240" y="260280"/>
                  <a:pt x="209578" y="252675"/>
                  <a:pt x="218450" y="252675"/>
                </a:cubicBezTo>
                <a:close/>
                <a:moveTo>
                  <a:pt x="153192" y="252675"/>
                </a:moveTo>
                <a:cubicBezTo>
                  <a:pt x="162958" y="252675"/>
                  <a:pt x="169062" y="260280"/>
                  <a:pt x="169062" y="267886"/>
                </a:cubicBezTo>
                <a:cubicBezTo>
                  <a:pt x="169062" y="278027"/>
                  <a:pt x="162958" y="284365"/>
                  <a:pt x="153192" y="284365"/>
                </a:cubicBezTo>
                <a:cubicBezTo>
                  <a:pt x="145868" y="284365"/>
                  <a:pt x="137324" y="278027"/>
                  <a:pt x="137324" y="267886"/>
                </a:cubicBezTo>
                <a:cubicBezTo>
                  <a:pt x="137324" y="260280"/>
                  <a:pt x="145868" y="252675"/>
                  <a:pt x="153192" y="252675"/>
                </a:cubicBezTo>
                <a:close/>
                <a:moveTo>
                  <a:pt x="92768" y="252675"/>
                </a:moveTo>
                <a:cubicBezTo>
                  <a:pt x="100092" y="252675"/>
                  <a:pt x="108638" y="260280"/>
                  <a:pt x="108638" y="267886"/>
                </a:cubicBezTo>
                <a:cubicBezTo>
                  <a:pt x="108638" y="278027"/>
                  <a:pt x="100092" y="284365"/>
                  <a:pt x="92768" y="284365"/>
                </a:cubicBezTo>
                <a:cubicBezTo>
                  <a:pt x="83004" y="284365"/>
                  <a:pt x="76900" y="278027"/>
                  <a:pt x="76900" y="267886"/>
                </a:cubicBezTo>
                <a:cubicBezTo>
                  <a:pt x="76900" y="260280"/>
                  <a:pt x="83004" y="252675"/>
                  <a:pt x="92768" y="252675"/>
                </a:cubicBezTo>
                <a:close/>
                <a:moveTo>
                  <a:pt x="538308" y="186759"/>
                </a:moveTo>
                <a:cubicBezTo>
                  <a:pt x="543436" y="186759"/>
                  <a:pt x="548562" y="190499"/>
                  <a:pt x="548562" y="196732"/>
                </a:cubicBezTo>
                <a:lnTo>
                  <a:pt x="548562" y="209198"/>
                </a:lnTo>
                <a:cubicBezTo>
                  <a:pt x="557534" y="210445"/>
                  <a:pt x="567788" y="216678"/>
                  <a:pt x="571632" y="229144"/>
                </a:cubicBezTo>
                <a:cubicBezTo>
                  <a:pt x="572914" y="234130"/>
                  <a:pt x="569068" y="239117"/>
                  <a:pt x="563942" y="240364"/>
                </a:cubicBezTo>
                <a:cubicBezTo>
                  <a:pt x="557534" y="241610"/>
                  <a:pt x="552408" y="239117"/>
                  <a:pt x="551126" y="234130"/>
                </a:cubicBezTo>
                <a:cubicBezTo>
                  <a:pt x="549844" y="229144"/>
                  <a:pt x="540872" y="227897"/>
                  <a:pt x="540872" y="227897"/>
                </a:cubicBezTo>
                <a:cubicBezTo>
                  <a:pt x="535746" y="227897"/>
                  <a:pt x="530618" y="230391"/>
                  <a:pt x="526774" y="232884"/>
                </a:cubicBezTo>
                <a:cubicBezTo>
                  <a:pt x="522928" y="236624"/>
                  <a:pt x="520364" y="240364"/>
                  <a:pt x="520364" y="245350"/>
                </a:cubicBezTo>
                <a:cubicBezTo>
                  <a:pt x="520364" y="255323"/>
                  <a:pt x="528056" y="262803"/>
                  <a:pt x="538308" y="264049"/>
                </a:cubicBezTo>
                <a:cubicBezTo>
                  <a:pt x="558816" y="265296"/>
                  <a:pt x="575478" y="282749"/>
                  <a:pt x="575478" y="303941"/>
                </a:cubicBezTo>
                <a:cubicBezTo>
                  <a:pt x="574196" y="320148"/>
                  <a:pt x="563942" y="333860"/>
                  <a:pt x="548562" y="337600"/>
                </a:cubicBezTo>
                <a:lnTo>
                  <a:pt x="548562" y="351313"/>
                </a:lnTo>
                <a:cubicBezTo>
                  <a:pt x="548562" y="356300"/>
                  <a:pt x="543436" y="361286"/>
                  <a:pt x="538308" y="361286"/>
                </a:cubicBezTo>
                <a:cubicBezTo>
                  <a:pt x="531900" y="361286"/>
                  <a:pt x="528056" y="356300"/>
                  <a:pt x="528056" y="351313"/>
                </a:cubicBezTo>
                <a:lnTo>
                  <a:pt x="528056" y="338847"/>
                </a:lnTo>
                <a:cubicBezTo>
                  <a:pt x="519084" y="337600"/>
                  <a:pt x="507548" y="331367"/>
                  <a:pt x="504984" y="316408"/>
                </a:cubicBezTo>
                <a:cubicBezTo>
                  <a:pt x="503704" y="311421"/>
                  <a:pt x="506266" y="306435"/>
                  <a:pt x="512674" y="305188"/>
                </a:cubicBezTo>
                <a:cubicBezTo>
                  <a:pt x="519084" y="303941"/>
                  <a:pt x="522928" y="307681"/>
                  <a:pt x="525492" y="312668"/>
                </a:cubicBezTo>
                <a:cubicBezTo>
                  <a:pt x="526774" y="320148"/>
                  <a:pt x="533182" y="320148"/>
                  <a:pt x="534464" y="320148"/>
                </a:cubicBezTo>
                <a:cubicBezTo>
                  <a:pt x="544716" y="320148"/>
                  <a:pt x="553688" y="312668"/>
                  <a:pt x="554970" y="302695"/>
                </a:cubicBezTo>
                <a:cubicBezTo>
                  <a:pt x="554970" y="292722"/>
                  <a:pt x="547280" y="285242"/>
                  <a:pt x="537026" y="283995"/>
                </a:cubicBezTo>
                <a:lnTo>
                  <a:pt x="535746" y="283995"/>
                </a:lnTo>
                <a:cubicBezTo>
                  <a:pt x="515238" y="282749"/>
                  <a:pt x="499858" y="265296"/>
                  <a:pt x="499858" y="245350"/>
                </a:cubicBezTo>
                <a:cubicBezTo>
                  <a:pt x="501140" y="235377"/>
                  <a:pt x="504984" y="225404"/>
                  <a:pt x="512674" y="217924"/>
                </a:cubicBezTo>
                <a:cubicBezTo>
                  <a:pt x="516520" y="214184"/>
                  <a:pt x="522928" y="211691"/>
                  <a:pt x="528056" y="210445"/>
                </a:cubicBezTo>
                <a:lnTo>
                  <a:pt x="528056" y="196732"/>
                </a:lnTo>
                <a:cubicBezTo>
                  <a:pt x="528056" y="190499"/>
                  <a:pt x="531900" y="186759"/>
                  <a:pt x="538308" y="186759"/>
                </a:cubicBezTo>
                <a:close/>
                <a:moveTo>
                  <a:pt x="535560" y="146145"/>
                </a:moveTo>
                <a:cubicBezTo>
                  <a:pt x="462508" y="146145"/>
                  <a:pt x="404314" y="204339"/>
                  <a:pt x="404314" y="276153"/>
                </a:cubicBezTo>
                <a:cubicBezTo>
                  <a:pt x="404314" y="347967"/>
                  <a:pt x="462508" y="407399"/>
                  <a:pt x="535560" y="407399"/>
                </a:cubicBezTo>
                <a:cubicBezTo>
                  <a:pt x="607374" y="407399"/>
                  <a:pt x="665568" y="347967"/>
                  <a:pt x="665568" y="276153"/>
                </a:cubicBezTo>
                <a:cubicBezTo>
                  <a:pt x="665568" y="204339"/>
                  <a:pt x="607374" y="146145"/>
                  <a:pt x="535560" y="146145"/>
                </a:cubicBezTo>
                <a:close/>
                <a:moveTo>
                  <a:pt x="417794" y="126536"/>
                </a:moveTo>
                <a:cubicBezTo>
                  <a:pt x="364084" y="155211"/>
                  <a:pt x="327860" y="211315"/>
                  <a:pt x="327860" y="276146"/>
                </a:cubicBezTo>
                <a:cubicBezTo>
                  <a:pt x="327860" y="340976"/>
                  <a:pt x="364084" y="398327"/>
                  <a:pt x="417794" y="427002"/>
                </a:cubicBezTo>
                <a:cubicBezTo>
                  <a:pt x="374076" y="392093"/>
                  <a:pt x="344098" y="337236"/>
                  <a:pt x="344098" y="276146"/>
                </a:cubicBezTo>
                <a:cubicBezTo>
                  <a:pt x="344098" y="215055"/>
                  <a:pt x="374076" y="161445"/>
                  <a:pt x="417794" y="126536"/>
                </a:cubicBezTo>
                <a:close/>
                <a:moveTo>
                  <a:pt x="535560" y="126335"/>
                </a:moveTo>
                <a:cubicBezTo>
                  <a:pt x="618518" y="126335"/>
                  <a:pt x="685378" y="193196"/>
                  <a:pt x="685378" y="276153"/>
                </a:cubicBezTo>
                <a:cubicBezTo>
                  <a:pt x="685378" y="360349"/>
                  <a:pt x="618518" y="427210"/>
                  <a:pt x="535560" y="427210"/>
                </a:cubicBezTo>
                <a:cubicBezTo>
                  <a:pt x="452604" y="427210"/>
                  <a:pt x="384504" y="360349"/>
                  <a:pt x="384504" y="276153"/>
                </a:cubicBezTo>
                <a:cubicBezTo>
                  <a:pt x="384504" y="193196"/>
                  <a:pt x="452604" y="126335"/>
                  <a:pt x="535560" y="126335"/>
                </a:cubicBezTo>
                <a:close/>
                <a:moveTo>
                  <a:pt x="385318" y="124042"/>
                </a:moveTo>
                <a:cubicBezTo>
                  <a:pt x="329110" y="151471"/>
                  <a:pt x="289140" y="210068"/>
                  <a:pt x="289140" y="276146"/>
                </a:cubicBezTo>
                <a:cubicBezTo>
                  <a:pt x="289140" y="343470"/>
                  <a:pt x="329110" y="402067"/>
                  <a:pt x="385318" y="429495"/>
                </a:cubicBezTo>
                <a:cubicBezTo>
                  <a:pt x="337854" y="394586"/>
                  <a:pt x="307876" y="339730"/>
                  <a:pt x="307876" y="276146"/>
                </a:cubicBezTo>
                <a:cubicBezTo>
                  <a:pt x="307876" y="213808"/>
                  <a:pt x="337854" y="158951"/>
                  <a:pt x="385318" y="124042"/>
                </a:cubicBezTo>
                <a:close/>
                <a:moveTo>
                  <a:pt x="533958" y="106588"/>
                </a:moveTo>
                <a:cubicBezTo>
                  <a:pt x="440278" y="106588"/>
                  <a:pt x="364084" y="183886"/>
                  <a:pt x="364084" y="276146"/>
                </a:cubicBezTo>
                <a:cubicBezTo>
                  <a:pt x="364084" y="370898"/>
                  <a:pt x="440278" y="445703"/>
                  <a:pt x="533958" y="445703"/>
                </a:cubicBezTo>
                <a:cubicBezTo>
                  <a:pt x="626390" y="445703"/>
                  <a:pt x="703832" y="370898"/>
                  <a:pt x="703832" y="276146"/>
                </a:cubicBezTo>
                <a:cubicBezTo>
                  <a:pt x="703832" y="183886"/>
                  <a:pt x="626390" y="106588"/>
                  <a:pt x="533958" y="106588"/>
                </a:cubicBezTo>
                <a:close/>
                <a:moveTo>
                  <a:pt x="457764" y="87887"/>
                </a:moveTo>
                <a:cubicBezTo>
                  <a:pt x="465258" y="87887"/>
                  <a:pt x="471504" y="87887"/>
                  <a:pt x="477750" y="87887"/>
                </a:cubicBezTo>
                <a:cubicBezTo>
                  <a:pt x="483994" y="87887"/>
                  <a:pt x="490240" y="87887"/>
                  <a:pt x="496486" y="87887"/>
                </a:cubicBezTo>
                <a:cubicBezTo>
                  <a:pt x="502730" y="87887"/>
                  <a:pt x="508976" y="87887"/>
                  <a:pt x="515222" y="87887"/>
                </a:cubicBezTo>
                <a:cubicBezTo>
                  <a:pt x="521466" y="87887"/>
                  <a:pt x="527712" y="87887"/>
                  <a:pt x="533958" y="87887"/>
                </a:cubicBezTo>
                <a:cubicBezTo>
                  <a:pt x="637630" y="87887"/>
                  <a:pt x="723816" y="172666"/>
                  <a:pt x="723816" y="276146"/>
                </a:cubicBezTo>
                <a:cubicBezTo>
                  <a:pt x="723816" y="380872"/>
                  <a:pt x="637630" y="465651"/>
                  <a:pt x="533958" y="465651"/>
                </a:cubicBezTo>
                <a:cubicBezTo>
                  <a:pt x="527712" y="465651"/>
                  <a:pt x="521466" y="465651"/>
                  <a:pt x="515222" y="464404"/>
                </a:cubicBezTo>
                <a:cubicBezTo>
                  <a:pt x="508976" y="465651"/>
                  <a:pt x="502730" y="465651"/>
                  <a:pt x="496486" y="465651"/>
                </a:cubicBezTo>
                <a:cubicBezTo>
                  <a:pt x="490240" y="465651"/>
                  <a:pt x="483994" y="465651"/>
                  <a:pt x="477750" y="464404"/>
                </a:cubicBezTo>
                <a:cubicBezTo>
                  <a:pt x="471504" y="465651"/>
                  <a:pt x="465258" y="465651"/>
                  <a:pt x="457764" y="465651"/>
                </a:cubicBezTo>
                <a:cubicBezTo>
                  <a:pt x="354092" y="465651"/>
                  <a:pt x="269154" y="380872"/>
                  <a:pt x="269154" y="276146"/>
                </a:cubicBezTo>
                <a:cubicBezTo>
                  <a:pt x="269154" y="172666"/>
                  <a:pt x="354092" y="87887"/>
                  <a:pt x="457764" y="87887"/>
                </a:cubicBezTo>
                <a:close/>
                <a:moveTo>
                  <a:pt x="46170" y="29851"/>
                </a:moveTo>
                <a:cubicBezTo>
                  <a:pt x="37434" y="29851"/>
                  <a:pt x="29948" y="37314"/>
                  <a:pt x="29948" y="46021"/>
                </a:cubicBezTo>
                <a:lnTo>
                  <a:pt x="29948" y="507477"/>
                </a:lnTo>
                <a:lnTo>
                  <a:pt x="792392" y="507477"/>
                </a:lnTo>
                <a:lnTo>
                  <a:pt x="792392" y="380608"/>
                </a:lnTo>
                <a:cubicBezTo>
                  <a:pt x="792392" y="363194"/>
                  <a:pt x="807368" y="348268"/>
                  <a:pt x="824838" y="348268"/>
                </a:cubicBezTo>
                <a:lnTo>
                  <a:pt x="985812" y="348268"/>
                </a:lnTo>
                <a:lnTo>
                  <a:pt x="985812" y="46021"/>
                </a:lnTo>
                <a:cubicBezTo>
                  <a:pt x="985812" y="37314"/>
                  <a:pt x="978324" y="29851"/>
                  <a:pt x="968342" y="29851"/>
                </a:cubicBezTo>
                <a:close/>
                <a:moveTo>
                  <a:pt x="46170" y="0"/>
                </a:moveTo>
                <a:lnTo>
                  <a:pt x="968342" y="0"/>
                </a:lnTo>
                <a:cubicBezTo>
                  <a:pt x="994546" y="0"/>
                  <a:pt x="1015760" y="21145"/>
                  <a:pt x="1015760" y="46021"/>
                </a:cubicBezTo>
                <a:lnTo>
                  <a:pt x="1015760" y="348268"/>
                </a:lnTo>
                <a:lnTo>
                  <a:pt x="1141794" y="348268"/>
                </a:lnTo>
                <a:cubicBezTo>
                  <a:pt x="1159264" y="348268"/>
                  <a:pt x="1174240" y="363194"/>
                  <a:pt x="1174240" y="380608"/>
                </a:cubicBezTo>
                <a:lnTo>
                  <a:pt x="1174240" y="916693"/>
                </a:lnTo>
                <a:cubicBezTo>
                  <a:pt x="1174240" y="934107"/>
                  <a:pt x="1159264" y="949032"/>
                  <a:pt x="1141794" y="949032"/>
                </a:cubicBezTo>
                <a:lnTo>
                  <a:pt x="824838" y="949032"/>
                </a:lnTo>
                <a:cubicBezTo>
                  <a:pt x="807368" y="949032"/>
                  <a:pt x="792392" y="934107"/>
                  <a:pt x="792392" y="916693"/>
                </a:cubicBezTo>
                <a:lnTo>
                  <a:pt x="792392" y="840820"/>
                </a:lnTo>
                <a:cubicBezTo>
                  <a:pt x="792392" y="839577"/>
                  <a:pt x="792392" y="839577"/>
                  <a:pt x="792392" y="838333"/>
                </a:cubicBezTo>
                <a:cubicBezTo>
                  <a:pt x="792392" y="838333"/>
                  <a:pt x="792392" y="838333"/>
                  <a:pt x="792392" y="837089"/>
                </a:cubicBezTo>
                <a:lnTo>
                  <a:pt x="792392" y="695294"/>
                </a:lnTo>
                <a:lnTo>
                  <a:pt x="652632" y="695294"/>
                </a:lnTo>
                <a:cubicBezTo>
                  <a:pt x="646392" y="706488"/>
                  <a:pt x="646392" y="759972"/>
                  <a:pt x="662614" y="825895"/>
                </a:cubicBezTo>
                <a:cubicBezTo>
                  <a:pt x="676342" y="889329"/>
                  <a:pt x="692564" y="915449"/>
                  <a:pt x="698802" y="919181"/>
                </a:cubicBezTo>
                <a:lnTo>
                  <a:pt x="746222" y="919181"/>
                </a:lnTo>
                <a:cubicBezTo>
                  <a:pt x="754956" y="919181"/>
                  <a:pt x="761196" y="925400"/>
                  <a:pt x="761196" y="932863"/>
                </a:cubicBezTo>
                <a:cubicBezTo>
                  <a:pt x="761196" y="941570"/>
                  <a:pt x="754956" y="949032"/>
                  <a:pt x="746222" y="949032"/>
                </a:cubicBezTo>
                <a:lnTo>
                  <a:pt x="698802" y="949032"/>
                </a:lnTo>
                <a:lnTo>
                  <a:pt x="316956" y="949032"/>
                </a:lnTo>
                <a:lnTo>
                  <a:pt x="269538" y="949032"/>
                </a:lnTo>
                <a:cubicBezTo>
                  <a:pt x="260802" y="949032"/>
                  <a:pt x="254564" y="941570"/>
                  <a:pt x="254564" y="932863"/>
                </a:cubicBezTo>
                <a:cubicBezTo>
                  <a:pt x="254564" y="925400"/>
                  <a:pt x="260802" y="919181"/>
                  <a:pt x="269538" y="919181"/>
                </a:cubicBezTo>
                <a:lnTo>
                  <a:pt x="315708" y="919181"/>
                </a:lnTo>
                <a:cubicBezTo>
                  <a:pt x="321948" y="915449"/>
                  <a:pt x="338170" y="889329"/>
                  <a:pt x="353144" y="825895"/>
                </a:cubicBezTo>
                <a:cubicBezTo>
                  <a:pt x="368118" y="759972"/>
                  <a:pt x="368118" y="706488"/>
                  <a:pt x="361880" y="695294"/>
                </a:cubicBezTo>
                <a:lnTo>
                  <a:pt x="46170" y="695294"/>
                </a:lnTo>
                <a:cubicBezTo>
                  <a:pt x="21212" y="695294"/>
                  <a:pt x="0" y="674149"/>
                  <a:pt x="0" y="648029"/>
                </a:cubicBezTo>
                <a:lnTo>
                  <a:pt x="0" y="46021"/>
                </a:lnTo>
                <a:cubicBezTo>
                  <a:pt x="0" y="21145"/>
                  <a:pt x="21212" y="0"/>
                  <a:pt x="461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4">
            <a:extLst>
              <a:ext uri="{FF2B5EF4-FFF2-40B4-BE49-F238E27FC236}">
                <a16:creationId xmlns:a16="http://schemas.microsoft.com/office/drawing/2014/main" id="{CDEFBDCE-5D80-BE44-A3A8-C0B642CBD2EF}"/>
              </a:ext>
            </a:extLst>
          </p:cNvPr>
          <p:cNvSpPr txBox="1"/>
          <p:nvPr/>
        </p:nvSpPr>
        <p:spPr>
          <a:xfrm>
            <a:off x="19236316" y="10365163"/>
            <a:ext cx="3418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4">
            <a:extLst>
              <a:ext uri="{FF2B5EF4-FFF2-40B4-BE49-F238E27FC236}">
                <a16:creationId xmlns:a16="http://schemas.microsoft.com/office/drawing/2014/main" id="{B57FF2A5-8702-CC43-AFB6-18EBF744D556}"/>
              </a:ext>
            </a:extLst>
          </p:cNvPr>
          <p:cNvSpPr txBox="1"/>
          <p:nvPr/>
        </p:nvSpPr>
        <p:spPr>
          <a:xfrm>
            <a:off x="19236315" y="11027931"/>
            <a:ext cx="34188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our professional slides and charts.</a:t>
            </a:r>
          </a:p>
        </p:txBody>
      </p:sp>
      <p:sp>
        <p:nvSpPr>
          <p:cNvPr id="139" name="LINE QUARTER CIRCLE 01">
            <a:extLst>
              <a:ext uri="{FF2B5EF4-FFF2-40B4-BE49-F238E27FC236}">
                <a16:creationId xmlns:a16="http://schemas.microsoft.com/office/drawing/2014/main" id="{00D8308D-79CB-ED4C-A165-6C151716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430" y="4550967"/>
            <a:ext cx="3581394" cy="3581394"/>
          </a:xfrm>
          <a:custGeom>
            <a:avLst/>
            <a:gdLst>
              <a:gd name="T0" fmla="*/ 0 w 2877"/>
              <a:gd name="T1" fmla="*/ 2874 h 2875"/>
              <a:gd name="T2" fmla="*/ 0 w 2877"/>
              <a:gd name="T3" fmla="*/ 2874 h 2875"/>
              <a:gd name="T4" fmla="*/ 2876 w 2877"/>
              <a:gd name="T5" fmla="*/ 0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7" h="2875">
                <a:moveTo>
                  <a:pt x="0" y="2874"/>
                </a:moveTo>
                <a:lnTo>
                  <a:pt x="0" y="2874"/>
                </a:lnTo>
                <a:cubicBezTo>
                  <a:pt x="0" y="1287"/>
                  <a:pt x="1288" y="0"/>
                  <a:pt x="2876" y="0"/>
                </a:cubicBezTo>
              </a:path>
            </a:pathLst>
          </a:custGeom>
          <a:noFill/>
          <a:ln w="5080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3" name="CIRCLE B 01">
            <a:extLst>
              <a:ext uri="{FF2B5EF4-FFF2-40B4-BE49-F238E27FC236}">
                <a16:creationId xmlns:a16="http://schemas.microsoft.com/office/drawing/2014/main" id="{8532614A-489E-A74D-A6F4-41514EE29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907" y="5352936"/>
            <a:ext cx="505350" cy="49985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4" name="CIRCLE A 01">
            <a:extLst>
              <a:ext uri="{FF2B5EF4-FFF2-40B4-BE49-F238E27FC236}">
                <a16:creationId xmlns:a16="http://schemas.microsoft.com/office/drawing/2014/main" id="{2D795FD5-071B-7E4A-BBD8-948ACF82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328" y="5407865"/>
            <a:ext cx="390000" cy="3845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1" name="LINE RECTANGLE 01">
            <a:extLst>
              <a:ext uri="{FF2B5EF4-FFF2-40B4-BE49-F238E27FC236}">
                <a16:creationId xmlns:a16="http://schemas.microsoft.com/office/drawing/2014/main" id="{DCFAE9BF-EC8C-9443-9DBE-043DD846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001" y="4803642"/>
            <a:ext cx="2658581" cy="801969"/>
          </a:xfrm>
          <a:custGeom>
            <a:avLst/>
            <a:gdLst>
              <a:gd name="T0" fmla="*/ 2132 w 2133"/>
              <a:gd name="T1" fmla="*/ 642 h 643"/>
              <a:gd name="T2" fmla="*/ 1709 w 2133"/>
              <a:gd name="T3" fmla="*/ 0 h 643"/>
              <a:gd name="T4" fmla="*/ 0 w 2133"/>
              <a:gd name="T5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" h="643">
                <a:moveTo>
                  <a:pt x="2132" y="642"/>
                </a:moveTo>
                <a:lnTo>
                  <a:pt x="1709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0" name="LINE QUARTER CIRCLE 02">
            <a:extLst>
              <a:ext uri="{FF2B5EF4-FFF2-40B4-BE49-F238E27FC236}">
                <a16:creationId xmlns:a16="http://schemas.microsoft.com/office/drawing/2014/main" id="{3C47443D-29CA-1340-B9E9-1C1F39D0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430" y="8132361"/>
            <a:ext cx="3581394" cy="3581394"/>
          </a:xfrm>
          <a:custGeom>
            <a:avLst/>
            <a:gdLst>
              <a:gd name="T0" fmla="*/ 2876 w 2877"/>
              <a:gd name="T1" fmla="*/ 2875 h 2876"/>
              <a:gd name="T2" fmla="*/ 2876 w 2877"/>
              <a:gd name="T3" fmla="*/ 2875 h 2876"/>
              <a:gd name="T4" fmla="*/ 0 w 2877"/>
              <a:gd name="T5" fmla="*/ 0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7" h="2876">
                <a:moveTo>
                  <a:pt x="2876" y="2875"/>
                </a:moveTo>
                <a:lnTo>
                  <a:pt x="2876" y="2875"/>
                </a:lnTo>
                <a:cubicBezTo>
                  <a:pt x="1288" y="2875"/>
                  <a:pt x="0" y="1588"/>
                  <a:pt x="0" y="0"/>
                </a:cubicBezTo>
              </a:path>
            </a:pathLst>
          </a:custGeom>
          <a:noFill/>
          <a:ln w="508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5" name="CIRCLE B 02">
            <a:extLst>
              <a:ext uri="{FF2B5EF4-FFF2-40B4-BE49-F238E27FC236}">
                <a16:creationId xmlns:a16="http://schemas.microsoft.com/office/drawing/2014/main" id="{5F07F0D4-FCD1-6C4E-AE4A-CCBEC377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907" y="10411931"/>
            <a:ext cx="505350" cy="49985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6" name="CIRCLE A 02">
            <a:extLst>
              <a:ext uri="{FF2B5EF4-FFF2-40B4-BE49-F238E27FC236}">
                <a16:creationId xmlns:a16="http://schemas.microsoft.com/office/drawing/2014/main" id="{D312E8F9-1F2D-CF40-AF57-DF6C5B69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328" y="10472351"/>
            <a:ext cx="390000" cy="39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6" name="LINE RECTANGLE 02">
            <a:extLst>
              <a:ext uri="{FF2B5EF4-FFF2-40B4-BE49-F238E27FC236}">
                <a16:creationId xmlns:a16="http://schemas.microsoft.com/office/drawing/2014/main" id="{38DA9914-7757-9A4F-B821-59F18EFC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001" y="10664606"/>
            <a:ext cx="2658581" cy="801969"/>
          </a:xfrm>
          <a:custGeom>
            <a:avLst/>
            <a:gdLst>
              <a:gd name="T0" fmla="*/ 2132 w 2133"/>
              <a:gd name="T1" fmla="*/ 0 h 643"/>
              <a:gd name="T2" fmla="*/ 1709 w 2133"/>
              <a:gd name="T3" fmla="*/ 642 h 643"/>
              <a:gd name="T4" fmla="*/ 0 w 2133"/>
              <a:gd name="T5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" h="643">
                <a:moveTo>
                  <a:pt x="2132" y="0"/>
                </a:moveTo>
                <a:lnTo>
                  <a:pt x="1709" y="642"/>
                </a:lnTo>
                <a:lnTo>
                  <a:pt x="0" y="642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1" name="LINE QUARTER CIRCLE 03">
            <a:extLst>
              <a:ext uri="{FF2B5EF4-FFF2-40B4-BE49-F238E27FC236}">
                <a16:creationId xmlns:a16="http://schemas.microsoft.com/office/drawing/2014/main" id="{B481E271-0777-6144-A710-5AC87CC1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8132361"/>
            <a:ext cx="3581394" cy="3581394"/>
          </a:xfrm>
          <a:custGeom>
            <a:avLst/>
            <a:gdLst>
              <a:gd name="T0" fmla="*/ 2875 w 2876"/>
              <a:gd name="T1" fmla="*/ 0 h 2876"/>
              <a:gd name="T2" fmla="*/ 2875 w 2876"/>
              <a:gd name="T3" fmla="*/ 0 h 2876"/>
              <a:gd name="T4" fmla="*/ 0 w 2876"/>
              <a:gd name="T5" fmla="*/ 2875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6" h="2876">
                <a:moveTo>
                  <a:pt x="2875" y="0"/>
                </a:moveTo>
                <a:lnTo>
                  <a:pt x="2875" y="0"/>
                </a:lnTo>
                <a:cubicBezTo>
                  <a:pt x="2875" y="1588"/>
                  <a:pt x="1587" y="2875"/>
                  <a:pt x="0" y="2875"/>
                </a:cubicBezTo>
              </a:path>
            </a:pathLst>
          </a:custGeom>
          <a:noFill/>
          <a:ln w="5080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9" name="CIRCLE B 03">
            <a:extLst>
              <a:ext uri="{FF2B5EF4-FFF2-40B4-BE49-F238E27FC236}">
                <a16:creationId xmlns:a16="http://schemas.microsoft.com/office/drawing/2014/main" id="{130168F7-BAEE-BA43-A51B-51B3ACEA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394" y="10411931"/>
            <a:ext cx="505350" cy="49985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0" name="CIRCLE A 03">
            <a:extLst>
              <a:ext uri="{FF2B5EF4-FFF2-40B4-BE49-F238E27FC236}">
                <a16:creationId xmlns:a16="http://schemas.microsoft.com/office/drawing/2014/main" id="{C66544A4-2820-794E-96A2-B1B0D37C4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815" y="10472351"/>
            <a:ext cx="390000" cy="39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6" name="LINE RECTANGLE 03">
            <a:extLst>
              <a:ext uri="{FF2B5EF4-FFF2-40B4-BE49-F238E27FC236}">
                <a16:creationId xmlns:a16="http://schemas.microsoft.com/office/drawing/2014/main" id="{0F9B9258-9B68-4942-B623-B93FAD57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069" y="10664606"/>
            <a:ext cx="2658581" cy="801969"/>
          </a:xfrm>
          <a:custGeom>
            <a:avLst/>
            <a:gdLst>
              <a:gd name="T0" fmla="*/ 0 w 2133"/>
              <a:gd name="T1" fmla="*/ 0 h 643"/>
              <a:gd name="T2" fmla="*/ 423 w 2133"/>
              <a:gd name="T3" fmla="*/ 642 h 643"/>
              <a:gd name="T4" fmla="*/ 2132 w 2133"/>
              <a:gd name="T5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" h="643">
                <a:moveTo>
                  <a:pt x="0" y="0"/>
                </a:moveTo>
                <a:lnTo>
                  <a:pt x="423" y="642"/>
                </a:lnTo>
                <a:lnTo>
                  <a:pt x="2132" y="642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2" name="LINE QUARTER CIRCLE 04">
            <a:extLst>
              <a:ext uri="{FF2B5EF4-FFF2-40B4-BE49-F238E27FC236}">
                <a16:creationId xmlns:a16="http://schemas.microsoft.com/office/drawing/2014/main" id="{B4334F8D-B322-6340-983C-DF311AA9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4550967"/>
            <a:ext cx="3581394" cy="3581394"/>
          </a:xfrm>
          <a:custGeom>
            <a:avLst/>
            <a:gdLst>
              <a:gd name="T0" fmla="*/ 0 w 2876"/>
              <a:gd name="T1" fmla="*/ 0 h 2875"/>
              <a:gd name="T2" fmla="*/ 0 w 2876"/>
              <a:gd name="T3" fmla="*/ 0 h 2875"/>
              <a:gd name="T4" fmla="*/ 2875 w 2876"/>
              <a:gd name="T5" fmla="*/ 2874 h 2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76" h="2875">
                <a:moveTo>
                  <a:pt x="0" y="0"/>
                </a:moveTo>
                <a:lnTo>
                  <a:pt x="0" y="0"/>
                </a:lnTo>
                <a:cubicBezTo>
                  <a:pt x="1587" y="0"/>
                  <a:pt x="2875" y="1287"/>
                  <a:pt x="2875" y="2874"/>
                </a:cubicBezTo>
              </a:path>
            </a:pathLst>
          </a:custGeom>
          <a:noFill/>
          <a:ln w="5080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7" name="CIRCLE B 04">
            <a:extLst>
              <a:ext uri="{FF2B5EF4-FFF2-40B4-BE49-F238E27FC236}">
                <a16:creationId xmlns:a16="http://schemas.microsoft.com/office/drawing/2014/main" id="{C5B7FE83-E1EC-FD40-A816-B4A2F6CB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394" y="5352936"/>
            <a:ext cx="505350" cy="49985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8" name="CIRCLE A 04">
            <a:extLst>
              <a:ext uri="{FF2B5EF4-FFF2-40B4-BE49-F238E27FC236}">
                <a16:creationId xmlns:a16="http://schemas.microsoft.com/office/drawing/2014/main" id="{5533739D-7E6D-3B49-AE4F-DD325A85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815" y="5407865"/>
            <a:ext cx="390000" cy="38450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6" name="LINE RECTANGLE 04">
            <a:extLst>
              <a:ext uri="{FF2B5EF4-FFF2-40B4-BE49-F238E27FC236}">
                <a16:creationId xmlns:a16="http://schemas.microsoft.com/office/drawing/2014/main" id="{9B8A84AF-ACD9-D749-AAD6-7D6A461D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069" y="4803642"/>
            <a:ext cx="2658581" cy="801969"/>
          </a:xfrm>
          <a:custGeom>
            <a:avLst/>
            <a:gdLst>
              <a:gd name="T0" fmla="*/ 0 w 2133"/>
              <a:gd name="T1" fmla="*/ 642 h 643"/>
              <a:gd name="T2" fmla="*/ 423 w 2133"/>
              <a:gd name="T3" fmla="*/ 0 h 643"/>
              <a:gd name="T4" fmla="*/ 2132 w 2133"/>
              <a:gd name="T5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3" h="643">
                <a:moveTo>
                  <a:pt x="0" y="642"/>
                </a:moveTo>
                <a:lnTo>
                  <a:pt x="423" y="0"/>
                </a:lnTo>
                <a:lnTo>
                  <a:pt x="2132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17" name="ILUSTRATION">
            <a:extLst>
              <a:ext uri="{FF2B5EF4-FFF2-40B4-BE49-F238E27FC236}">
                <a16:creationId xmlns:a16="http://schemas.microsoft.com/office/drawing/2014/main" id="{9B73447A-8EB7-9B42-B9CA-0B01C7EBA657}"/>
              </a:ext>
            </a:extLst>
          </p:cNvPr>
          <p:cNvGrpSpPr/>
          <p:nvPr/>
        </p:nvGrpSpPr>
        <p:grpSpPr>
          <a:xfrm>
            <a:off x="10348692" y="6468003"/>
            <a:ext cx="3680268" cy="3328719"/>
            <a:chOff x="10348692" y="6468003"/>
            <a:chExt cx="3680268" cy="3328719"/>
          </a:xfrm>
        </p:grpSpPr>
        <p:sp>
          <p:nvSpPr>
            <p:cNvPr id="187" name="RECTANGLE LOCK BASE">
              <a:extLst>
                <a:ext uri="{FF2B5EF4-FFF2-40B4-BE49-F238E27FC236}">
                  <a16:creationId xmlns:a16="http://schemas.microsoft.com/office/drawing/2014/main" id="{16BE4F12-FCBC-B848-85D1-A36497FB4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909" y="6468003"/>
              <a:ext cx="1906051" cy="3328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8" name="RECTANGLE LOCK">
              <a:extLst>
                <a:ext uri="{FF2B5EF4-FFF2-40B4-BE49-F238E27FC236}">
                  <a16:creationId xmlns:a16="http://schemas.microsoft.com/office/drawing/2014/main" id="{34A3C090-F503-AE41-AE42-4C92694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2909" y="8335601"/>
              <a:ext cx="1142531" cy="878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9" name="LOCK">
              <a:extLst>
                <a:ext uri="{FF2B5EF4-FFF2-40B4-BE49-F238E27FC236}">
                  <a16:creationId xmlns:a16="http://schemas.microsoft.com/office/drawing/2014/main" id="{B226036D-8F9D-F447-A4D6-0BBB7143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6991" y="6989830"/>
              <a:ext cx="516336" cy="1345771"/>
            </a:xfrm>
            <a:custGeom>
              <a:avLst/>
              <a:gdLst>
                <a:gd name="T0" fmla="*/ 415 w 416"/>
                <a:gd name="T1" fmla="*/ 1081 h 1082"/>
                <a:gd name="T2" fmla="*/ 312 w 416"/>
                <a:gd name="T3" fmla="*/ 1081 h 1082"/>
                <a:gd name="T4" fmla="*/ 312 w 416"/>
                <a:gd name="T5" fmla="*/ 207 h 1082"/>
                <a:gd name="T6" fmla="*/ 312 w 416"/>
                <a:gd name="T7" fmla="*/ 207 h 1082"/>
                <a:gd name="T8" fmla="*/ 282 w 416"/>
                <a:gd name="T9" fmla="*/ 133 h 1082"/>
                <a:gd name="T10" fmla="*/ 282 w 416"/>
                <a:gd name="T11" fmla="*/ 133 h 1082"/>
                <a:gd name="T12" fmla="*/ 207 w 416"/>
                <a:gd name="T13" fmla="*/ 102 h 1082"/>
                <a:gd name="T14" fmla="*/ 207 w 416"/>
                <a:gd name="T15" fmla="*/ 102 h 1082"/>
                <a:gd name="T16" fmla="*/ 133 w 416"/>
                <a:gd name="T17" fmla="*/ 133 h 1082"/>
                <a:gd name="T18" fmla="*/ 133 w 416"/>
                <a:gd name="T19" fmla="*/ 133 h 1082"/>
                <a:gd name="T20" fmla="*/ 102 w 416"/>
                <a:gd name="T21" fmla="*/ 207 h 1082"/>
                <a:gd name="T22" fmla="*/ 102 w 416"/>
                <a:gd name="T23" fmla="*/ 1081 h 1082"/>
                <a:gd name="T24" fmla="*/ 0 w 416"/>
                <a:gd name="T25" fmla="*/ 1081 h 1082"/>
                <a:gd name="T26" fmla="*/ 0 w 416"/>
                <a:gd name="T27" fmla="*/ 207 h 1082"/>
                <a:gd name="T28" fmla="*/ 0 w 416"/>
                <a:gd name="T29" fmla="*/ 207 h 1082"/>
                <a:gd name="T30" fmla="*/ 61 w 416"/>
                <a:gd name="T31" fmla="*/ 61 h 1082"/>
                <a:gd name="T32" fmla="*/ 61 w 416"/>
                <a:gd name="T33" fmla="*/ 61 h 1082"/>
                <a:gd name="T34" fmla="*/ 207 w 416"/>
                <a:gd name="T35" fmla="*/ 0 h 1082"/>
                <a:gd name="T36" fmla="*/ 207 w 416"/>
                <a:gd name="T37" fmla="*/ 0 h 1082"/>
                <a:gd name="T38" fmla="*/ 353 w 416"/>
                <a:gd name="T39" fmla="*/ 61 h 1082"/>
                <a:gd name="T40" fmla="*/ 353 w 416"/>
                <a:gd name="T41" fmla="*/ 61 h 1082"/>
                <a:gd name="T42" fmla="*/ 415 w 416"/>
                <a:gd name="T43" fmla="*/ 207 h 1082"/>
                <a:gd name="T44" fmla="*/ 415 w 416"/>
                <a:gd name="T45" fmla="*/ 1081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6" h="1082">
                  <a:moveTo>
                    <a:pt x="415" y="1081"/>
                  </a:moveTo>
                  <a:lnTo>
                    <a:pt x="312" y="1081"/>
                  </a:lnTo>
                  <a:lnTo>
                    <a:pt x="312" y="207"/>
                  </a:lnTo>
                  <a:lnTo>
                    <a:pt x="312" y="207"/>
                  </a:lnTo>
                  <a:cubicBezTo>
                    <a:pt x="312" y="179"/>
                    <a:pt x="301" y="153"/>
                    <a:pt x="282" y="133"/>
                  </a:cubicBezTo>
                  <a:lnTo>
                    <a:pt x="282" y="133"/>
                  </a:lnTo>
                  <a:cubicBezTo>
                    <a:pt x="262" y="113"/>
                    <a:pt x="235" y="102"/>
                    <a:pt x="207" y="102"/>
                  </a:cubicBezTo>
                  <a:lnTo>
                    <a:pt x="207" y="102"/>
                  </a:lnTo>
                  <a:cubicBezTo>
                    <a:pt x="179" y="102"/>
                    <a:pt x="153" y="113"/>
                    <a:pt x="133" y="133"/>
                  </a:cubicBezTo>
                  <a:lnTo>
                    <a:pt x="133" y="133"/>
                  </a:lnTo>
                  <a:cubicBezTo>
                    <a:pt x="113" y="153"/>
                    <a:pt x="102" y="179"/>
                    <a:pt x="102" y="207"/>
                  </a:cubicBezTo>
                  <a:lnTo>
                    <a:pt x="102" y="1081"/>
                  </a:lnTo>
                  <a:lnTo>
                    <a:pt x="0" y="1081"/>
                  </a:lnTo>
                  <a:lnTo>
                    <a:pt x="0" y="207"/>
                  </a:lnTo>
                  <a:lnTo>
                    <a:pt x="0" y="207"/>
                  </a:lnTo>
                  <a:cubicBezTo>
                    <a:pt x="0" y="152"/>
                    <a:pt x="22" y="100"/>
                    <a:pt x="61" y="61"/>
                  </a:cubicBezTo>
                  <a:lnTo>
                    <a:pt x="61" y="61"/>
                  </a:lnTo>
                  <a:cubicBezTo>
                    <a:pt x="100" y="21"/>
                    <a:pt x="152" y="0"/>
                    <a:pt x="207" y="0"/>
                  </a:cubicBezTo>
                  <a:lnTo>
                    <a:pt x="207" y="0"/>
                  </a:lnTo>
                  <a:cubicBezTo>
                    <a:pt x="262" y="0"/>
                    <a:pt x="315" y="21"/>
                    <a:pt x="353" y="61"/>
                  </a:cubicBezTo>
                  <a:lnTo>
                    <a:pt x="353" y="61"/>
                  </a:lnTo>
                  <a:cubicBezTo>
                    <a:pt x="393" y="100"/>
                    <a:pt x="415" y="152"/>
                    <a:pt x="415" y="207"/>
                  </a:cubicBezTo>
                  <a:lnTo>
                    <a:pt x="415" y="108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0" name="KEYLOK">
              <a:extLst>
                <a:ext uri="{FF2B5EF4-FFF2-40B4-BE49-F238E27FC236}">
                  <a16:creationId xmlns:a16="http://schemas.microsoft.com/office/drawing/2014/main" id="{D0A17618-C062-7746-B54E-B912C3098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8821" y="8615739"/>
              <a:ext cx="236198" cy="340562"/>
            </a:xfrm>
            <a:custGeom>
              <a:avLst/>
              <a:gdLst>
                <a:gd name="T0" fmla="*/ 189 w 190"/>
                <a:gd name="T1" fmla="*/ 274 h 275"/>
                <a:gd name="T2" fmla="*/ 127 w 190"/>
                <a:gd name="T3" fmla="*/ 137 h 275"/>
                <a:gd name="T4" fmla="*/ 127 w 190"/>
                <a:gd name="T5" fmla="*/ 137 h 275"/>
                <a:gd name="T6" fmla="*/ 167 w 190"/>
                <a:gd name="T7" fmla="*/ 72 h 275"/>
                <a:gd name="T8" fmla="*/ 167 w 190"/>
                <a:gd name="T9" fmla="*/ 72 h 275"/>
                <a:gd name="T10" fmla="*/ 95 w 190"/>
                <a:gd name="T11" fmla="*/ 0 h 275"/>
                <a:gd name="T12" fmla="*/ 95 w 190"/>
                <a:gd name="T13" fmla="*/ 0 h 275"/>
                <a:gd name="T14" fmla="*/ 23 w 190"/>
                <a:gd name="T15" fmla="*/ 72 h 275"/>
                <a:gd name="T16" fmla="*/ 23 w 190"/>
                <a:gd name="T17" fmla="*/ 72 h 275"/>
                <a:gd name="T18" fmla="*/ 63 w 190"/>
                <a:gd name="T19" fmla="*/ 137 h 275"/>
                <a:gd name="T20" fmla="*/ 0 w 190"/>
                <a:gd name="T21" fmla="*/ 274 h 275"/>
                <a:gd name="T22" fmla="*/ 189 w 190"/>
                <a:gd name="T23" fmla="*/ 2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75">
                  <a:moveTo>
                    <a:pt x="189" y="274"/>
                  </a:moveTo>
                  <a:lnTo>
                    <a:pt x="127" y="137"/>
                  </a:lnTo>
                  <a:lnTo>
                    <a:pt x="127" y="137"/>
                  </a:lnTo>
                  <a:cubicBezTo>
                    <a:pt x="151" y="124"/>
                    <a:pt x="167" y="100"/>
                    <a:pt x="167" y="72"/>
                  </a:cubicBezTo>
                  <a:lnTo>
                    <a:pt x="167" y="72"/>
                  </a:lnTo>
                  <a:cubicBezTo>
                    <a:pt x="167" y="32"/>
                    <a:pt x="134" y="0"/>
                    <a:pt x="95" y="0"/>
                  </a:cubicBezTo>
                  <a:lnTo>
                    <a:pt x="95" y="0"/>
                  </a:lnTo>
                  <a:cubicBezTo>
                    <a:pt x="55" y="0"/>
                    <a:pt x="23" y="32"/>
                    <a:pt x="23" y="72"/>
                  </a:cubicBezTo>
                  <a:lnTo>
                    <a:pt x="23" y="72"/>
                  </a:lnTo>
                  <a:cubicBezTo>
                    <a:pt x="23" y="100"/>
                    <a:pt x="39" y="124"/>
                    <a:pt x="63" y="137"/>
                  </a:cubicBezTo>
                  <a:lnTo>
                    <a:pt x="0" y="274"/>
                  </a:lnTo>
                  <a:lnTo>
                    <a:pt x="189" y="27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5" name="STROKE LINE">
              <a:extLst>
                <a:ext uri="{FF2B5EF4-FFF2-40B4-BE49-F238E27FC236}">
                  <a16:creationId xmlns:a16="http://schemas.microsoft.com/office/drawing/2014/main" id="{53515D5A-E863-AE4A-A09A-9CBCA981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835" y="9143061"/>
              <a:ext cx="450421" cy="186760"/>
            </a:xfrm>
            <a:custGeom>
              <a:avLst/>
              <a:gdLst>
                <a:gd name="T0" fmla="*/ 343 w 360"/>
                <a:gd name="T1" fmla="*/ 147 h 148"/>
                <a:gd name="T2" fmla="*/ 15 w 360"/>
                <a:gd name="T3" fmla="*/ 147 h 148"/>
                <a:gd name="T4" fmla="*/ 15 w 360"/>
                <a:gd name="T5" fmla="*/ 147 h 148"/>
                <a:gd name="T6" fmla="*/ 0 w 360"/>
                <a:gd name="T7" fmla="*/ 132 h 148"/>
                <a:gd name="T8" fmla="*/ 0 w 360"/>
                <a:gd name="T9" fmla="*/ 132 h 148"/>
                <a:gd name="T10" fmla="*/ 15 w 360"/>
                <a:gd name="T11" fmla="*/ 117 h 148"/>
                <a:gd name="T12" fmla="*/ 328 w 360"/>
                <a:gd name="T13" fmla="*/ 117 h 148"/>
                <a:gd name="T14" fmla="*/ 328 w 360"/>
                <a:gd name="T15" fmla="*/ 15 h 148"/>
                <a:gd name="T16" fmla="*/ 328 w 360"/>
                <a:gd name="T17" fmla="*/ 15 h 148"/>
                <a:gd name="T18" fmla="*/ 343 w 360"/>
                <a:gd name="T19" fmla="*/ 0 h 148"/>
                <a:gd name="T20" fmla="*/ 343 w 360"/>
                <a:gd name="T21" fmla="*/ 0 h 148"/>
                <a:gd name="T22" fmla="*/ 359 w 360"/>
                <a:gd name="T23" fmla="*/ 15 h 148"/>
                <a:gd name="T24" fmla="*/ 359 w 360"/>
                <a:gd name="T25" fmla="*/ 132 h 148"/>
                <a:gd name="T26" fmla="*/ 359 w 360"/>
                <a:gd name="T27" fmla="*/ 132 h 148"/>
                <a:gd name="T28" fmla="*/ 343 w 360"/>
                <a:gd name="T2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0" h="148">
                  <a:moveTo>
                    <a:pt x="343" y="147"/>
                  </a:moveTo>
                  <a:lnTo>
                    <a:pt x="15" y="147"/>
                  </a:lnTo>
                  <a:lnTo>
                    <a:pt x="15" y="147"/>
                  </a:lnTo>
                  <a:cubicBezTo>
                    <a:pt x="7" y="147"/>
                    <a:pt x="0" y="140"/>
                    <a:pt x="0" y="132"/>
                  </a:cubicBezTo>
                  <a:lnTo>
                    <a:pt x="0" y="132"/>
                  </a:lnTo>
                  <a:cubicBezTo>
                    <a:pt x="0" y="124"/>
                    <a:pt x="7" y="117"/>
                    <a:pt x="15" y="117"/>
                  </a:cubicBezTo>
                  <a:lnTo>
                    <a:pt x="328" y="117"/>
                  </a:lnTo>
                  <a:lnTo>
                    <a:pt x="328" y="15"/>
                  </a:lnTo>
                  <a:lnTo>
                    <a:pt x="328" y="15"/>
                  </a:lnTo>
                  <a:cubicBezTo>
                    <a:pt x="328" y="7"/>
                    <a:pt x="335" y="0"/>
                    <a:pt x="343" y="0"/>
                  </a:cubicBezTo>
                  <a:lnTo>
                    <a:pt x="343" y="0"/>
                  </a:lnTo>
                  <a:cubicBezTo>
                    <a:pt x="352" y="0"/>
                    <a:pt x="359" y="7"/>
                    <a:pt x="359" y="15"/>
                  </a:cubicBezTo>
                  <a:lnTo>
                    <a:pt x="359" y="132"/>
                  </a:lnTo>
                  <a:lnTo>
                    <a:pt x="359" y="132"/>
                  </a:lnTo>
                  <a:cubicBezTo>
                    <a:pt x="359" y="140"/>
                    <a:pt x="352" y="147"/>
                    <a:pt x="343" y="1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6" name="STROKE LINE">
              <a:extLst>
                <a:ext uri="{FF2B5EF4-FFF2-40B4-BE49-F238E27FC236}">
                  <a16:creationId xmlns:a16="http://schemas.microsoft.com/office/drawing/2014/main" id="{D7DE1745-6CF1-C644-9215-84B415EB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9804" y="8917852"/>
              <a:ext cx="38452" cy="98873"/>
            </a:xfrm>
            <a:custGeom>
              <a:avLst/>
              <a:gdLst>
                <a:gd name="T0" fmla="*/ 15 w 32"/>
                <a:gd name="T1" fmla="*/ 80 h 81"/>
                <a:gd name="T2" fmla="*/ 15 w 32"/>
                <a:gd name="T3" fmla="*/ 80 h 81"/>
                <a:gd name="T4" fmla="*/ 0 w 32"/>
                <a:gd name="T5" fmla="*/ 65 h 81"/>
                <a:gd name="T6" fmla="*/ 0 w 32"/>
                <a:gd name="T7" fmla="*/ 15 h 81"/>
                <a:gd name="T8" fmla="*/ 0 w 32"/>
                <a:gd name="T9" fmla="*/ 15 h 81"/>
                <a:gd name="T10" fmla="*/ 15 w 32"/>
                <a:gd name="T11" fmla="*/ 0 h 81"/>
                <a:gd name="T12" fmla="*/ 15 w 32"/>
                <a:gd name="T13" fmla="*/ 0 h 81"/>
                <a:gd name="T14" fmla="*/ 31 w 32"/>
                <a:gd name="T15" fmla="*/ 15 h 81"/>
                <a:gd name="T16" fmla="*/ 31 w 32"/>
                <a:gd name="T17" fmla="*/ 65 h 81"/>
                <a:gd name="T18" fmla="*/ 31 w 32"/>
                <a:gd name="T19" fmla="*/ 65 h 81"/>
                <a:gd name="T20" fmla="*/ 15 w 32"/>
                <a:gd name="T2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81">
                  <a:moveTo>
                    <a:pt x="15" y="80"/>
                  </a:moveTo>
                  <a:lnTo>
                    <a:pt x="15" y="80"/>
                  </a:lnTo>
                  <a:cubicBezTo>
                    <a:pt x="7" y="80"/>
                    <a:pt x="0" y="74"/>
                    <a:pt x="0" y="65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6"/>
                    <a:pt x="7" y="0"/>
                    <a:pt x="15" y="0"/>
                  </a:cubicBezTo>
                  <a:lnTo>
                    <a:pt x="15" y="0"/>
                  </a:lnTo>
                  <a:cubicBezTo>
                    <a:pt x="24" y="0"/>
                    <a:pt x="31" y="6"/>
                    <a:pt x="31" y="15"/>
                  </a:cubicBezTo>
                  <a:lnTo>
                    <a:pt x="31" y="65"/>
                  </a:lnTo>
                  <a:lnTo>
                    <a:pt x="31" y="65"/>
                  </a:lnTo>
                  <a:cubicBezTo>
                    <a:pt x="31" y="74"/>
                    <a:pt x="24" y="80"/>
                    <a:pt x="15" y="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7" name="STROKE LINE">
              <a:extLst>
                <a:ext uri="{FF2B5EF4-FFF2-40B4-BE49-F238E27FC236}">
                  <a16:creationId xmlns:a16="http://schemas.microsoft.com/office/drawing/2014/main" id="{2C6D5DFA-DB8A-5844-ADEB-D98A00C1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5584" y="8192785"/>
              <a:ext cx="214226" cy="307604"/>
            </a:xfrm>
            <a:custGeom>
              <a:avLst/>
              <a:gdLst>
                <a:gd name="T0" fmla="*/ 16 w 170"/>
                <a:gd name="T1" fmla="*/ 245 h 246"/>
                <a:gd name="T2" fmla="*/ 16 w 170"/>
                <a:gd name="T3" fmla="*/ 245 h 246"/>
                <a:gd name="T4" fmla="*/ 0 w 170"/>
                <a:gd name="T5" fmla="*/ 229 h 246"/>
                <a:gd name="T6" fmla="*/ 0 w 170"/>
                <a:gd name="T7" fmla="*/ 16 h 246"/>
                <a:gd name="T8" fmla="*/ 0 w 170"/>
                <a:gd name="T9" fmla="*/ 16 h 246"/>
                <a:gd name="T10" fmla="*/ 16 w 170"/>
                <a:gd name="T11" fmla="*/ 0 h 246"/>
                <a:gd name="T12" fmla="*/ 154 w 170"/>
                <a:gd name="T13" fmla="*/ 0 h 246"/>
                <a:gd name="T14" fmla="*/ 154 w 170"/>
                <a:gd name="T15" fmla="*/ 0 h 246"/>
                <a:gd name="T16" fmla="*/ 169 w 170"/>
                <a:gd name="T17" fmla="*/ 16 h 246"/>
                <a:gd name="T18" fmla="*/ 169 w 170"/>
                <a:gd name="T19" fmla="*/ 16 h 246"/>
                <a:gd name="T20" fmla="*/ 154 w 170"/>
                <a:gd name="T21" fmla="*/ 31 h 246"/>
                <a:gd name="T22" fmla="*/ 31 w 170"/>
                <a:gd name="T23" fmla="*/ 31 h 246"/>
                <a:gd name="T24" fmla="*/ 31 w 170"/>
                <a:gd name="T25" fmla="*/ 229 h 246"/>
                <a:gd name="T26" fmla="*/ 31 w 170"/>
                <a:gd name="T27" fmla="*/ 229 h 246"/>
                <a:gd name="T28" fmla="*/ 16 w 170"/>
                <a:gd name="T29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246">
                  <a:moveTo>
                    <a:pt x="16" y="245"/>
                  </a:moveTo>
                  <a:lnTo>
                    <a:pt x="16" y="245"/>
                  </a:lnTo>
                  <a:cubicBezTo>
                    <a:pt x="8" y="245"/>
                    <a:pt x="0" y="238"/>
                    <a:pt x="0" y="229"/>
                  </a:cubicBezTo>
                  <a:lnTo>
                    <a:pt x="0" y="16"/>
                  </a:lnTo>
                  <a:lnTo>
                    <a:pt x="0" y="16"/>
                  </a:lnTo>
                  <a:cubicBezTo>
                    <a:pt x="0" y="7"/>
                    <a:pt x="8" y="0"/>
                    <a:pt x="16" y="0"/>
                  </a:cubicBezTo>
                  <a:lnTo>
                    <a:pt x="154" y="0"/>
                  </a:lnTo>
                  <a:lnTo>
                    <a:pt x="154" y="0"/>
                  </a:lnTo>
                  <a:cubicBezTo>
                    <a:pt x="163" y="0"/>
                    <a:pt x="169" y="7"/>
                    <a:pt x="169" y="16"/>
                  </a:cubicBezTo>
                  <a:lnTo>
                    <a:pt x="169" y="16"/>
                  </a:lnTo>
                  <a:cubicBezTo>
                    <a:pt x="169" y="24"/>
                    <a:pt x="163" y="31"/>
                    <a:pt x="154" y="31"/>
                  </a:cubicBezTo>
                  <a:lnTo>
                    <a:pt x="31" y="31"/>
                  </a:lnTo>
                  <a:lnTo>
                    <a:pt x="31" y="229"/>
                  </a:lnTo>
                  <a:lnTo>
                    <a:pt x="31" y="229"/>
                  </a:lnTo>
                  <a:cubicBezTo>
                    <a:pt x="31" y="238"/>
                    <a:pt x="24" y="245"/>
                    <a:pt x="16" y="2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6" name="RECTANGLE KEY BASE">
              <a:extLst>
                <a:ext uri="{FF2B5EF4-FFF2-40B4-BE49-F238E27FC236}">
                  <a16:creationId xmlns:a16="http://schemas.microsoft.com/office/drawing/2014/main" id="{E47E5BA8-3C18-1744-93EF-B31E4925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8692" y="6468003"/>
              <a:ext cx="1779711" cy="3328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4" name="KEY">
              <a:extLst>
                <a:ext uri="{FF2B5EF4-FFF2-40B4-BE49-F238E27FC236}">
                  <a16:creationId xmlns:a16="http://schemas.microsoft.com/office/drawing/2014/main" id="{3EF15CE5-5620-E249-BC60-697635A3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3619" y="7429265"/>
              <a:ext cx="867884" cy="1592951"/>
            </a:xfrm>
            <a:custGeom>
              <a:avLst/>
              <a:gdLst>
                <a:gd name="T0" fmla="*/ 349 w 698"/>
                <a:gd name="T1" fmla="*/ 200 h 1278"/>
                <a:gd name="T2" fmla="*/ 349 w 698"/>
                <a:gd name="T3" fmla="*/ 200 h 1278"/>
                <a:gd name="T4" fmla="*/ 158 w 698"/>
                <a:gd name="T5" fmla="*/ 163 h 1278"/>
                <a:gd name="T6" fmla="*/ 158 w 698"/>
                <a:gd name="T7" fmla="*/ 163 h 1278"/>
                <a:gd name="T8" fmla="*/ 349 w 698"/>
                <a:gd name="T9" fmla="*/ 98 h 1278"/>
                <a:gd name="T10" fmla="*/ 349 w 698"/>
                <a:gd name="T11" fmla="*/ 98 h 1278"/>
                <a:gd name="T12" fmla="*/ 539 w 698"/>
                <a:gd name="T13" fmla="*/ 163 h 1278"/>
                <a:gd name="T14" fmla="*/ 539 w 698"/>
                <a:gd name="T15" fmla="*/ 163 h 1278"/>
                <a:gd name="T16" fmla="*/ 349 w 698"/>
                <a:gd name="T17" fmla="*/ 200 h 1278"/>
                <a:gd name="T18" fmla="*/ 349 w 698"/>
                <a:gd name="T19" fmla="*/ 0 h 1278"/>
                <a:gd name="T20" fmla="*/ 349 w 698"/>
                <a:gd name="T21" fmla="*/ 0 h 1278"/>
                <a:gd name="T22" fmla="*/ 0 w 698"/>
                <a:gd name="T23" fmla="*/ 189 h 1278"/>
                <a:gd name="T24" fmla="*/ 0 w 698"/>
                <a:gd name="T25" fmla="*/ 189 h 1278"/>
                <a:gd name="T26" fmla="*/ 240 w 698"/>
                <a:gd name="T27" fmla="*/ 488 h 1278"/>
                <a:gd name="T28" fmla="*/ 240 w 698"/>
                <a:gd name="T29" fmla="*/ 1127 h 1278"/>
                <a:gd name="T30" fmla="*/ 349 w 698"/>
                <a:gd name="T31" fmla="*/ 1277 h 1278"/>
                <a:gd name="T32" fmla="*/ 457 w 698"/>
                <a:gd name="T33" fmla="*/ 1127 h 1278"/>
                <a:gd name="T34" fmla="*/ 457 w 698"/>
                <a:gd name="T35" fmla="*/ 1046 h 1278"/>
                <a:gd name="T36" fmla="*/ 392 w 698"/>
                <a:gd name="T37" fmla="*/ 986 h 1278"/>
                <a:gd name="T38" fmla="*/ 457 w 698"/>
                <a:gd name="T39" fmla="*/ 923 h 1278"/>
                <a:gd name="T40" fmla="*/ 392 w 698"/>
                <a:gd name="T41" fmla="*/ 849 h 1278"/>
                <a:gd name="T42" fmla="*/ 457 w 698"/>
                <a:gd name="T43" fmla="*/ 786 h 1278"/>
                <a:gd name="T44" fmla="*/ 457 w 698"/>
                <a:gd name="T45" fmla="*/ 488 h 1278"/>
                <a:gd name="T46" fmla="*/ 457 w 698"/>
                <a:gd name="T47" fmla="*/ 488 h 1278"/>
                <a:gd name="T48" fmla="*/ 697 w 698"/>
                <a:gd name="T49" fmla="*/ 189 h 1278"/>
                <a:gd name="T50" fmla="*/ 697 w 698"/>
                <a:gd name="T51" fmla="*/ 189 h 1278"/>
                <a:gd name="T52" fmla="*/ 349 w 698"/>
                <a:gd name="T53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8" h="1278">
                  <a:moveTo>
                    <a:pt x="349" y="200"/>
                  </a:moveTo>
                  <a:lnTo>
                    <a:pt x="349" y="200"/>
                  </a:lnTo>
                  <a:cubicBezTo>
                    <a:pt x="214" y="200"/>
                    <a:pt x="158" y="177"/>
                    <a:pt x="158" y="163"/>
                  </a:cubicBezTo>
                  <a:lnTo>
                    <a:pt x="158" y="163"/>
                  </a:lnTo>
                  <a:cubicBezTo>
                    <a:pt x="158" y="149"/>
                    <a:pt x="243" y="98"/>
                    <a:pt x="349" y="98"/>
                  </a:cubicBezTo>
                  <a:lnTo>
                    <a:pt x="349" y="98"/>
                  </a:lnTo>
                  <a:cubicBezTo>
                    <a:pt x="454" y="98"/>
                    <a:pt x="539" y="149"/>
                    <a:pt x="539" y="163"/>
                  </a:cubicBezTo>
                  <a:lnTo>
                    <a:pt x="539" y="163"/>
                  </a:lnTo>
                  <a:cubicBezTo>
                    <a:pt x="539" y="177"/>
                    <a:pt x="484" y="200"/>
                    <a:pt x="349" y="200"/>
                  </a:cubicBezTo>
                  <a:close/>
                  <a:moveTo>
                    <a:pt x="349" y="0"/>
                  </a:moveTo>
                  <a:lnTo>
                    <a:pt x="349" y="0"/>
                  </a:lnTo>
                  <a:cubicBezTo>
                    <a:pt x="156" y="0"/>
                    <a:pt x="0" y="78"/>
                    <a:pt x="0" y="189"/>
                  </a:cubicBezTo>
                  <a:lnTo>
                    <a:pt x="0" y="189"/>
                  </a:lnTo>
                  <a:cubicBezTo>
                    <a:pt x="0" y="273"/>
                    <a:pt x="118" y="416"/>
                    <a:pt x="240" y="488"/>
                  </a:cubicBezTo>
                  <a:lnTo>
                    <a:pt x="240" y="1127"/>
                  </a:lnTo>
                  <a:lnTo>
                    <a:pt x="349" y="1277"/>
                  </a:lnTo>
                  <a:lnTo>
                    <a:pt x="457" y="1127"/>
                  </a:lnTo>
                  <a:lnTo>
                    <a:pt x="457" y="1046"/>
                  </a:lnTo>
                  <a:lnTo>
                    <a:pt x="392" y="986"/>
                  </a:lnTo>
                  <a:lnTo>
                    <a:pt x="457" y="923"/>
                  </a:lnTo>
                  <a:lnTo>
                    <a:pt x="392" y="849"/>
                  </a:lnTo>
                  <a:lnTo>
                    <a:pt x="457" y="786"/>
                  </a:lnTo>
                  <a:lnTo>
                    <a:pt x="457" y="488"/>
                  </a:lnTo>
                  <a:lnTo>
                    <a:pt x="457" y="488"/>
                  </a:lnTo>
                  <a:cubicBezTo>
                    <a:pt x="579" y="416"/>
                    <a:pt x="697" y="273"/>
                    <a:pt x="697" y="189"/>
                  </a:cubicBezTo>
                  <a:lnTo>
                    <a:pt x="697" y="189"/>
                  </a:lnTo>
                  <a:cubicBezTo>
                    <a:pt x="697" y="78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1" name="STROKE LINE">
              <a:extLst>
                <a:ext uri="{FF2B5EF4-FFF2-40B4-BE49-F238E27FC236}">
                  <a16:creationId xmlns:a16="http://schemas.microsoft.com/office/drawing/2014/main" id="{4E4358C0-8500-8942-B896-405194B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590" y="9143061"/>
              <a:ext cx="933799" cy="236198"/>
            </a:xfrm>
            <a:custGeom>
              <a:avLst/>
              <a:gdLst>
                <a:gd name="T0" fmla="*/ 735 w 751"/>
                <a:gd name="T1" fmla="*/ 188 h 189"/>
                <a:gd name="T2" fmla="*/ 15 w 751"/>
                <a:gd name="T3" fmla="*/ 188 h 189"/>
                <a:gd name="T4" fmla="*/ 15 w 751"/>
                <a:gd name="T5" fmla="*/ 188 h 189"/>
                <a:gd name="T6" fmla="*/ 0 w 751"/>
                <a:gd name="T7" fmla="*/ 173 h 189"/>
                <a:gd name="T8" fmla="*/ 0 w 751"/>
                <a:gd name="T9" fmla="*/ 15 h 189"/>
                <a:gd name="T10" fmla="*/ 0 w 751"/>
                <a:gd name="T11" fmla="*/ 15 h 189"/>
                <a:gd name="T12" fmla="*/ 15 w 751"/>
                <a:gd name="T13" fmla="*/ 0 h 189"/>
                <a:gd name="T14" fmla="*/ 15 w 751"/>
                <a:gd name="T15" fmla="*/ 0 h 189"/>
                <a:gd name="T16" fmla="*/ 30 w 751"/>
                <a:gd name="T17" fmla="*/ 15 h 189"/>
                <a:gd name="T18" fmla="*/ 30 w 751"/>
                <a:gd name="T19" fmla="*/ 158 h 189"/>
                <a:gd name="T20" fmla="*/ 735 w 751"/>
                <a:gd name="T21" fmla="*/ 158 h 189"/>
                <a:gd name="T22" fmla="*/ 735 w 751"/>
                <a:gd name="T23" fmla="*/ 158 h 189"/>
                <a:gd name="T24" fmla="*/ 750 w 751"/>
                <a:gd name="T25" fmla="*/ 173 h 189"/>
                <a:gd name="T26" fmla="*/ 750 w 751"/>
                <a:gd name="T27" fmla="*/ 173 h 189"/>
                <a:gd name="T28" fmla="*/ 735 w 751"/>
                <a:gd name="T29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1" h="189">
                  <a:moveTo>
                    <a:pt x="735" y="188"/>
                  </a:moveTo>
                  <a:lnTo>
                    <a:pt x="15" y="188"/>
                  </a:lnTo>
                  <a:lnTo>
                    <a:pt x="15" y="188"/>
                  </a:lnTo>
                  <a:cubicBezTo>
                    <a:pt x="6" y="188"/>
                    <a:pt x="0" y="182"/>
                    <a:pt x="0" y="173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7"/>
                    <a:pt x="6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0" y="7"/>
                    <a:pt x="30" y="15"/>
                  </a:cubicBezTo>
                  <a:lnTo>
                    <a:pt x="30" y="158"/>
                  </a:lnTo>
                  <a:lnTo>
                    <a:pt x="735" y="158"/>
                  </a:lnTo>
                  <a:lnTo>
                    <a:pt x="735" y="158"/>
                  </a:lnTo>
                  <a:cubicBezTo>
                    <a:pt x="743" y="158"/>
                    <a:pt x="750" y="165"/>
                    <a:pt x="750" y="173"/>
                  </a:cubicBezTo>
                  <a:lnTo>
                    <a:pt x="750" y="173"/>
                  </a:lnTo>
                  <a:cubicBezTo>
                    <a:pt x="750" y="182"/>
                    <a:pt x="743" y="188"/>
                    <a:pt x="735" y="1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2" name="STROKE LINE">
              <a:extLst>
                <a:ext uri="{FF2B5EF4-FFF2-40B4-BE49-F238E27FC236}">
                  <a16:creationId xmlns:a16="http://schemas.microsoft.com/office/drawing/2014/main" id="{E837D985-36E4-4247-9EB1-795035F7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5305" y="6885466"/>
              <a:ext cx="329576" cy="38449"/>
            </a:xfrm>
            <a:custGeom>
              <a:avLst/>
              <a:gdLst>
                <a:gd name="T0" fmla="*/ 247 w 263"/>
                <a:gd name="T1" fmla="*/ 31 h 32"/>
                <a:gd name="T2" fmla="*/ 15 w 263"/>
                <a:gd name="T3" fmla="*/ 31 h 32"/>
                <a:gd name="T4" fmla="*/ 15 w 263"/>
                <a:gd name="T5" fmla="*/ 31 h 32"/>
                <a:gd name="T6" fmla="*/ 0 w 263"/>
                <a:gd name="T7" fmla="*/ 15 h 32"/>
                <a:gd name="T8" fmla="*/ 0 w 263"/>
                <a:gd name="T9" fmla="*/ 15 h 32"/>
                <a:gd name="T10" fmla="*/ 15 w 263"/>
                <a:gd name="T11" fmla="*/ 0 h 32"/>
                <a:gd name="T12" fmla="*/ 247 w 263"/>
                <a:gd name="T13" fmla="*/ 0 h 32"/>
                <a:gd name="T14" fmla="*/ 247 w 263"/>
                <a:gd name="T15" fmla="*/ 0 h 32"/>
                <a:gd name="T16" fmla="*/ 262 w 263"/>
                <a:gd name="T17" fmla="*/ 15 h 32"/>
                <a:gd name="T18" fmla="*/ 262 w 263"/>
                <a:gd name="T19" fmla="*/ 15 h 32"/>
                <a:gd name="T20" fmla="*/ 247 w 263"/>
                <a:gd name="T2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2">
                  <a:moveTo>
                    <a:pt x="247" y="31"/>
                  </a:moveTo>
                  <a:lnTo>
                    <a:pt x="15" y="31"/>
                  </a:lnTo>
                  <a:lnTo>
                    <a:pt x="15" y="31"/>
                  </a:lnTo>
                  <a:cubicBezTo>
                    <a:pt x="7" y="31"/>
                    <a:pt x="0" y="24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247" y="0"/>
                  </a:lnTo>
                  <a:lnTo>
                    <a:pt x="247" y="0"/>
                  </a:lnTo>
                  <a:cubicBezTo>
                    <a:pt x="255" y="0"/>
                    <a:pt x="262" y="7"/>
                    <a:pt x="262" y="15"/>
                  </a:cubicBezTo>
                  <a:lnTo>
                    <a:pt x="262" y="15"/>
                  </a:lnTo>
                  <a:cubicBezTo>
                    <a:pt x="262" y="24"/>
                    <a:pt x="255" y="31"/>
                    <a:pt x="247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3" name="STROKE LINE">
              <a:extLst>
                <a:ext uri="{FF2B5EF4-FFF2-40B4-BE49-F238E27FC236}">
                  <a16:creationId xmlns:a16="http://schemas.microsoft.com/office/drawing/2014/main" id="{4DB0CA2E-DBA0-B84D-927B-2F7C5ACE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5590" y="6885466"/>
              <a:ext cx="368025" cy="384505"/>
            </a:xfrm>
            <a:custGeom>
              <a:avLst/>
              <a:gdLst>
                <a:gd name="T0" fmla="*/ 15 w 294"/>
                <a:gd name="T1" fmla="*/ 309 h 310"/>
                <a:gd name="T2" fmla="*/ 15 w 294"/>
                <a:gd name="T3" fmla="*/ 309 h 310"/>
                <a:gd name="T4" fmla="*/ 0 w 294"/>
                <a:gd name="T5" fmla="*/ 294 h 310"/>
                <a:gd name="T6" fmla="*/ 0 w 294"/>
                <a:gd name="T7" fmla="*/ 15 h 310"/>
                <a:gd name="T8" fmla="*/ 0 w 294"/>
                <a:gd name="T9" fmla="*/ 15 h 310"/>
                <a:gd name="T10" fmla="*/ 15 w 294"/>
                <a:gd name="T11" fmla="*/ 0 h 310"/>
                <a:gd name="T12" fmla="*/ 278 w 294"/>
                <a:gd name="T13" fmla="*/ 0 h 310"/>
                <a:gd name="T14" fmla="*/ 278 w 294"/>
                <a:gd name="T15" fmla="*/ 0 h 310"/>
                <a:gd name="T16" fmla="*/ 293 w 294"/>
                <a:gd name="T17" fmla="*/ 15 h 310"/>
                <a:gd name="T18" fmla="*/ 293 w 294"/>
                <a:gd name="T19" fmla="*/ 15 h 310"/>
                <a:gd name="T20" fmla="*/ 278 w 294"/>
                <a:gd name="T21" fmla="*/ 31 h 310"/>
                <a:gd name="T22" fmla="*/ 30 w 294"/>
                <a:gd name="T23" fmla="*/ 31 h 310"/>
                <a:gd name="T24" fmla="*/ 30 w 294"/>
                <a:gd name="T25" fmla="*/ 294 h 310"/>
                <a:gd name="T26" fmla="*/ 30 w 294"/>
                <a:gd name="T27" fmla="*/ 294 h 310"/>
                <a:gd name="T28" fmla="*/ 15 w 294"/>
                <a:gd name="T29" fmla="*/ 30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310">
                  <a:moveTo>
                    <a:pt x="15" y="309"/>
                  </a:moveTo>
                  <a:lnTo>
                    <a:pt x="15" y="309"/>
                  </a:lnTo>
                  <a:cubicBezTo>
                    <a:pt x="6" y="309"/>
                    <a:pt x="0" y="302"/>
                    <a:pt x="0" y="294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7"/>
                    <a:pt x="6" y="0"/>
                    <a:pt x="15" y="0"/>
                  </a:cubicBezTo>
                  <a:lnTo>
                    <a:pt x="278" y="0"/>
                  </a:lnTo>
                  <a:lnTo>
                    <a:pt x="278" y="0"/>
                  </a:lnTo>
                  <a:cubicBezTo>
                    <a:pt x="286" y="0"/>
                    <a:pt x="293" y="7"/>
                    <a:pt x="293" y="15"/>
                  </a:cubicBezTo>
                  <a:lnTo>
                    <a:pt x="293" y="15"/>
                  </a:lnTo>
                  <a:cubicBezTo>
                    <a:pt x="293" y="24"/>
                    <a:pt x="286" y="31"/>
                    <a:pt x="278" y="31"/>
                  </a:cubicBezTo>
                  <a:lnTo>
                    <a:pt x="30" y="31"/>
                  </a:lnTo>
                  <a:lnTo>
                    <a:pt x="30" y="294"/>
                  </a:lnTo>
                  <a:lnTo>
                    <a:pt x="30" y="294"/>
                  </a:lnTo>
                  <a:cubicBezTo>
                    <a:pt x="30" y="302"/>
                    <a:pt x="23" y="309"/>
                    <a:pt x="15" y="30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14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ILUSTRATION">
            <a:extLst>
              <a:ext uri="{FF2B5EF4-FFF2-40B4-BE49-F238E27FC236}">
                <a16:creationId xmlns:a16="http://schemas.microsoft.com/office/drawing/2014/main" id="{4EE58357-C2FF-CF48-BD8D-BD6A35294849}"/>
              </a:ext>
            </a:extLst>
          </p:cNvPr>
          <p:cNvGrpSpPr/>
          <p:nvPr/>
        </p:nvGrpSpPr>
        <p:grpSpPr>
          <a:xfrm>
            <a:off x="1592952" y="5545190"/>
            <a:ext cx="5185332" cy="6410254"/>
            <a:chOff x="1592952" y="5545190"/>
            <a:chExt cx="5185332" cy="6410254"/>
          </a:xfrm>
        </p:grpSpPr>
        <p:sp>
          <p:nvSpPr>
            <p:cNvPr id="81" name="FACE">
              <a:extLst>
                <a:ext uri="{FF2B5EF4-FFF2-40B4-BE49-F238E27FC236}">
                  <a16:creationId xmlns:a16="http://schemas.microsoft.com/office/drawing/2014/main" id="{E7EC6B16-54AD-C448-876D-DADE8103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952" y="5649554"/>
              <a:ext cx="5086459" cy="6305889"/>
            </a:xfrm>
            <a:custGeom>
              <a:avLst/>
              <a:gdLst>
                <a:gd name="T0" fmla="*/ 3729 w 4085"/>
                <a:gd name="T1" fmla="*/ 1361 h 5064"/>
                <a:gd name="T2" fmla="*/ 3729 w 4085"/>
                <a:gd name="T3" fmla="*/ 1361 h 5064"/>
                <a:gd name="T4" fmla="*/ 3736 w 4085"/>
                <a:gd name="T5" fmla="*/ 2333 h 5064"/>
                <a:gd name="T6" fmla="*/ 3736 w 4085"/>
                <a:gd name="T7" fmla="*/ 2333 h 5064"/>
                <a:gd name="T8" fmla="*/ 4059 w 4085"/>
                <a:gd name="T9" fmla="*/ 2964 h 5064"/>
                <a:gd name="T10" fmla="*/ 4059 w 4085"/>
                <a:gd name="T11" fmla="*/ 2964 h 5064"/>
                <a:gd name="T12" fmla="*/ 3806 w 4085"/>
                <a:gd name="T13" fmla="*/ 3227 h 5064"/>
                <a:gd name="T14" fmla="*/ 3806 w 4085"/>
                <a:gd name="T15" fmla="*/ 3227 h 5064"/>
                <a:gd name="T16" fmla="*/ 3890 w 4085"/>
                <a:gd name="T17" fmla="*/ 3445 h 5064"/>
                <a:gd name="T18" fmla="*/ 3890 w 4085"/>
                <a:gd name="T19" fmla="*/ 3445 h 5064"/>
                <a:gd name="T20" fmla="*/ 3825 w 4085"/>
                <a:gd name="T21" fmla="*/ 3599 h 5064"/>
                <a:gd name="T22" fmla="*/ 3825 w 4085"/>
                <a:gd name="T23" fmla="*/ 3599 h 5064"/>
                <a:gd name="T24" fmla="*/ 3879 w 4085"/>
                <a:gd name="T25" fmla="*/ 3749 h 5064"/>
                <a:gd name="T26" fmla="*/ 3879 w 4085"/>
                <a:gd name="T27" fmla="*/ 3749 h 5064"/>
                <a:gd name="T28" fmla="*/ 3740 w 4085"/>
                <a:gd name="T29" fmla="*/ 3903 h 5064"/>
                <a:gd name="T30" fmla="*/ 3740 w 4085"/>
                <a:gd name="T31" fmla="*/ 3903 h 5064"/>
                <a:gd name="T32" fmla="*/ 3449 w 4085"/>
                <a:gd name="T33" fmla="*/ 4356 h 5064"/>
                <a:gd name="T34" fmla="*/ 3449 w 4085"/>
                <a:gd name="T35" fmla="*/ 4356 h 5064"/>
                <a:gd name="T36" fmla="*/ 2473 w 4085"/>
                <a:gd name="T37" fmla="*/ 4365 h 5064"/>
                <a:gd name="T38" fmla="*/ 2321 w 4085"/>
                <a:gd name="T39" fmla="*/ 5063 h 5064"/>
                <a:gd name="T40" fmla="*/ 497 w 4085"/>
                <a:gd name="T41" fmla="*/ 5063 h 5064"/>
                <a:gd name="T42" fmla="*/ 778 w 4085"/>
                <a:gd name="T43" fmla="*/ 3851 h 5064"/>
                <a:gd name="T44" fmla="*/ 778 w 4085"/>
                <a:gd name="T45" fmla="*/ 3851 h 5064"/>
                <a:gd name="T46" fmla="*/ 64 w 4085"/>
                <a:gd name="T47" fmla="*/ 2051 h 5064"/>
                <a:gd name="T48" fmla="*/ 64 w 4085"/>
                <a:gd name="T49" fmla="*/ 2051 h 5064"/>
                <a:gd name="T50" fmla="*/ 1542 w 4085"/>
                <a:gd name="T51" fmla="*/ 215 h 5064"/>
                <a:gd name="T52" fmla="*/ 1542 w 4085"/>
                <a:gd name="T53" fmla="*/ 215 h 5064"/>
                <a:gd name="T54" fmla="*/ 3729 w 4085"/>
                <a:gd name="T55" fmla="*/ 1361 h 5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85" h="5064">
                  <a:moveTo>
                    <a:pt x="3729" y="1361"/>
                  </a:moveTo>
                  <a:lnTo>
                    <a:pt x="3729" y="1361"/>
                  </a:lnTo>
                  <a:cubicBezTo>
                    <a:pt x="3788" y="1656"/>
                    <a:pt x="3736" y="2333"/>
                    <a:pt x="3736" y="2333"/>
                  </a:cubicBezTo>
                  <a:lnTo>
                    <a:pt x="3736" y="2333"/>
                  </a:lnTo>
                  <a:cubicBezTo>
                    <a:pt x="3806" y="2670"/>
                    <a:pt x="4084" y="2832"/>
                    <a:pt x="4059" y="2964"/>
                  </a:cubicBezTo>
                  <a:lnTo>
                    <a:pt x="4059" y="2964"/>
                  </a:lnTo>
                  <a:cubicBezTo>
                    <a:pt x="4025" y="3149"/>
                    <a:pt x="3806" y="3227"/>
                    <a:pt x="3806" y="3227"/>
                  </a:cubicBezTo>
                  <a:lnTo>
                    <a:pt x="3806" y="3227"/>
                  </a:lnTo>
                  <a:cubicBezTo>
                    <a:pt x="3806" y="3227"/>
                    <a:pt x="3870" y="3398"/>
                    <a:pt x="3890" y="3445"/>
                  </a:cubicBezTo>
                  <a:lnTo>
                    <a:pt x="3890" y="3445"/>
                  </a:lnTo>
                  <a:cubicBezTo>
                    <a:pt x="3920" y="3512"/>
                    <a:pt x="3825" y="3599"/>
                    <a:pt x="3825" y="3599"/>
                  </a:cubicBezTo>
                  <a:lnTo>
                    <a:pt x="3825" y="3599"/>
                  </a:lnTo>
                  <a:cubicBezTo>
                    <a:pt x="3825" y="3599"/>
                    <a:pt x="3907" y="3701"/>
                    <a:pt x="3879" y="3749"/>
                  </a:cubicBezTo>
                  <a:lnTo>
                    <a:pt x="3879" y="3749"/>
                  </a:lnTo>
                  <a:cubicBezTo>
                    <a:pt x="3806" y="3876"/>
                    <a:pt x="3740" y="3903"/>
                    <a:pt x="3740" y="3903"/>
                  </a:cubicBezTo>
                  <a:lnTo>
                    <a:pt x="3740" y="3903"/>
                  </a:lnTo>
                  <a:cubicBezTo>
                    <a:pt x="3740" y="3903"/>
                    <a:pt x="3816" y="4304"/>
                    <a:pt x="3449" y="4356"/>
                  </a:cubicBezTo>
                  <a:lnTo>
                    <a:pt x="3449" y="4356"/>
                  </a:lnTo>
                  <a:cubicBezTo>
                    <a:pt x="3126" y="4401"/>
                    <a:pt x="2473" y="4365"/>
                    <a:pt x="2473" y="4365"/>
                  </a:cubicBezTo>
                  <a:lnTo>
                    <a:pt x="2321" y="5063"/>
                  </a:lnTo>
                  <a:lnTo>
                    <a:pt x="497" y="5063"/>
                  </a:lnTo>
                  <a:lnTo>
                    <a:pt x="778" y="3851"/>
                  </a:lnTo>
                  <a:lnTo>
                    <a:pt x="778" y="3851"/>
                  </a:lnTo>
                  <a:cubicBezTo>
                    <a:pt x="778" y="3851"/>
                    <a:pt x="0" y="3240"/>
                    <a:pt x="64" y="2051"/>
                  </a:cubicBezTo>
                  <a:lnTo>
                    <a:pt x="64" y="2051"/>
                  </a:lnTo>
                  <a:cubicBezTo>
                    <a:pt x="117" y="1075"/>
                    <a:pt x="581" y="388"/>
                    <a:pt x="1542" y="215"/>
                  </a:cubicBezTo>
                  <a:lnTo>
                    <a:pt x="1542" y="215"/>
                  </a:lnTo>
                  <a:cubicBezTo>
                    <a:pt x="2735" y="0"/>
                    <a:pt x="3565" y="550"/>
                    <a:pt x="3729" y="1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2" name="FACE BRIGHTNESS">
              <a:extLst>
                <a:ext uri="{FF2B5EF4-FFF2-40B4-BE49-F238E27FC236}">
                  <a16:creationId xmlns:a16="http://schemas.microsoft.com/office/drawing/2014/main" id="{1584BD40-D2D5-5040-AC97-A02027450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748" y="5907724"/>
              <a:ext cx="3372663" cy="6047720"/>
            </a:xfrm>
            <a:custGeom>
              <a:avLst/>
              <a:gdLst>
                <a:gd name="T0" fmla="*/ 2360 w 2709"/>
                <a:gd name="T1" fmla="*/ 2124 h 4855"/>
                <a:gd name="T2" fmla="*/ 2360 w 2709"/>
                <a:gd name="T3" fmla="*/ 2124 h 4855"/>
                <a:gd name="T4" fmla="*/ 2353 w 2709"/>
                <a:gd name="T5" fmla="*/ 1152 h 4855"/>
                <a:gd name="T6" fmla="*/ 2353 w 2709"/>
                <a:gd name="T7" fmla="*/ 1152 h 4855"/>
                <a:gd name="T8" fmla="*/ 1105 w 2709"/>
                <a:gd name="T9" fmla="*/ 0 h 4855"/>
                <a:gd name="T10" fmla="*/ 0 w 2709"/>
                <a:gd name="T11" fmla="*/ 4854 h 4855"/>
                <a:gd name="T12" fmla="*/ 945 w 2709"/>
                <a:gd name="T13" fmla="*/ 4854 h 4855"/>
                <a:gd name="T14" fmla="*/ 1097 w 2709"/>
                <a:gd name="T15" fmla="*/ 4156 h 4855"/>
                <a:gd name="T16" fmla="*/ 1097 w 2709"/>
                <a:gd name="T17" fmla="*/ 4156 h 4855"/>
                <a:gd name="T18" fmla="*/ 2073 w 2709"/>
                <a:gd name="T19" fmla="*/ 4147 h 4855"/>
                <a:gd name="T20" fmla="*/ 2073 w 2709"/>
                <a:gd name="T21" fmla="*/ 4147 h 4855"/>
                <a:gd name="T22" fmla="*/ 2364 w 2709"/>
                <a:gd name="T23" fmla="*/ 3694 h 4855"/>
                <a:gd name="T24" fmla="*/ 2364 w 2709"/>
                <a:gd name="T25" fmla="*/ 3694 h 4855"/>
                <a:gd name="T26" fmla="*/ 2503 w 2709"/>
                <a:gd name="T27" fmla="*/ 3540 h 4855"/>
                <a:gd name="T28" fmla="*/ 2503 w 2709"/>
                <a:gd name="T29" fmla="*/ 3540 h 4855"/>
                <a:gd name="T30" fmla="*/ 2449 w 2709"/>
                <a:gd name="T31" fmla="*/ 3390 h 4855"/>
                <a:gd name="T32" fmla="*/ 2449 w 2709"/>
                <a:gd name="T33" fmla="*/ 3390 h 4855"/>
                <a:gd name="T34" fmla="*/ 2514 w 2709"/>
                <a:gd name="T35" fmla="*/ 3236 h 4855"/>
                <a:gd name="T36" fmla="*/ 2514 w 2709"/>
                <a:gd name="T37" fmla="*/ 3236 h 4855"/>
                <a:gd name="T38" fmla="*/ 2430 w 2709"/>
                <a:gd name="T39" fmla="*/ 3018 h 4855"/>
                <a:gd name="T40" fmla="*/ 2430 w 2709"/>
                <a:gd name="T41" fmla="*/ 3018 h 4855"/>
                <a:gd name="T42" fmla="*/ 2683 w 2709"/>
                <a:gd name="T43" fmla="*/ 2755 h 4855"/>
                <a:gd name="T44" fmla="*/ 2683 w 2709"/>
                <a:gd name="T45" fmla="*/ 2755 h 4855"/>
                <a:gd name="T46" fmla="*/ 2360 w 2709"/>
                <a:gd name="T47" fmla="*/ 2124 h 4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09" h="4855">
                  <a:moveTo>
                    <a:pt x="2360" y="2124"/>
                  </a:moveTo>
                  <a:lnTo>
                    <a:pt x="2360" y="2124"/>
                  </a:lnTo>
                  <a:cubicBezTo>
                    <a:pt x="2360" y="2124"/>
                    <a:pt x="2412" y="1447"/>
                    <a:pt x="2353" y="1152"/>
                  </a:cubicBezTo>
                  <a:lnTo>
                    <a:pt x="2353" y="1152"/>
                  </a:lnTo>
                  <a:cubicBezTo>
                    <a:pt x="2237" y="576"/>
                    <a:pt x="1785" y="132"/>
                    <a:pt x="1105" y="0"/>
                  </a:cubicBezTo>
                  <a:lnTo>
                    <a:pt x="0" y="4854"/>
                  </a:lnTo>
                  <a:lnTo>
                    <a:pt x="945" y="4854"/>
                  </a:lnTo>
                  <a:lnTo>
                    <a:pt x="1097" y="4156"/>
                  </a:lnTo>
                  <a:lnTo>
                    <a:pt x="1097" y="4156"/>
                  </a:lnTo>
                  <a:cubicBezTo>
                    <a:pt x="1097" y="4156"/>
                    <a:pt x="1750" y="4192"/>
                    <a:pt x="2073" y="4147"/>
                  </a:cubicBezTo>
                  <a:lnTo>
                    <a:pt x="2073" y="4147"/>
                  </a:lnTo>
                  <a:cubicBezTo>
                    <a:pt x="2440" y="4095"/>
                    <a:pt x="2364" y="3694"/>
                    <a:pt x="2364" y="3694"/>
                  </a:cubicBezTo>
                  <a:lnTo>
                    <a:pt x="2364" y="3694"/>
                  </a:lnTo>
                  <a:cubicBezTo>
                    <a:pt x="2364" y="3694"/>
                    <a:pt x="2430" y="3667"/>
                    <a:pt x="2503" y="3540"/>
                  </a:cubicBezTo>
                  <a:lnTo>
                    <a:pt x="2503" y="3540"/>
                  </a:lnTo>
                  <a:cubicBezTo>
                    <a:pt x="2531" y="3492"/>
                    <a:pt x="2449" y="3390"/>
                    <a:pt x="2449" y="3390"/>
                  </a:cubicBezTo>
                  <a:lnTo>
                    <a:pt x="2449" y="3390"/>
                  </a:lnTo>
                  <a:cubicBezTo>
                    <a:pt x="2449" y="3390"/>
                    <a:pt x="2544" y="3303"/>
                    <a:pt x="2514" y="3236"/>
                  </a:cubicBezTo>
                  <a:lnTo>
                    <a:pt x="2514" y="3236"/>
                  </a:lnTo>
                  <a:cubicBezTo>
                    <a:pt x="2494" y="3189"/>
                    <a:pt x="2430" y="3018"/>
                    <a:pt x="2430" y="3018"/>
                  </a:cubicBezTo>
                  <a:lnTo>
                    <a:pt x="2430" y="3018"/>
                  </a:lnTo>
                  <a:cubicBezTo>
                    <a:pt x="2430" y="3018"/>
                    <a:pt x="2649" y="2940"/>
                    <a:pt x="2683" y="2755"/>
                  </a:cubicBezTo>
                  <a:lnTo>
                    <a:pt x="2683" y="2755"/>
                  </a:lnTo>
                  <a:cubicBezTo>
                    <a:pt x="2708" y="2623"/>
                    <a:pt x="2430" y="2461"/>
                    <a:pt x="2360" y="2124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3" name="CIRCLE DASH TYPE">
              <a:extLst>
                <a:ext uri="{FF2B5EF4-FFF2-40B4-BE49-F238E27FC236}">
                  <a16:creationId xmlns:a16="http://schemas.microsoft.com/office/drawing/2014/main" id="{6D1C585A-08CD-4644-BCCD-01A8230F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384" y="6995325"/>
              <a:ext cx="2669567" cy="2658581"/>
            </a:xfrm>
            <a:custGeom>
              <a:avLst/>
              <a:gdLst>
                <a:gd name="T0" fmla="*/ 690 w 2144"/>
                <a:gd name="T1" fmla="*/ 144 h 2134"/>
                <a:gd name="T2" fmla="*/ 668 w 2144"/>
                <a:gd name="T3" fmla="*/ 129 h 2134"/>
                <a:gd name="T4" fmla="*/ 681 w 2144"/>
                <a:gd name="T5" fmla="*/ 98 h 2134"/>
                <a:gd name="T6" fmla="*/ 1391 w 2144"/>
                <a:gd name="T7" fmla="*/ 79 h 2134"/>
                <a:gd name="T8" fmla="*/ 1407 w 2144"/>
                <a:gd name="T9" fmla="*/ 109 h 2134"/>
                <a:gd name="T10" fmla="*/ 1376 w 2144"/>
                <a:gd name="T11" fmla="*/ 124 h 2134"/>
                <a:gd name="T12" fmla="*/ 699 w 2144"/>
                <a:gd name="T13" fmla="*/ 142 h 2134"/>
                <a:gd name="T14" fmla="*/ 2118 w 2144"/>
                <a:gd name="T15" fmla="*/ 1110 h 2134"/>
                <a:gd name="T16" fmla="*/ 2094 w 2144"/>
                <a:gd name="T17" fmla="*/ 1086 h 2134"/>
                <a:gd name="T18" fmla="*/ 1861 w 2144"/>
                <a:gd name="T19" fmla="*/ 448 h 2134"/>
                <a:gd name="T20" fmla="*/ 1865 w 2144"/>
                <a:gd name="T21" fmla="*/ 414 h 2134"/>
                <a:gd name="T22" fmla="*/ 1899 w 2144"/>
                <a:gd name="T23" fmla="*/ 417 h 2134"/>
                <a:gd name="T24" fmla="*/ 2143 w 2144"/>
                <a:gd name="T25" fmla="*/ 1085 h 2134"/>
                <a:gd name="T26" fmla="*/ 2119 w 2144"/>
                <a:gd name="T27" fmla="*/ 1110 h 2134"/>
                <a:gd name="T28" fmla="*/ 25 w 2144"/>
                <a:gd name="T29" fmla="*/ 1185 h 2134"/>
                <a:gd name="T30" fmla="*/ 1 w 2144"/>
                <a:gd name="T31" fmla="*/ 1162 h 2134"/>
                <a:gd name="T32" fmla="*/ 0 w 2144"/>
                <a:gd name="T33" fmla="*/ 1113 h 2134"/>
                <a:gd name="T34" fmla="*/ 205 w 2144"/>
                <a:gd name="T35" fmla="*/ 480 h 2134"/>
                <a:gd name="T36" fmla="*/ 239 w 2144"/>
                <a:gd name="T37" fmla="*/ 474 h 2134"/>
                <a:gd name="T38" fmla="*/ 245 w 2144"/>
                <a:gd name="T39" fmla="*/ 508 h 2134"/>
                <a:gd name="T40" fmla="*/ 49 w 2144"/>
                <a:gd name="T41" fmla="*/ 1113 h 2134"/>
                <a:gd name="T42" fmla="*/ 49 w 2144"/>
                <a:gd name="T43" fmla="*/ 1159 h 2134"/>
                <a:gd name="T44" fmla="*/ 26 w 2144"/>
                <a:gd name="T45" fmla="*/ 1185 h 2134"/>
                <a:gd name="T46" fmla="*/ 25 w 2144"/>
                <a:gd name="T47" fmla="*/ 1185 h 2134"/>
                <a:gd name="T48" fmla="*/ 1405 w 2144"/>
                <a:gd name="T49" fmla="*/ 2113 h 2134"/>
                <a:gd name="T50" fmla="*/ 1382 w 2144"/>
                <a:gd name="T51" fmla="*/ 2096 h 2134"/>
                <a:gd name="T52" fmla="*/ 1398 w 2144"/>
                <a:gd name="T53" fmla="*/ 2065 h 2134"/>
                <a:gd name="T54" fmla="*/ 1934 w 2144"/>
                <a:gd name="T55" fmla="*/ 1647 h 2134"/>
                <a:gd name="T56" fmla="*/ 1967 w 2144"/>
                <a:gd name="T57" fmla="*/ 1639 h 2134"/>
                <a:gd name="T58" fmla="*/ 1974 w 2144"/>
                <a:gd name="T59" fmla="*/ 1672 h 2134"/>
                <a:gd name="T60" fmla="*/ 1973 w 2144"/>
                <a:gd name="T61" fmla="*/ 1674 h 2134"/>
                <a:gd name="T62" fmla="*/ 1413 w 2144"/>
                <a:gd name="T63" fmla="*/ 2111 h 2134"/>
                <a:gd name="T64" fmla="*/ 809 w 2144"/>
                <a:gd name="T65" fmla="*/ 2133 h 2134"/>
                <a:gd name="T66" fmla="*/ 803 w 2144"/>
                <a:gd name="T67" fmla="*/ 2132 h 2134"/>
                <a:gd name="T68" fmla="*/ 496 w 2144"/>
                <a:gd name="T69" fmla="*/ 1998 h 2134"/>
                <a:gd name="T70" fmla="*/ 214 w 2144"/>
                <a:gd name="T71" fmla="*/ 1733 h 2134"/>
                <a:gd name="T72" fmla="*/ 219 w 2144"/>
                <a:gd name="T73" fmla="*/ 1700 h 2134"/>
                <a:gd name="T74" fmla="*/ 252 w 2144"/>
                <a:gd name="T75" fmla="*/ 1704 h 2134"/>
                <a:gd name="T76" fmla="*/ 523 w 2144"/>
                <a:gd name="T77" fmla="*/ 1958 h 2134"/>
                <a:gd name="T78" fmla="*/ 815 w 2144"/>
                <a:gd name="T79" fmla="*/ 2086 h 2134"/>
                <a:gd name="T80" fmla="*/ 832 w 2144"/>
                <a:gd name="T81" fmla="*/ 2115 h 2134"/>
                <a:gd name="T82" fmla="*/ 809 w 2144"/>
                <a:gd name="T83" fmla="*/ 213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4" h="2134">
                  <a:moveTo>
                    <a:pt x="690" y="144"/>
                  </a:moveTo>
                  <a:lnTo>
                    <a:pt x="690" y="144"/>
                  </a:lnTo>
                  <a:cubicBezTo>
                    <a:pt x="681" y="144"/>
                    <a:pt x="672" y="139"/>
                    <a:pt x="668" y="129"/>
                  </a:cubicBezTo>
                  <a:lnTo>
                    <a:pt x="668" y="129"/>
                  </a:lnTo>
                  <a:cubicBezTo>
                    <a:pt x="663" y="117"/>
                    <a:pt x="669" y="103"/>
                    <a:pt x="681" y="98"/>
                  </a:cubicBezTo>
                  <a:lnTo>
                    <a:pt x="681" y="98"/>
                  </a:lnTo>
                  <a:cubicBezTo>
                    <a:pt x="904" y="7"/>
                    <a:pt x="1151" y="0"/>
                    <a:pt x="1391" y="79"/>
                  </a:cubicBezTo>
                  <a:lnTo>
                    <a:pt x="1391" y="79"/>
                  </a:lnTo>
                  <a:cubicBezTo>
                    <a:pt x="1404" y="83"/>
                    <a:pt x="1410" y="96"/>
                    <a:pt x="1407" y="109"/>
                  </a:cubicBezTo>
                  <a:lnTo>
                    <a:pt x="1407" y="109"/>
                  </a:lnTo>
                  <a:cubicBezTo>
                    <a:pt x="1403" y="122"/>
                    <a:pt x="1389" y="129"/>
                    <a:pt x="1376" y="124"/>
                  </a:cubicBezTo>
                  <a:lnTo>
                    <a:pt x="1376" y="124"/>
                  </a:lnTo>
                  <a:cubicBezTo>
                    <a:pt x="1146" y="50"/>
                    <a:pt x="911" y="56"/>
                    <a:pt x="699" y="142"/>
                  </a:cubicBezTo>
                  <a:lnTo>
                    <a:pt x="699" y="142"/>
                  </a:lnTo>
                  <a:cubicBezTo>
                    <a:pt x="696" y="144"/>
                    <a:pt x="693" y="144"/>
                    <a:pt x="690" y="144"/>
                  </a:cubicBezTo>
                  <a:close/>
                  <a:moveTo>
                    <a:pt x="2118" y="1110"/>
                  </a:moveTo>
                  <a:lnTo>
                    <a:pt x="2118" y="1110"/>
                  </a:lnTo>
                  <a:cubicBezTo>
                    <a:pt x="2105" y="1110"/>
                    <a:pt x="2094" y="1099"/>
                    <a:pt x="2094" y="1086"/>
                  </a:cubicBezTo>
                  <a:lnTo>
                    <a:pt x="2094" y="1086"/>
                  </a:lnTo>
                  <a:cubicBezTo>
                    <a:pt x="2091" y="853"/>
                    <a:pt x="2009" y="627"/>
                    <a:pt x="1861" y="448"/>
                  </a:cubicBezTo>
                  <a:lnTo>
                    <a:pt x="1861" y="448"/>
                  </a:lnTo>
                  <a:cubicBezTo>
                    <a:pt x="1853" y="438"/>
                    <a:pt x="1855" y="422"/>
                    <a:pt x="1865" y="414"/>
                  </a:cubicBezTo>
                  <a:lnTo>
                    <a:pt x="1865" y="414"/>
                  </a:lnTo>
                  <a:cubicBezTo>
                    <a:pt x="1875" y="405"/>
                    <a:pt x="1890" y="407"/>
                    <a:pt x="1899" y="417"/>
                  </a:cubicBezTo>
                  <a:lnTo>
                    <a:pt x="1899" y="417"/>
                  </a:lnTo>
                  <a:cubicBezTo>
                    <a:pt x="2053" y="605"/>
                    <a:pt x="2139" y="842"/>
                    <a:pt x="2143" y="1085"/>
                  </a:cubicBezTo>
                  <a:lnTo>
                    <a:pt x="2143" y="1085"/>
                  </a:lnTo>
                  <a:cubicBezTo>
                    <a:pt x="2143" y="1099"/>
                    <a:pt x="2132" y="1110"/>
                    <a:pt x="2119" y="1110"/>
                  </a:cubicBezTo>
                  <a:lnTo>
                    <a:pt x="2118" y="1110"/>
                  </a:lnTo>
                  <a:close/>
                  <a:moveTo>
                    <a:pt x="25" y="1185"/>
                  </a:moveTo>
                  <a:lnTo>
                    <a:pt x="25" y="1185"/>
                  </a:lnTo>
                  <a:cubicBezTo>
                    <a:pt x="13" y="1185"/>
                    <a:pt x="2" y="1174"/>
                    <a:pt x="1" y="1162"/>
                  </a:cubicBezTo>
                  <a:lnTo>
                    <a:pt x="1" y="1162"/>
                  </a:lnTo>
                  <a:cubicBezTo>
                    <a:pt x="0" y="1146"/>
                    <a:pt x="0" y="1129"/>
                    <a:pt x="0" y="1113"/>
                  </a:cubicBezTo>
                  <a:lnTo>
                    <a:pt x="0" y="1113"/>
                  </a:lnTo>
                  <a:cubicBezTo>
                    <a:pt x="0" y="893"/>
                    <a:pt x="73" y="668"/>
                    <a:pt x="205" y="480"/>
                  </a:cubicBezTo>
                  <a:lnTo>
                    <a:pt x="205" y="480"/>
                  </a:lnTo>
                  <a:cubicBezTo>
                    <a:pt x="213" y="469"/>
                    <a:pt x="228" y="467"/>
                    <a:pt x="239" y="474"/>
                  </a:cubicBezTo>
                  <a:lnTo>
                    <a:pt x="239" y="474"/>
                  </a:lnTo>
                  <a:cubicBezTo>
                    <a:pt x="250" y="482"/>
                    <a:pt x="252" y="497"/>
                    <a:pt x="245" y="508"/>
                  </a:cubicBezTo>
                  <a:lnTo>
                    <a:pt x="245" y="508"/>
                  </a:lnTo>
                  <a:cubicBezTo>
                    <a:pt x="118" y="688"/>
                    <a:pt x="49" y="902"/>
                    <a:pt x="49" y="1113"/>
                  </a:cubicBezTo>
                  <a:lnTo>
                    <a:pt x="49" y="1113"/>
                  </a:lnTo>
                  <a:cubicBezTo>
                    <a:pt x="49" y="1129"/>
                    <a:pt x="49" y="1144"/>
                    <a:pt x="49" y="1159"/>
                  </a:cubicBezTo>
                  <a:lnTo>
                    <a:pt x="49" y="1159"/>
                  </a:lnTo>
                  <a:cubicBezTo>
                    <a:pt x="50" y="1173"/>
                    <a:pt x="40" y="1184"/>
                    <a:pt x="26" y="1185"/>
                  </a:cubicBezTo>
                  <a:lnTo>
                    <a:pt x="26" y="1185"/>
                  </a:lnTo>
                  <a:lnTo>
                    <a:pt x="25" y="1185"/>
                  </a:lnTo>
                  <a:close/>
                  <a:moveTo>
                    <a:pt x="1405" y="2113"/>
                  </a:moveTo>
                  <a:lnTo>
                    <a:pt x="1405" y="2113"/>
                  </a:lnTo>
                  <a:cubicBezTo>
                    <a:pt x="1395" y="2113"/>
                    <a:pt x="1386" y="2106"/>
                    <a:pt x="1382" y="2096"/>
                  </a:cubicBezTo>
                  <a:lnTo>
                    <a:pt x="1382" y="2096"/>
                  </a:lnTo>
                  <a:cubicBezTo>
                    <a:pt x="1378" y="2083"/>
                    <a:pt x="1385" y="2070"/>
                    <a:pt x="1398" y="2065"/>
                  </a:cubicBezTo>
                  <a:lnTo>
                    <a:pt x="1398" y="2065"/>
                  </a:lnTo>
                  <a:cubicBezTo>
                    <a:pt x="1617" y="1992"/>
                    <a:pt x="1807" y="1844"/>
                    <a:pt x="1933" y="1648"/>
                  </a:cubicBezTo>
                  <a:lnTo>
                    <a:pt x="1934" y="1647"/>
                  </a:lnTo>
                  <a:lnTo>
                    <a:pt x="1934" y="1647"/>
                  </a:lnTo>
                  <a:cubicBezTo>
                    <a:pt x="1941" y="1635"/>
                    <a:pt x="1956" y="1632"/>
                    <a:pt x="1967" y="1639"/>
                  </a:cubicBezTo>
                  <a:lnTo>
                    <a:pt x="1967" y="1639"/>
                  </a:lnTo>
                  <a:cubicBezTo>
                    <a:pt x="1978" y="1646"/>
                    <a:pt x="1982" y="1661"/>
                    <a:pt x="1974" y="1672"/>
                  </a:cubicBezTo>
                  <a:lnTo>
                    <a:pt x="1973" y="1674"/>
                  </a:lnTo>
                  <a:lnTo>
                    <a:pt x="1973" y="1674"/>
                  </a:lnTo>
                  <a:cubicBezTo>
                    <a:pt x="1842" y="1879"/>
                    <a:pt x="1643" y="2034"/>
                    <a:pt x="1413" y="2111"/>
                  </a:cubicBezTo>
                  <a:lnTo>
                    <a:pt x="1413" y="2111"/>
                  </a:lnTo>
                  <a:cubicBezTo>
                    <a:pt x="1410" y="2112"/>
                    <a:pt x="1408" y="2113"/>
                    <a:pt x="1405" y="2113"/>
                  </a:cubicBezTo>
                  <a:lnTo>
                    <a:pt x="809" y="2133"/>
                  </a:lnTo>
                  <a:lnTo>
                    <a:pt x="809" y="2133"/>
                  </a:lnTo>
                  <a:cubicBezTo>
                    <a:pt x="807" y="2133"/>
                    <a:pt x="805" y="2133"/>
                    <a:pt x="803" y="2132"/>
                  </a:cubicBezTo>
                  <a:lnTo>
                    <a:pt x="803" y="2132"/>
                  </a:lnTo>
                  <a:cubicBezTo>
                    <a:pt x="695" y="2104"/>
                    <a:pt x="591" y="2059"/>
                    <a:pt x="496" y="1998"/>
                  </a:cubicBezTo>
                  <a:lnTo>
                    <a:pt x="496" y="1998"/>
                  </a:lnTo>
                  <a:cubicBezTo>
                    <a:pt x="384" y="1920"/>
                    <a:pt x="290" y="1831"/>
                    <a:pt x="214" y="1733"/>
                  </a:cubicBezTo>
                  <a:lnTo>
                    <a:pt x="214" y="1733"/>
                  </a:lnTo>
                  <a:cubicBezTo>
                    <a:pt x="206" y="1723"/>
                    <a:pt x="208" y="1708"/>
                    <a:pt x="219" y="1700"/>
                  </a:cubicBezTo>
                  <a:lnTo>
                    <a:pt x="219" y="1700"/>
                  </a:lnTo>
                  <a:cubicBezTo>
                    <a:pt x="229" y="1691"/>
                    <a:pt x="244" y="1693"/>
                    <a:pt x="252" y="1704"/>
                  </a:cubicBezTo>
                  <a:lnTo>
                    <a:pt x="252" y="1704"/>
                  </a:lnTo>
                  <a:cubicBezTo>
                    <a:pt x="324" y="1798"/>
                    <a:pt x="416" y="1883"/>
                    <a:pt x="523" y="1958"/>
                  </a:cubicBezTo>
                  <a:lnTo>
                    <a:pt x="523" y="1958"/>
                  </a:lnTo>
                  <a:cubicBezTo>
                    <a:pt x="612" y="2015"/>
                    <a:pt x="712" y="2059"/>
                    <a:pt x="815" y="2086"/>
                  </a:cubicBezTo>
                  <a:lnTo>
                    <a:pt x="815" y="2086"/>
                  </a:lnTo>
                  <a:cubicBezTo>
                    <a:pt x="828" y="2089"/>
                    <a:pt x="836" y="2102"/>
                    <a:pt x="832" y="2115"/>
                  </a:cubicBezTo>
                  <a:lnTo>
                    <a:pt x="832" y="2115"/>
                  </a:lnTo>
                  <a:cubicBezTo>
                    <a:pt x="830" y="2126"/>
                    <a:pt x="820" y="2133"/>
                    <a:pt x="809" y="2133"/>
                  </a:cubicBezTo>
                  <a:lnTo>
                    <a:pt x="1405" y="21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grpSp>
          <p:nvGrpSpPr>
            <p:cNvPr id="360" name="CONNECTION ICON">
              <a:extLst>
                <a:ext uri="{FF2B5EF4-FFF2-40B4-BE49-F238E27FC236}">
                  <a16:creationId xmlns:a16="http://schemas.microsoft.com/office/drawing/2014/main" id="{09218652-8A9D-5143-B693-DA26F74A4854}"/>
                </a:ext>
              </a:extLst>
            </p:cNvPr>
            <p:cNvGrpSpPr/>
            <p:nvPr/>
          </p:nvGrpSpPr>
          <p:grpSpPr>
            <a:xfrm>
              <a:off x="2850833" y="6572367"/>
              <a:ext cx="1329291" cy="1329290"/>
              <a:chOff x="2850833" y="6572367"/>
              <a:chExt cx="1329291" cy="1329290"/>
            </a:xfrm>
          </p:grpSpPr>
          <p:sp>
            <p:nvSpPr>
              <p:cNvPr id="84" name="CIRCLE CONECCTION">
                <a:extLst>
                  <a:ext uri="{FF2B5EF4-FFF2-40B4-BE49-F238E27FC236}">
                    <a16:creationId xmlns:a16="http://schemas.microsoft.com/office/drawing/2014/main" id="{01724EE9-F283-E945-9A5B-6BF1ACF9E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791" y="6605325"/>
                <a:ext cx="1263375" cy="1263375"/>
              </a:xfrm>
              <a:custGeom>
                <a:avLst/>
                <a:gdLst>
                  <a:gd name="T0" fmla="*/ 507 w 1015"/>
                  <a:gd name="T1" fmla="*/ 1014 h 1015"/>
                  <a:gd name="T2" fmla="*/ 507 w 1015"/>
                  <a:gd name="T3" fmla="*/ 1014 h 1015"/>
                  <a:gd name="T4" fmla="*/ 0 w 1015"/>
                  <a:gd name="T5" fmla="*/ 507 h 1015"/>
                  <a:gd name="T6" fmla="*/ 0 w 1015"/>
                  <a:gd name="T7" fmla="*/ 507 h 1015"/>
                  <a:gd name="T8" fmla="*/ 507 w 1015"/>
                  <a:gd name="T9" fmla="*/ 0 h 1015"/>
                  <a:gd name="T10" fmla="*/ 507 w 1015"/>
                  <a:gd name="T11" fmla="*/ 0 h 1015"/>
                  <a:gd name="T12" fmla="*/ 1014 w 1015"/>
                  <a:gd name="T13" fmla="*/ 507 h 1015"/>
                  <a:gd name="T14" fmla="*/ 1014 w 1015"/>
                  <a:gd name="T15" fmla="*/ 507 h 1015"/>
                  <a:gd name="T16" fmla="*/ 507 w 1015"/>
                  <a:gd name="T17" fmla="*/ 1014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5" h="1015">
                    <a:moveTo>
                      <a:pt x="507" y="1014"/>
                    </a:moveTo>
                    <a:lnTo>
                      <a:pt x="507" y="1014"/>
                    </a:lnTo>
                    <a:cubicBezTo>
                      <a:pt x="227" y="1014"/>
                      <a:pt x="0" y="786"/>
                      <a:pt x="0" y="507"/>
                    </a:cubicBezTo>
                    <a:lnTo>
                      <a:pt x="0" y="507"/>
                    </a:lnTo>
                    <a:cubicBezTo>
                      <a:pt x="0" y="227"/>
                      <a:pt x="227" y="0"/>
                      <a:pt x="507" y="0"/>
                    </a:cubicBezTo>
                    <a:lnTo>
                      <a:pt x="507" y="0"/>
                    </a:lnTo>
                    <a:cubicBezTo>
                      <a:pt x="787" y="0"/>
                      <a:pt x="1014" y="227"/>
                      <a:pt x="1014" y="507"/>
                    </a:cubicBezTo>
                    <a:lnTo>
                      <a:pt x="1014" y="507"/>
                    </a:lnTo>
                    <a:cubicBezTo>
                      <a:pt x="1014" y="786"/>
                      <a:pt x="787" y="1014"/>
                      <a:pt x="507" y="101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5" name="CIRCLE STROKE CONECCTION">
                <a:extLst>
                  <a:ext uri="{FF2B5EF4-FFF2-40B4-BE49-F238E27FC236}">
                    <a16:creationId xmlns:a16="http://schemas.microsoft.com/office/drawing/2014/main" id="{FE5F9134-BA00-774D-8FF7-4ED3D4C27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833" y="6572367"/>
                <a:ext cx="1329291" cy="1329290"/>
              </a:xfrm>
              <a:custGeom>
                <a:avLst/>
                <a:gdLst>
                  <a:gd name="T0" fmla="*/ 533 w 1067"/>
                  <a:gd name="T1" fmla="*/ 0 h 1066"/>
                  <a:gd name="T2" fmla="*/ 533 w 1067"/>
                  <a:gd name="T3" fmla="*/ 0 h 1066"/>
                  <a:gd name="T4" fmla="*/ 0 w 1067"/>
                  <a:gd name="T5" fmla="*/ 532 h 1066"/>
                  <a:gd name="T6" fmla="*/ 0 w 1067"/>
                  <a:gd name="T7" fmla="*/ 532 h 1066"/>
                  <a:gd name="T8" fmla="*/ 533 w 1067"/>
                  <a:gd name="T9" fmla="*/ 1065 h 1066"/>
                  <a:gd name="T10" fmla="*/ 533 w 1067"/>
                  <a:gd name="T11" fmla="*/ 1065 h 1066"/>
                  <a:gd name="T12" fmla="*/ 1066 w 1067"/>
                  <a:gd name="T13" fmla="*/ 532 h 1066"/>
                  <a:gd name="T14" fmla="*/ 1066 w 1067"/>
                  <a:gd name="T15" fmla="*/ 532 h 1066"/>
                  <a:gd name="T16" fmla="*/ 533 w 1067"/>
                  <a:gd name="T17" fmla="*/ 0 h 1066"/>
                  <a:gd name="T18" fmla="*/ 533 w 1067"/>
                  <a:gd name="T19" fmla="*/ 51 h 1066"/>
                  <a:gd name="T20" fmla="*/ 533 w 1067"/>
                  <a:gd name="T21" fmla="*/ 51 h 1066"/>
                  <a:gd name="T22" fmla="*/ 1015 w 1067"/>
                  <a:gd name="T23" fmla="*/ 532 h 1066"/>
                  <a:gd name="T24" fmla="*/ 1015 w 1067"/>
                  <a:gd name="T25" fmla="*/ 532 h 1066"/>
                  <a:gd name="T26" fmla="*/ 533 w 1067"/>
                  <a:gd name="T27" fmla="*/ 1013 h 1066"/>
                  <a:gd name="T28" fmla="*/ 533 w 1067"/>
                  <a:gd name="T29" fmla="*/ 1013 h 1066"/>
                  <a:gd name="T30" fmla="*/ 52 w 1067"/>
                  <a:gd name="T31" fmla="*/ 532 h 1066"/>
                  <a:gd name="T32" fmla="*/ 52 w 1067"/>
                  <a:gd name="T33" fmla="*/ 532 h 1066"/>
                  <a:gd name="T34" fmla="*/ 533 w 1067"/>
                  <a:gd name="T35" fmla="*/ 51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7" h="1066">
                    <a:moveTo>
                      <a:pt x="533" y="0"/>
                    </a:moveTo>
                    <a:lnTo>
                      <a:pt x="533" y="0"/>
                    </a:lnTo>
                    <a:cubicBezTo>
                      <a:pt x="239" y="0"/>
                      <a:pt x="0" y="238"/>
                      <a:pt x="0" y="532"/>
                    </a:cubicBezTo>
                    <a:lnTo>
                      <a:pt x="0" y="532"/>
                    </a:lnTo>
                    <a:cubicBezTo>
                      <a:pt x="0" y="825"/>
                      <a:pt x="239" y="1065"/>
                      <a:pt x="533" y="1065"/>
                    </a:cubicBezTo>
                    <a:lnTo>
                      <a:pt x="533" y="1065"/>
                    </a:lnTo>
                    <a:cubicBezTo>
                      <a:pt x="827" y="1065"/>
                      <a:pt x="1066" y="825"/>
                      <a:pt x="1066" y="532"/>
                    </a:cubicBezTo>
                    <a:lnTo>
                      <a:pt x="1066" y="532"/>
                    </a:lnTo>
                    <a:cubicBezTo>
                      <a:pt x="1066" y="238"/>
                      <a:pt x="827" y="0"/>
                      <a:pt x="533" y="0"/>
                    </a:cubicBezTo>
                    <a:close/>
                    <a:moveTo>
                      <a:pt x="533" y="51"/>
                    </a:moveTo>
                    <a:lnTo>
                      <a:pt x="533" y="51"/>
                    </a:lnTo>
                    <a:cubicBezTo>
                      <a:pt x="799" y="51"/>
                      <a:pt x="1015" y="266"/>
                      <a:pt x="1015" y="532"/>
                    </a:cubicBezTo>
                    <a:lnTo>
                      <a:pt x="1015" y="532"/>
                    </a:lnTo>
                    <a:cubicBezTo>
                      <a:pt x="1015" y="798"/>
                      <a:pt x="799" y="1013"/>
                      <a:pt x="533" y="1013"/>
                    </a:cubicBezTo>
                    <a:lnTo>
                      <a:pt x="533" y="1013"/>
                    </a:lnTo>
                    <a:cubicBezTo>
                      <a:pt x="267" y="1013"/>
                      <a:pt x="52" y="798"/>
                      <a:pt x="52" y="532"/>
                    </a:cubicBezTo>
                    <a:lnTo>
                      <a:pt x="52" y="532"/>
                    </a:lnTo>
                    <a:cubicBezTo>
                      <a:pt x="52" y="266"/>
                      <a:pt x="267" y="51"/>
                      <a:pt x="533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8" name="STROKE">
                <a:extLst>
                  <a:ext uri="{FF2B5EF4-FFF2-40B4-BE49-F238E27FC236}">
                    <a16:creationId xmlns:a16="http://schemas.microsoft.com/office/drawing/2014/main" id="{47F21EDC-C197-304A-ABF1-BC271CBBD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791" y="6989830"/>
                <a:ext cx="483378" cy="488873"/>
              </a:xfrm>
              <a:custGeom>
                <a:avLst/>
                <a:gdLst>
                  <a:gd name="T0" fmla="*/ 358 w 388"/>
                  <a:gd name="T1" fmla="*/ 390 h 391"/>
                  <a:gd name="T2" fmla="*/ 358 w 388"/>
                  <a:gd name="T3" fmla="*/ 390 h 391"/>
                  <a:gd name="T4" fmla="*/ 347 w 388"/>
                  <a:gd name="T5" fmla="*/ 386 h 391"/>
                  <a:gd name="T6" fmla="*/ 15 w 388"/>
                  <a:gd name="T7" fmla="*/ 219 h 391"/>
                  <a:gd name="T8" fmla="*/ 15 w 388"/>
                  <a:gd name="T9" fmla="*/ 219 h 391"/>
                  <a:gd name="T10" fmla="*/ 0 w 388"/>
                  <a:gd name="T11" fmla="*/ 196 h 391"/>
                  <a:gd name="T12" fmla="*/ 0 w 388"/>
                  <a:gd name="T13" fmla="*/ 196 h 391"/>
                  <a:gd name="T14" fmla="*/ 15 w 388"/>
                  <a:gd name="T15" fmla="*/ 173 h 391"/>
                  <a:gd name="T16" fmla="*/ 347 w 388"/>
                  <a:gd name="T17" fmla="*/ 7 h 391"/>
                  <a:gd name="T18" fmla="*/ 347 w 388"/>
                  <a:gd name="T19" fmla="*/ 7 h 391"/>
                  <a:gd name="T20" fmla="*/ 381 w 388"/>
                  <a:gd name="T21" fmla="*/ 18 h 391"/>
                  <a:gd name="T22" fmla="*/ 381 w 388"/>
                  <a:gd name="T23" fmla="*/ 18 h 391"/>
                  <a:gd name="T24" fmla="*/ 369 w 388"/>
                  <a:gd name="T25" fmla="*/ 52 h 391"/>
                  <a:gd name="T26" fmla="*/ 83 w 388"/>
                  <a:gd name="T27" fmla="*/ 196 h 391"/>
                  <a:gd name="T28" fmla="*/ 370 w 388"/>
                  <a:gd name="T29" fmla="*/ 341 h 391"/>
                  <a:gd name="T30" fmla="*/ 370 w 388"/>
                  <a:gd name="T31" fmla="*/ 341 h 391"/>
                  <a:gd name="T32" fmla="*/ 381 w 388"/>
                  <a:gd name="T33" fmla="*/ 375 h 391"/>
                  <a:gd name="T34" fmla="*/ 381 w 388"/>
                  <a:gd name="T35" fmla="*/ 375 h 391"/>
                  <a:gd name="T36" fmla="*/ 358 w 388"/>
                  <a:gd name="T37" fmla="*/ 39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8" h="391">
                    <a:moveTo>
                      <a:pt x="358" y="390"/>
                    </a:moveTo>
                    <a:lnTo>
                      <a:pt x="358" y="390"/>
                    </a:lnTo>
                    <a:cubicBezTo>
                      <a:pt x="354" y="390"/>
                      <a:pt x="350" y="388"/>
                      <a:pt x="347" y="386"/>
                    </a:cubicBezTo>
                    <a:lnTo>
                      <a:pt x="15" y="219"/>
                    </a:lnTo>
                    <a:lnTo>
                      <a:pt x="15" y="219"/>
                    </a:lnTo>
                    <a:cubicBezTo>
                      <a:pt x="6" y="214"/>
                      <a:pt x="0" y="205"/>
                      <a:pt x="0" y="196"/>
                    </a:cubicBezTo>
                    <a:lnTo>
                      <a:pt x="0" y="196"/>
                    </a:lnTo>
                    <a:cubicBezTo>
                      <a:pt x="0" y="186"/>
                      <a:pt x="6" y="177"/>
                      <a:pt x="15" y="173"/>
                    </a:cubicBezTo>
                    <a:lnTo>
                      <a:pt x="347" y="7"/>
                    </a:lnTo>
                    <a:lnTo>
                      <a:pt x="347" y="7"/>
                    </a:lnTo>
                    <a:cubicBezTo>
                      <a:pt x="360" y="0"/>
                      <a:pt x="375" y="5"/>
                      <a:pt x="381" y="18"/>
                    </a:cubicBezTo>
                    <a:lnTo>
                      <a:pt x="381" y="18"/>
                    </a:lnTo>
                    <a:cubicBezTo>
                      <a:pt x="387" y="30"/>
                      <a:pt x="382" y="46"/>
                      <a:pt x="369" y="52"/>
                    </a:cubicBezTo>
                    <a:lnTo>
                      <a:pt x="83" y="196"/>
                    </a:lnTo>
                    <a:lnTo>
                      <a:pt x="370" y="341"/>
                    </a:lnTo>
                    <a:lnTo>
                      <a:pt x="370" y="341"/>
                    </a:lnTo>
                    <a:cubicBezTo>
                      <a:pt x="382" y="347"/>
                      <a:pt x="387" y="363"/>
                      <a:pt x="381" y="375"/>
                    </a:cubicBezTo>
                    <a:lnTo>
                      <a:pt x="381" y="375"/>
                    </a:lnTo>
                    <a:cubicBezTo>
                      <a:pt x="377" y="384"/>
                      <a:pt x="367" y="390"/>
                      <a:pt x="358" y="39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9" name="CIRCLE 03">
                <a:extLst>
                  <a:ext uri="{FF2B5EF4-FFF2-40B4-BE49-F238E27FC236}">
                    <a16:creationId xmlns:a16="http://schemas.microsoft.com/office/drawing/2014/main" id="{097E5049-6C8E-DF4B-9389-2159BF70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876" y="7138141"/>
                <a:ext cx="197746" cy="197746"/>
              </a:xfrm>
              <a:custGeom>
                <a:avLst/>
                <a:gdLst>
                  <a:gd name="T0" fmla="*/ 156 w 157"/>
                  <a:gd name="T1" fmla="*/ 79 h 158"/>
                  <a:gd name="T2" fmla="*/ 156 w 157"/>
                  <a:gd name="T3" fmla="*/ 79 h 158"/>
                  <a:gd name="T4" fmla="*/ 78 w 157"/>
                  <a:gd name="T5" fmla="*/ 157 h 158"/>
                  <a:gd name="T6" fmla="*/ 78 w 157"/>
                  <a:gd name="T7" fmla="*/ 157 h 158"/>
                  <a:gd name="T8" fmla="*/ 0 w 157"/>
                  <a:gd name="T9" fmla="*/ 79 h 158"/>
                  <a:gd name="T10" fmla="*/ 0 w 157"/>
                  <a:gd name="T11" fmla="*/ 79 h 158"/>
                  <a:gd name="T12" fmla="*/ 78 w 157"/>
                  <a:gd name="T13" fmla="*/ 0 h 158"/>
                  <a:gd name="T14" fmla="*/ 78 w 157"/>
                  <a:gd name="T15" fmla="*/ 0 h 158"/>
                  <a:gd name="T16" fmla="*/ 156 w 157"/>
                  <a:gd name="T17" fmla="*/ 7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8">
                    <a:moveTo>
                      <a:pt x="156" y="79"/>
                    </a:moveTo>
                    <a:lnTo>
                      <a:pt x="156" y="79"/>
                    </a:lnTo>
                    <a:cubicBezTo>
                      <a:pt x="156" y="122"/>
                      <a:pt x="122" y="157"/>
                      <a:pt x="78" y="157"/>
                    </a:cubicBezTo>
                    <a:lnTo>
                      <a:pt x="78" y="157"/>
                    </a:lnTo>
                    <a:cubicBezTo>
                      <a:pt x="35" y="157"/>
                      <a:pt x="0" y="122"/>
                      <a:pt x="0" y="79"/>
                    </a:cubicBezTo>
                    <a:lnTo>
                      <a:pt x="0" y="79"/>
                    </a:lnTo>
                    <a:cubicBezTo>
                      <a:pt x="0" y="35"/>
                      <a:pt x="35" y="0"/>
                      <a:pt x="78" y="0"/>
                    </a:cubicBezTo>
                    <a:lnTo>
                      <a:pt x="78" y="0"/>
                    </a:lnTo>
                    <a:cubicBezTo>
                      <a:pt x="122" y="0"/>
                      <a:pt x="156" y="35"/>
                      <a:pt x="156" y="7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0" name="STROKE CIRCLE 03">
                <a:extLst>
                  <a:ext uri="{FF2B5EF4-FFF2-40B4-BE49-F238E27FC236}">
                    <a16:creationId xmlns:a16="http://schemas.microsoft.com/office/drawing/2014/main" id="{B20769F5-D3C9-CA43-AE4F-600451EC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918" y="7105184"/>
                <a:ext cx="258166" cy="258166"/>
              </a:xfrm>
              <a:custGeom>
                <a:avLst/>
                <a:gdLst>
                  <a:gd name="T0" fmla="*/ 104 w 209"/>
                  <a:gd name="T1" fmla="*/ 51 h 209"/>
                  <a:gd name="T2" fmla="*/ 104 w 209"/>
                  <a:gd name="T3" fmla="*/ 51 h 209"/>
                  <a:gd name="T4" fmla="*/ 52 w 209"/>
                  <a:gd name="T5" fmla="*/ 104 h 209"/>
                  <a:gd name="T6" fmla="*/ 52 w 209"/>
                  <a:gd name="T7" fmla="*/ 104 h 209"/>
                  <a:gd name="T8" fmla="*/ 104 w 209"/>
                  <a:gd name="T9" fmla="*/ 157 h 209"/>
                  <a:gd name="T10" fmla="*/ 104 w 209"/>
                  <a:gd name="T11" fmla="*/ 157 h 209"/>
                  <a:gd name="T12" fmla="*/ 157 w 209"/>
                  <a:gd name="T13" fmla="*/ 104 h 209"/>
                  <a:gd name="T14" fmla="*/ 157 w 209"/>
                  <a:gd name="T15" fmla="*/ 104 h 209"/>
                  <a:gd name="T16" fmla="*/ 104 w 209"/>
                  <a:gd name="T17" fmla="*/ 51 h 209"/>
                  <a:gd name="T18" fmla="*/ 104 w 209"/>
                  <a:gd name="T19" fmla="*/ 208 h 209"/>
                  <a:gd name="T20" fmla="*/ 104 w 209"/>
                  <a:gd name="T21" fmla="*/ 208 h 209"/>
                  <a:gd name="T22" fmla="*/ 0 w 209"/>
                  <a:gd name="T23" fmla="*/ 104 h 209"/>
                  <a:gd name="T24" fmla="*/ 0 w 209"/>
                  <a:gd name="T25" fmla="*/ 104 h 209"/>
                  <a:gd name="T26" fmla="*/ 104 w 209"/>
                  <a:gd name="T27" fmla="*/ 0 h 209"/>
                  <a:gd name="T28" fmla="*/ 104 w 209"/>
                  <a:gd name="T29" fmla="*/ 0 h 209"/>
                  <a:gd name="T30" fmla="*/ 208 w 209"/>
                  <a:gd name="T31" fmla="*/ 104 h 209"/>
                  <a:gd name="T32" fmla="*/ 208 w 209"/>
                  <a:gd name="T33" fmla="*/ 104 h 209"/>
                  <a:gd name="T34" fmla="*/ 104 w 209"/>
                  <a:gd name="T35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209">
                    <a:moveTo>
                      <a:pt x="104" y="51"/>
                    </a:moveTo>
                    <a:lnTo>
                      <a:pt x="104" y="51"/>
                    </a:lnTo>
                    <a:cubicBezTo>
                      <a:pt x="75" y="51"/>
                      <a:pt x="52" y="75"/>
                      <a:pt x="52" y="104"/>
                    </a:cubicBezTo>
                    <a:lnTo>
                      <a:pt x="52" y="104"/>
                    </a:lnTo>
                    <a:cubicBezTo>
                      <a:pt x="52" y="133"/>
                      <a:pt x="75" y="157"/>
                      <a:pt x="104" y="157"/>
                    </a:cubicBezTo>
                    <a:lnTo>
                      <a:pt x="104" y="157"/>
                    </a:lnTo>
                    <a:cubicBezTo>
                      <a:pt x="134" y="157"/>
                      <a:pt x="157" y="133"/>
                      <a:pt x="157" y="104"/>
                    </a:cubicBezTo>
                    <a:lnTo>
                      <a:pt x="157" y="104"/>
                    </a:lnTo>
                    <a:cubicBezTo>
                      <a:pt x="157" y="75"/>
                      <a:pt x="134" y="51"/>
                      <a:pt x="104" y="51"/>
                    </a:cubicBezTo>
                    <a:close/>
                    <a:moveTo>
                      <a:pt x="104" y="208"/>
                    </a:moveTo>
                    <a:lnTo>
                      <a:pt x="104" y="208"/>
                    </a:lnTo>
                    <a:cubicBezTo>
                      <a:pt x="47" y="208"/>
                      <a:pt x="0" y="161"/>
                      <a:pt x="0" y="104"/>
                    </a:cubicBezTo>
                    <a:lnTo>
                      <a:pt x="0" y="104"/>
                    </a:lnTo>
                    <a:cubicBezTo>
                      <a:pt x="0" y="47"/>
                      <a:pt x="47" y="0"/>
                      <a:pt x="104" y="0"/>
                    </a:cubicBezTo>
                    <a:lnTo>
                      <a:pt x="104" y="0"/>
                    </a:lnTo>
                    <a:cubicBezTo>
                      <a:pt x="162" y="0"/>
                      <a:pt x="208" y="47"/>
                      <a:pt x="208" y="104"/>
                    </a:cubicBezTo>
                    <a:lnTo>
                      <a:pt x="208" y="104"/>
                    </a:lnTo>
                    <a:cubicBezTo>
                      <a:pt x="208" y="161"/>
                      <a:pt x="162" y="208"/>
                      <a:pt x="104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1" name="CIRCLE 02">
                <a:extLst>
                  <a:ext uri="{FF2B5EF4-FFF2-40B4-BE49-F238E27FC236}">
                    <a16:creationId xmlns:a16="http://schemas.microsoft.com/office/drawing/2014/main" id="{3163BCF3-ED36-DC40-8564-54FD1603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844" y="6929410"/>
                <a:ext cx="197746" cy="197746"/>
              </a:xfrm>
              <a:custGeom>
                <a:avLst/>
                <a:gdLst>
                  <a:gd name="T0" fmla="*/ 156 w 157"/>
                  <a:gd name="T1" fmla="*/ 78 h 158"/>
                  <a:gd name="T2" fmla="*/ 156 w 157"/>
                  <a:gd name="T3" fmla="*/ 78 h 158"/>
                  <a:gd name="T4" fmla="*/ 78 w 157"/>
                  <a:gd name="T5" fmla="*/ 157 h 158"/>
                  <a:gd name="T6" fmla="*/ 78 w 157"/>
                  <a:gd name="T7" fmla="*/ 157 h 158"/>
                  <a:gd name="T8" fmla="*/ 0 w 157"/>
                  <a:gd name="T9" fmla="*/ 78 h 158"/>
                  <a:gd name="T10" fmla="*/ 0 w 157"/>
                  <a:gd name="T11" fmla="*/ 78 h 158"/>
                  <a:gd name="T12" fmla="*/ 78 w 157"/>
                  <a:gd name="T13" fmla="*/ 0 h 158"/>
                  <a:gd name="T14" fmla="*/ 78 w 157"/>
                  <a:gd name="T15" fmla="*/ 0 h 158"/>
                  <a:gd name="T16" fmla="*/ 156 w 157"/>
                  <a:gd name="T17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8">
                    <a:moveTo>
                      <a:pt x="156" y="78"/>
                    </a:moveTo>
                    <a:lnTo>
                      <a:pt x="156" y="78"/>
                    </a:lnTo>
                    <a:cubicBezTo>
                      <a:pt x="156" y="122"/>
                      <a:pt x="122" y="157"/>
                      <a:pt x="78" y="157"/>
                    </a:cubicBezTo>
                    <a:lnTo>
                      <a:pt x="78" y="157"/>
                    </a:lnTo>
                    <a:cubicBezTo>
                      <a:pt x="35" y="157"/>
                      <a:pt x="0" y="122"/>
                      <a:pt x="0" y="78"/>
                    </a:cubicBezTo>
                    <a:lnTo>
                      <a:pt x="0" y="78"/>
                    </a:lnTo>
                    <a:cubicBezTo>
                      <a:pt x="0" y="35"/>
                      <a:pt x="35" y="0"/>
                      <a:pt x="78" y="0"/>
                    </a:cubicBezTo>
                    <a:lnTo>
                      <a:pt x="78" y="0"/>
                    </a:lnTo>
                    <a:cubicBezTo>
                      <a:pt x="122" y="0"/>
                      <a:pt x="156" y="35"/>
                      <a:pt x="156" y="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2" name="STROKE CIRCLE 02">
                <a:extLst>
                  <a:ext uri="{FF2B5EF4-FFF2-40B4-BE49-F238E27FC236}">
                    <a16:creationId xmlns:a16="http://schemas.microsoft.com/office/drawing/2014/main" id="{C6D2B741-6C96-3C40-BCB3-8EC35208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381" y="6896452"/>
                <a:ext cx="258166" cy="258166"/>
              </a:xfrm>
              <a:custGeom>
                <a:avLst/>
                <a:gdLst>
                  <a:gd name="T0" fmla="*/ 104 w 209"/>
                  <a:gd name="T1" fmla="*/ 52 h 209"/>
                  <a:gd name="T2" fmla="*/ 104 w 209"/>
                  <a:gd name="T3" fmla="*/ 52 h 209"/>
                  <a:gd name="T4" fmla="*/ 51 w 209"/>
                  <a:gd name="T5" fmla="*/ 104 h 209"/>
                  <a:gd name="T6" fmla="*/ 51 w 209"/>
                  <a:gd name="T7" fmla="*/ 104 h 209"/>
                  <a:gd name="T8" fmla="*/ 104 w 209"/>
                  <a:gd name="T9" fmla="*/ 157 h 209"/>
                  <a:gd name="T10" fmla="*/ 104 w 209"/>
                  <a:gd name="T11" fmla="*/ 157 h 209"/>
                  <a:gd name="T12" fmla="*/ 157 w 209"/>
                  <a:gd name="T13" fmla="*/ 104 h 209"/>
                  <a:gd name="T14" fmla="*/ 157 w 209"/>
                  <a:gd name="T15" fmla="*/ 104 h 209"/>
                  <a:gd name="T16" fmla="*/ 104 w 209"/>
                  <a:gd name="T17" fmla="*/ 52 h 209"/>
                  <a:gd name="T18" fmla="*/ 104 w 209"/>
                  <a:gd name="T19" fmla="*/ 208 h 209"/>
                  <a:gd name="T20" fmla="*/ 104 w 209"/>
                  <a:gd name="T21" fmla="*/ 208 h 209"/>
                  <a:gd name="T22" fmla="*/ 0 w 209"/>
                  <a:gd name="T23" fmla="*/ 104 h 209"/>
                  <a:gd name="T24" fmla="*/ 0 w 209"/>
                  <a:gd name="T25" fmla="*/ 104 h 209"/>
                  <a:gd name="T26" fmla="*/ 104 w 209"/>
                  <a:gd name="T27" fmla="*/ 0 h 209"/>
                  <a:gd name="T28" fmla="*/ 104 w 209"/>
                  <a:gd name="T29" fmla="*/ 0 h 209"/>
                  <a:gd name="T30" fmla="*/ 208 w 209"/>
                  <a:gd name="T31" fmla="*/ 104 h 209"/>
                  <a:gd name="T32" fmla="*/ 208 w 209"/>
                  <a:gd name="T33" fmla="*/ 104 h 209"/>
                  <a:gd name="T34" fmla="*/ 104 w 209"/>
                  <a:gd name="T35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209">
                    <a:moveTo>
                      <a:pt x="104" y="52"/>
                    </a:moveTo>
                    <a:lnTo>
                      <a:pt x="104" y="52"/>
                    </a:lnTo>
                    <a:cubicBezTo>
                      <a:pt x="75" y="52"/>
                      <a:pt x="51" y="75"/>
                      <a:pt x="51" y="104"/>
                    </a:cubicBezTo>
                    <a:lnTo>
                      <a:pt x="51" y="104"/>
                    </a:lnTo>
                    <a:cubicBezTo>
                      <a:pt x="51" y="134"/>
                      <a:pt x="75" y="157"/>
                      <a:pt x="104" y="157"/>
                    </a:cubicBezTo>
                    <a:lnTo>
                      <a:pt x="104" y="157"/>
                    </a:lnTo>
                    <a:cubicBezTo>
                      <a:pt x="133" y="157"/>
                      <a:pt x="157" y="134"/>
                      <a:pt x="157" y="104"/>
                    </a:cubicBezTo>
                    <a:lnTo>
                      <a:pt x="157" y="104"/>
                    </a:lnTo>
                    <a:cubicBezTo>
                      <a:pt x="157" y="75"/>
                      <a:pt x="133" y="52"/>
                      <a:pt x="104" y="52"/>
                    </a:cubicBezTo>
                    <a:close/>
                    <a:moveTo>
                      <a:pt x="104" y="208"/>
                    </a:moveTo>
                    <a:lnTo>
                      <a:pt x="104" y="208"/>
                    </a:lnTo>
                    <a:cubicBezTo>
                      <a:pt x="47" y="208"/>
                      <a:pt x="0" y="162"/>
                      <a:pt x="0" y="104"/>
                    </a:cubicBezTo>
                    <a:lnTo>
                      <a:pt x="0" y="104"/>
                    </a:lnTo>
                    <a:cubicBezTo>
                      <a:pt x="0" y="47"/>
                      <a:pt x="47" y="0"/>
                      <a:pt x="104" y="0"/>
                    </a:cubicBezTo>
                    <a:lnTo>
                      <a:pt x="104" y="0"/>
                    </a:lnTo>
                    <a:cubicBezTo>
                      <a:pt x="161" y="0"/>
                      <a:pt x="208" y="47"/>
                      <a:pt x="208" y="104"/>
                    </a:cubicBezTo>
                    <a:lnTo>
                      <a:pt x="208" y="104"/>
                    </a:lnTo>
                    <a:cubicBezTo>
                      <a:pt x="208" y="162"/>
                      <a:pt x="161" y="208"/>
                      <a:pt x="104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3" name="CIRCLE 01">
                <a:extLst>
                  <a:ext uri="{FF2B5EF4-FFF2-40B4-BE49-F238E27FC236}">
                    <a16:creationId xmlns:a16="http://schemas.microsoft.com/office/drawing/2014/main" id="{AEF9C370-9742-8345-8FA2-F54D49F59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844" y="7346873"/>
                <a:ext cx="197746" cy="197746"/>
              </a:xfrm>
              <a:custGeom>
                <a:avLst/>
                <a:gdLst>
                  <a:gd name="T0" fmla="*/ 156 w 157"/>
                  <a:gd name="T1" fmla="*/ 79 h 158"/>
                  <a:gd name="T2" fmla="*/ 156 w 157"/>
                  <a:gd name="T3" fmla="*/ 79 h 158"/>
                  <a:gd name="T4" fmla="*/ 78 w 157"/>
                  <a:gd name="T5" fmla="*/ 157 h 158"/>
                  <a:gd name="T6" fmla="*/ 78 w 157"/>
                  <a:gd name="T7" fmla="*/ 157 h 158"/>
                  <a:gd name="T8" fmla="*/ 0 w 157"/>
                  <a:gd name="T9" fmla="*/ 79 h 158"/>
                  <a:gd name="T10" fmla="*/ 0 w 157"/>
                  <a:gd name="T11" fmla="*/ 79 h 158"/>
                  <a:gd name="T12" fmla="*/ 78 w 157"/>
                  <a:gd name="T13" fmla="*/ 0 h 158"/>
                  <a:gd name="T14" fmla="*/ 78 w 157"/>
                  <a:gd name="T15" fmla="*/ 0 h 158"/>
                  <a:gd name="T16" fmla="*/ 156 w 157"/>
                  <a:gd name="T17" fmla="*/ 7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8">
                    <a:moveTo>
                      <a:pt x="156" y="79"/>
                    </a:moveTo>
                    <a:lnTo>
                      <a:pt x="156" y="79"/>
                    </a:lnTo>
                    <a:cubicBezTo>
                      <a:pt x="156" y="122"/>
                      <a:pt x="122" y="157"/>
                      <a:pt x="78" y="157"/>
                    </a:cubicBezTo>
                    <a:lnTo>
                      <a:pt x="78" y="157"/>
                    </a:lnTo>
                    <a:cubicBezTo>
                      <a:pt x="35" y="157"/>
                      <a:pt x="0" y="122"/>
                      <a:pt x="0" y="79"/>
                    </a:cubicBezTo>
                    <a:lnTo>
                      <a:pt x="0" y="79"/>
                    </a:lnTo>
                    <a:cubicBezTo>
                      <a:pt x="0" y="35"/>
                      <a:pt x="35" y="0"/>
                      <a:pt x="78" y="0"/>
                    </a:cubicBezTo>
                    <a:lnTo>
                      <a:pt x="78" y="0"/>
                    </a:lnTo>
                    <a:cubicBezTo>
                      <a:pt x="122" y="0"/>
                      <a:pt x="156" y="35"/>
                      <a:pt x="156" y="7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4" name="STROKE CIRCLE 01">
                <a:extLst>
                  <a:ext uri="{FF2B5EF4-FFF2-40B4-BE49-F238E27FC236}">
                    <a16:creationId xmlns:a16="http://schemas.microsoft.com/office/drawing/2014/main" id="{EE10D793-96C6-8242-8BA9-48B1F0E30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381" y="7313915"/>
                <a:ext cx="258166" cy="258166"/>
              </a:xfrm>
              <a:custGeom>
                <a:avLst/>
                <a:gdLst>
                  <a:gd name="T0" fmla="*/ 104 w 209"/>
                  <a:gd name="T1" fmla="*/ 51 h 209"/>
                  <a:gd name="T2" fmla="*/ 104 w 209"/>
                  <a:gd name="T3" fmla="*/ 51 h 209"/>
                  <a:gd name="T4" fmla="*/ 51 w 209"/>
                  <a:gd name="T5" fmla="*/ 104 h 209"/>
                  <a:gd name="T6" fmla="*/ 51 w 209"/>
                  <a:gd name="T7" fmla="*/ 104 h 209"/>
                  <a:gd name="T8" fmla="*/ 104 w 209"/>
                  <a:gd name="T9" fmla="*/ 156 h 209"/>
                  <a:gd name="T10" fmla="*/ 104 w 209"/>
                  <a:gd name="T11" fmla="*/ 156 h 209"/>
                  <a:gd name="T12" fmla="*/ 157 w 209"/>
                  <a:gd name="T13" fmla="*/ 104 h 209"/>
                  <a:gd name="T14" fmla="*/ 157 w 209"/>
                  <a:gd name="T15" fmla="*/ 104 h 209"/>
                  <a:gd name="T16" fmla="*/ 104 w 209"/>
                  <a:gd name="T17" fmla="*/ 51 h 209"/>
                  <a:gd name="T18" fmla="*/ 104 w 209"/>
                  <a:gd name="T19" fmla="*/ 208 h 209"/>
                  <a:gd name="T20" fmla="*/ 104 w 209"/>
                  <a:gd name="T21" fmla="*/ 208 h 209"/>
                  <a:gd name="T22" fmla="*/ 0 w 209"/>
                  <a:gd name="T23" fmla="*/ 104 h 209"/>
                  <a:gd name="T24" fmla="*/ 0 w 209"/>
                  <a:gd name="T25" fmla="*/ 104 h 209"/>
                  <a:gd name="T26" fmla="*/ 104 w 209"/>
                  <a:gd name="T27" fmla="*/ 0 h 209"/>
                  <a:gd name="T28" fmla="*/ 104 w 209"/>
                  <a:gd name="T29" fmla="*/ 0 h 209"/>
                  <a:gd name="T30" fmla="*/ 208 w 209"/>
                  <a:gd name="T31" fmla="*/ 104 h 209"/>
                  <a:gd name="T32" fmla="*/ 208 w 209"/>
                  <a:gd name="T33" fmla="*/ 104 h 209"/>
                  <a:gd name="T34" fmla="*/ 104 w 209"/>
                  <a:gd name="T35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209">
                    <a:moveTo>
                      <a:pt x="104" y="51"/>
                    </a:moveTo>
                    <a:lnTo>
                      <a:pt x="104" y="51"/>
                    </a:lnTo>
                    <a:cubicBezTo>
                      <a:pt x="75" y="51"/>
                      <a:pt x="51" y="74"/>
                      <a:pt x="51" y="104"/>
                    </a:cubicBezTo>
                    <a:lnTo>
                      <a:pt x="51" y="104"/>
                    </a:lnTo>
                    <a:cubicBezTo>
                      <a:pt x="51" y="132"/>
                      <a:pt x="75" y="156"/>
                      <a:pt x="104" y="156"/>
                    </a:cubicBezTo>
                    <a:lnTo>
                      <a:pt x="104" y="156"/>
                    </a:lnTo>
                    <a:cubicBezTo>
                      <a:pt x="133" y="156"/>
                      <a:pt x="157" y="132"/>
                      <a:pt x="157" y="104"/>
                    </a:cubicBezTo>
                    <a:lnTo>
                      <a:pt x="157" y="104"/>
                    </a:lnTo>
                    <a:cubicBezTo>
                      <a:pt x="157" y="74"/>
                      <a:pt x="133" y="51"/>
                      <a:pt x="104" y="51"/>
                    </a:cubicBezTo>
                    <a:close/>
                    <a:moveTo>
                      <a:pt x="104" y="208"/>
                    </a:moveTo>
                    <a:lnTo>
                      <a:pt x="104" y="208"/>
                    </a:lnTo>
                    <a:cubicBezTo>
                      <a:pt x="47" y="208"/>
                      <a:pt x="0" y="161"/>
                      <a:pt x="0" y="104"/>
                    </a:cubicBezTo>
                    <a:lnTo>
                      <a:pt x="0" y="104"/>
                    </a:lnTo>
                    <a:cubicBezTo>
                      <a:pt x="0" y="46"/>
                      <a:pt x="47" y="0"/>
                      <a:pt x="104" y="0"/>
                    </a:cubicBezTo>
                    <a:lnTo>
                      <a:pt x="104" y="0"/>
                    </a:lnTo>
                    <a:cubicBezTo>
                      <a:pt x="161" y="0"/>
                      <a:pt x="208" y="46"/>
                      <a:pt x="208" y="104"/>
                    </a:cubicBezTo>
                    <a:lnTo>
                      <a:pt x="208" y="104"/>
                    </a:lnTo>
                    <a:cubicBezTo>
                      <a:pt x="208" y="161"/>
                      <a:pt x="161" y="208"/>
                      <a:pt x="104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grpSp>
          <p:nvGrpSpPr>
            <p:cNvPr id="361" name="CHECKLIST">
              <a:extLst>
                <a:ext uri="{FF2B5EF4-FFF2-40B4-BE49-F238E27FC236}">
                  <a16:creationId xmlns:a16="http://schemas.microsoft.com/office/drawing/2014/main" id="{050894A4-457D-A64F-951F-E9D2E9ACC2D6}"/>
                </a:ext>
              </a:extLst>
            </p:cNvPr>
            <p:cNvGrpSpPr/>
            <p:nvPr/>
          </p:nvGrpSpPr>
          <p:grpSpPr>
            <a:xfrm>
              <a:off x="4625053" y="8236728"/>
              <a:ext cx="1329291" cy="1329290"/>
              <a:chOff x="4625053" y="8236728"/>
              <a:chExt cx="1329291" cy="1329290"/>
            </a:xfrm>
          </p:grpSpPr>
          <p:sp>
            <p:nvSpPr>
              <p:cNvPr id="86" name="CIRCLE CHECK">
                <a:extLst>
                  <a:ext uri="{FF2B5EF4-FFF2-40B4-BE49-F238E27FC236}">
                    <a16:creationId xmlns:a16="http://schemas.microsoft.com/office/drawing/2014/main" id="{5CB65BD7-D8AD-7F47-9797-9B52684E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011" y="8269686"/>
                <a:ext cx="1263375" cy="1263375"/>
              </a:xfrm>
              <a:custGeom>
                <a:avLst/>
                <a:gdLst>
                  <a:gd name="T0" fmla="*/ 507 w 1015"/>
                  <a:gd name="T1" fmla="*/ 1015 h 1016"/>
                  <a:gd name="T2" fmla="*/ 507 w 1015"/>
                  <a:gd name="T3" fmla="*/ 1015 h 1016"/>
                  <a:gd name="T4" fmla="*/ 0 w 1015"/>
                  <a:gd name="T5" fmla="*/ 508 h 1016"/>
                  <a:gd name="T6" fmla="*/ 0 w 1015"/>
                  <a:gd name="T7" fmla="*/ 508 h 1016"/>
                  <a:gd name="T8" fmla="*/ 507 w 1015"/>
                  <a:gd name="T9" fmla="*/ 0 h 1016"/>
                  <a:gd name="T10" fmla="*/ 507 w 1015"/>
                  <a:gd name="T11" fmla="*/ 0 h 1016"/>
                  <a:gd name="T12" fmla="*/ 1014 w 1015"/>
                  <a:gd name="T13" fmla="*/ 508 h 1016"/>
                  <a:gd name="T14" fmla="*/ 1014 w 1015"/>
                  <a:gd name="T15" fmla="*/ 508 h 1016"/>
                  <a:gd name="T16" fmla="*/ 507 w 1015"/>
                  <a:gd name="T17" fmla="*/ 1015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5" h="1016">
                    <a:moveTo>
                      <a:pt x="507" y="1015"/>
                    </a:moveTo>
                    <a:lnTo>
                      <a:pt x="507" y="1015"/>
                    </a:lnTo>
                    <a:cubicBezTo>
                      <a:pt x="227" y="1015"/>
                      <a:pt x="0" y="787"/>
                      <a:pt x="0" y="508"/>
                    </a:cubicBezTo>
                    <a:lnTo>
                      <a:pt x="0" y="508"/>
                    </a:lnTo>
                    <a:cubicBezTo>
                      <a:pt x="0" y="228"/>
                      <a:pt x="227" y="0"/>
                      <a:pt x="507" y="0"/>
                    </a:cubicBezTo>
                    <a:lnTo>
                      <a:pt x="507" y="0"/>
                    </a:lnTo>
                    <a:cubicBezTo>
                      <a:pt x="787" y="0"/>
                      <a:pt x="1014" y="228"/>
                      <a:pt x="1014" y="508"/>
                    </a:cubicBezTo>
                    <a:lnTo>
                      <a:pt x="1014" y="508"/>
                    </a:lnTo>
                    <a:cubicBezTo>
                      <a:pt x="1014" y="787"/>
                      <a:pt x="787" y="1015"/>
                      <a:pt x="507" y="101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87" name="CIRCLE STROKE CHECK">
                <a:extLst>
                  <a:ext uri="{FF2B5EF4-FFF2-40B4-BE49-F238E27FC236}">
                    <a16:creationId xmlns:a16="http://schemas.microsoft.com/office/drawing/2014/main" id="{6F1553A4-24B9-F044-8D4C-1B1B5702E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5053" y="8236728"/>
                <a:ext cx="1329291" cy="1329290"/>
              </a:xfrm>
              <a:custGeom>
                <a:avLst/>
                <a:gdLst>
                  <a:gd name="T0" fmla="*/ 533 w 1067"/>
                  <a:gd name="T1" fmla="*/ 0 h 1067"/>
                  <a:gd name="T2" fmla="*/ 533 w 1067"/>
                  <a:gd name="T3" fmla="*/ 0 h 1067"/>
                  <a:gd name="T4" fmla="*/ 0 w 1067"/>
                  <a:gd name="T5" fmla="*/ 533 h 1067"/>
                  <a:gd name="T6" fmla="*/ 0 w 1067"/>
                  <a:gd name="T7" fmla="*/ 533 h 1067"/>
                  <a:gd name="T8" fmla="*/ 533 w 1067"/>
                  <a:gd name="T9" fmla="*/ 1066 h 1067"/>
                  <a:gd name="T10" fmla="*/ 533 w 1067"/>
                  <a:gd name="T11" fmla="*/ 1066 h 1067"/>
                  <a:gd name="T12" fmla="*/ 1066 w 1067"/>
                  <a:gd name="T13" fmla="*/ 533 h 1067"/>
                  <a:gd name="T14" fmla="*/ 1066 w 1067"/>
                  <a:gd name="T15" fmla="*/ 533 h 1067"/>
                  <a:gd name="T16" fmla="*/ 533 w 1067"/>
                  <a:gd name="T17" fmla="*/ 0 h 1067"/>
                  <a:gd name="T18" fmla="*/ 533 w 1067"/>
                  <a:gd name="T19" fmla="*/ 51 h 1067"/>
                  <a:gd name="T20" fmla="*/ 533 w 1067"/>
                  <a:gd name="T21" fmla="*/ 51 h 1067"/>
                  <a:gd name="T22" fmla="*/ 1015 w 1067"/>
                  <a:gd name="T23" fmla="*/ 533 h 1067"/>
                  <a:gd name="T24" fmla="*/ 1015 w 1067"/>
                  <a:gd name="T25" fmla="*/ 533 h 1067"/>
                  <a:gd name="T26" fmla="*/ 533 w 1067"/>
                  <a:gd name="T27" fmla="*/ 1014 h 1067"/>
                  <a:gd name="T28" fmla="*/ 533 w 1067"/>
                  <a:gd name="T29" fmla="*/ 1014 h 1067"/>
                  <a:gd name="T30" fmla="*/ 52 w 1067"/>
                  <a:gd name="T31" fmla="*/ 533 h 1067"/>
                  <a:gd name="T32" fmla="*/ 52 w 1067"/>
                  <a:gd name="T33" fmla="*/ 533 h 1067"/>
                  <a:gd name="T34" fmla="*/ 533 w 1067"/>
                  <a:gd name="T35" fmla="*/ 51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7" h="1067">
                    <a:moveTo>
                      <a:pt x="533" y="0"/>
                    </a:moveTo>
                    <a:lnTo>
                      <a:pt x="533" y="0"/>
                    </a:lnTo>
                    <a:cubicBezTo>
                      <a:pt x="239" y="0"/>
                      <a:pt x="0" y="239"/>
                      <a:pt x="0" y="533"/>
                    </a:cubicBezTo>
                    <a:lnTo>
                      <a:pt x="0" y="533"/>
                    </a:lnTo>
                    <a:cubicBezTo>
                      <a:pt x="0" y="826"/>
                      <a:pt x="239" y="1066"/>
                      <a:pt x="533" y="1066"/>
                    </a:cubicBezTo>
                    <a:lnTo>
                      <a:pt x="533" y="1066"/>
                    </a:lnTo>
                    <a:cubicBezTo>
                      <a:pt x="827" y="1066"/>
                      <a:pt x="1066" y="826"/>
                      <a:pt x="1066" y="533"/>
                    </a:cubicBezTo>
                    <a:lnTo>
                      <a:pt x="1066" y="533"/>
                    </a:lnTo>
                    <a:cubicBezTo>
                      <a:pt x="1066" y="239"/>
                      <a:pt x="827" y="0"/>
                      <a:pt x="533" y="0"/>
                    </a:cubicBezTo>
                    <a:close/>
                    <a:moveTo>
                      <a:pt x="533" y="51"/>
                    </a:moveTo>
                    <a:lnTo>
                      <a:pt x="533" y="51"/>
                    </a:lnTo>
                    <a:cubicBezTo>
                      <a:pt x="799" y="51"/>
                      <a:pt x="1015" y="267"/>
                      <a:pt x="1015" y="533"/>
                    </a:cubicBezTo>
                    <a:lnTo>
                      <a:pt x="1015" y="533"/>
                    </a:lnTo>
                    <a:cubicBezTo>
                      <a:pt x="1015" y="799"/>
                      <a:pt x="799" y="1014"/>
                      <a:pt x="533" y="1014"/>
                    </a:cubicBezTo>
                    <a:lnTo>
                      <a:pt x="533" y="1014"/>
                    </a:lnTo>
                    <a:cubicBezTo>
                      <a:pt x="267" y="1014"/>
                      <a:pt x="52" y="799"/>
                      <a:pt x="52" y="533"/>
                    </a:cubicBezTo>
                    <a:lnTo>
                      <a:pt x="52" y="533"/>
                    </a:lnTo>
                    <a:cubicBezTo>
                      <a:pt x="52" y="267"/>
                      <a:pt x="267" y="51"/>
                      <a:pt x="533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5" name="CHECK LIST">
                <a:extLst>
                  <a:ext uri="{FF2B5EF4-FFF2-40B4-BE49-F238E27FC236}">
                    <a16:creationId xmlns:a16="http://schemas.microsoft.com/office/drawing/2014/main" id="{348DA9EA-81C0-204A-8133-5F1BDD08E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965" y="8676163"/>
                <a:ext cx="417463" cy="450421"/>
              </a:xfrm>
              <a:custGeom>
                <a:avLst/>
                <a:gdLst>
                  <a:gd name="T0" fmla="*/ 139 w 335"/>
                  <a:gd name="T1" fmla="*/ 361 h 362"/>
                  <a:gd name="T2" fmla="*/ 139 w 335"/>
                  <a:gd name="T3" fmla="*/ 361 h 362"/>
                  <a:gd name="T4" fmla="*/ 121 w 335"/>
                  <a:gd name="T5" fmla="*/ 354 h 362"/>
                  <a:gd name="T6" fmla="*/ 9 w 335"/>
                  <a:gd name="T7" fmla="*/ 242 h 362"/>
                  <a:gd name="T8" fmla="*/ 9 w 335"/>
                  <a:gd name="T9" fmla="*/ 242 h 362"/>
                  <a:gd name="T10" fmla="*/ 9 w 335"/>
                  <a:gd name="T11" fmla="*/ 206 h 362"/>
                  <a:gd name="T12" fmla="*/ 9 w 335"/>
                  <a:gd name="T13" fmla="*/ 206 h 362"/>
                  <a:gd name="T14" fmla="*/ 45 w 335"/>
                  <a:gd name="T15" fmla="*/ 206 h 362"/>
                  <a:gd name="T16" fmla="*/ 133 w 335"/>
                  <a:gd name="T17" fmla="*/ 294 h 362"/>
                  <a:gd name="T18" fmla="*/ 282 w 335"/>
                  <a:gd name="T19" fmla="*/ 17 h 362"/>
                  <a:gd name="T20" fmla="*/ 282 w 335"/>
                  <a:gd name="T21" fmla="*/ 17 h 362"/>
                  <a:gd name="T22" fmla="*/ 317 w 335"/>
                  <a:gd name="T23" fmla="*/ 7 h 362"/>
                  <a:gd name="T24" fmla="*/ 317 w 335"/>
                  <a:gd name="T25" fmla="*/ 7 h 362"/>
                  <a:gd name="T26" fmla="*/ 327 w 335"/>
                  <a:gd name="T27" fmla="*/ 42 h 362"/>
                  <a:gd name="T28" fmla="*/ 162 w 335"/>
                  <a:gd name="T29" fmla="*/ 349 h 362"/>
                  <a:gd name="T30" fmla="*/ 162 w 335"/>
                  <a:gd name="T31" fmla="*/ 349 h 362"/>
                  <a:gd name="T32" fmla="*/ 143 w 335"/>
                  <a:gd name="T33" fmla="*/ 361 h 362"/>
                  <a:gd name="T34" fmla="*/ 143 w 335"/>
                  <a:gd name="T35" fmla="*/ 361 h 362"/>
                  <a:gd name="T36" fmla="*/ 139 w 335"/>
                  <a:gd name="T37" fmla="*/ 361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5" h="362">
                    <a:moveTo>
                      <a:pt x="139" y="361"/>
                    </a:moveTo>
                    <a:lnTo>
                      <a:pt x="139" y="361"/>
                    </a:lnTo>
                    <a:cubicBezTo>
                      <a:pt x="132" y="361"/>
                      <a:pt x="126" y="359"/>
                      <a:pt x="121" y="354"/>
                    </a:cubicBezTo>
                    <a:lnTo>
                      <a:pt x="9" y="242"/>
                    </a:lnTo>
                    <a:lnTo>
                      <a:pt x="9" y="242"/>
                    </a:lnTo>
                    <a:cubicBezTo>
                      <a:pt x="0" y="232"/>
                      <a:pt x="0" y="217"/>
                      <a:pt x="9" y="206"/>
                    </a:cubicBezTo>
                    <a:lnTo>
                      <a:pt x="9" y="206"/>
                    </a:lnTo>
                    <a:cubicBezTo>
                      <a:pt x="19" y="196"/>
                      <a:pt x="36" y="196"/>
                      <a:pt x="45" y="206"/>
                    </a:cubicBezTo>
                    <a:lnTo>
                      <a:pt x="133" y="294"/>
                    </a:lnTo>
                    <a:lnTo>
                      <a:pt x="282" y="17"/>
                    </a:lnTo>
                    <a:lnTo>
                      <a:pt x="282" y="17"/>
                    </a:lnTo>
                    <a:cubicBezTo>
                      <a:pt x="289" y="5"/>
                      <a:pt x="304" y="0"/>
                      <a:pt x="317" y="7"/>
                    </a:cubicBezTo>
                    <a:lnTo>
                      <a:pt x="317" y="7"/>
                    </a:lnTo>
                    <a:cubicBezTo>
                      <a:pt x="329" y="13"/>
                      <a:pt x="334" y="29"/>
                      <a:pt x="327" y="42"/>
                    </a:cubicBezTo>
                    <a:lnTo>
                      <a:pt x="162" y="349"/>
                    </a:lnTo>
                    <a:lnTo>
                      <a:pt x="162" y="349"/>
                    </a:lnTo>
                    <a:cubicBezTo>
                      <a:pt x="158" y="355"/>
                      <a:pt x="150" y="360"/>
                      <a:pt x="143" y="361"/>
                    </a:cubicBezTo>
                    <a:lnTo>
                      <a:pt x="143" y="361"/>
                    </a:lnTo>
                    <a:cubicBezTo>
                      <a:pt x="142" y="361"/>
                      <a:pt x="140" y="361"/>
                      <a:pt x="139" y="3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grpSp>
          <p:nvGrpSpPr>
            <p:cNvPr id="362" name="LIST">
              <a:extLst>
                <a:ext uri="{FF2B5EF4-FFF2-40B4-BE49-F238E27FC236}">
                  <a16:creationId xmlns:a16="http://schemas.microsoft.com/office/drawing/2014/main" id="{DAF72639-3D10-CF4E-BA17-B2E264A11B87}"/>
                </a:ext>
              </a:extLst>
            </p:cNvPr>
            <p:cNvGrpSpPr/>
            <p:nvPr/>
          </p:nvGrpSpPr>
          <p:grpSpPr>
            <a:xfrm>
              <a:off x="2576186" y="8555319"/>
              <a:ext cx="790983" cy="1005205"/>
              <a:chOff x="2576186" y="8555319"/>
              <a:chExt cx="790983" cy="1005205"/>
            </a:xfrm>
          </p:grpSpPr>
          <p:sp>
            <p:nvSpPr>
              <p:cNvPr id="96" name="RECTANGLE">
                <a:extLst>
                  <a:ext uri="{FF2B5EF4-FFF2-40B4-BE49-F238E27FC236}">
                    <a16:creationId xmlns:a16="http://schemas.microsoft.com/office/drawing/2014/main" id="{41B52C06-93FE-CC4A-9587-1240A5A2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186" y="8555319"/>
                <a:ext cx="790983" cy="10052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7" name="W LINE ROUND 01">
                <a:extLst>
                  <a:ext uri="{FF2B5EF4-FFF2-40B4-BE49-F238E27FC236}">
                    <a16:creationId xmlns:a16="http://schemas.microsoft.com/office/drawing/2014/main" id="{DC8EFE86-273F-4A4F-A927-2F222CB5C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483" y="8786022"/>
                <a:ext cx="466898" cy="65915"/>
              </a:xfrm>
              <a:custGeom>
                <a:avLst/>
                <a:gdLst>
                  <a:gd name="T0" fmla="*/ 346 w 373"/>
                  <a:gd name="T1" fmla="*/ 50 h 51"/>
                  <a:gd name="T2" fmla="*/ 26 w 373"/>
                  <a:gd name="T3" fmla="*/ 50 h 51"/>
                  <a:gd name="T4" fmla="*/ 26 w 373"/>
                  <a:gd name="T5" fmla="*/ 50 h 51"/>
                  <a:gd name="T6" fmla="*/ 0 w 373"/>
                  <a:gd name="T7" fmla="*/ 25 h 51"/>
                  <a:gd name="T8" fmla="*/ 0 w 373"/>
                  <a:gd name="T9" fmla="*/ 25 h 51"/>
                  <a:gd name="T10" fmla="*/ 26 w 373"/>
                  <a:gd name="T11" fmla="*/ 0 h 51"/>
                  <a:gd name="T12" fmla="*/ 346 w 373"/>
                  <a:gd name="T13" fmla="*/ 0 h 51"/>
                  <a:gd name="T14" fmla="*/ 346 w 373"/>
                  <a:gd name="T15" fmla="*/ 0 h 51"/>
                  <a:gd name="T16" fmla="*/ 372 w 373"/>
                  <a:gd name="T17" fmla="*/ 25 h 51"/>
                  <a:gd name="T18" fmla="*/ 372 w 373"/>
                  <a:gd name="T19" fmla="*/ 25 h 51"/>
                  <a:gd name="T20" fmla="*/ 346 w 373"/>
                  <a:gd name="T21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3" h="51">
                    <a:moveTo>
                      <a:pt x="346" y="50"/>
                    </a:moveTo>
                    <a:lnTo>
                      <a:pt x="26" y="50"/>
                    </a:lnTo>
                    <a:lnTo>
                      <a:pt x="26" y="50"/>
                    </a:lnTo>
                    <a:cubicBezTo>
                      <a:pt x="12" y="50"/>
                      <a:pt x="0" y="39"/>
                      <a:pt x="0" y="25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346" y="0"/>
                    </a:lnTo>
                    <a:lnTo>
                      <a:pt x="346" y="0"/>
                    </a:lnTo>
                    <a:cubicBezTo>
                      <a:pt x="360" y="0"/>
                      <a:pt x="372" y="11"/>
                      <a:pt x="372" y="25"/>
                    </a:cubicBezTo>
                    <a:lnTo>
                      <a:pt x="372" y="25"/>
                    </a:lnTo>
                    <a:cubicBezTo>
                      <a:pt x="372" y="39"/>
                      <a:pt x="360" y="50"/>
                      <a:pt x="346" y="5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8" name="W LINE ROUND 02">
                <a:extLst>
                  <a:ext uri="{FF2B5EF4-FFF2-40B4-BE49-F238E27FC236}">
                    <a16:creationId xmlns:a16="http://schemas.microsoft.com/office/drawing/2014/main" id="{AE2AEFF8-BD1B-7146-846B-5C4C04EB2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483" y="9027711"/>
                <a:ext cx="466898" cy="65915"/>
              </a:xfrm>
              <a:custGeom>
                <a:avLst/>
                <a:gdLst>
                  <a:gd name="T0" fmla="*/ 346 w 373"/>
                  <a:gd name="T1" fmla="*/ 51 h 52"/>
                  <a:gd name="T2" fmla="*/ 26 w 373"/>
                  <a:gd name="T3" fmla="*/ 51 h 52"/>
                  <a:gd name="T4" fmla="*/ 26 w 373"/>
                  <a:gd name="T5" fmla="*/ 51 h 52"/>
                  <a:gd name="T6" fmla="*/ 0 w 373"/>
                  <a:gd name="T7" fmla="*/ 25 h 52"/>
                  <a:gd name="T8" fmla="*/ 0 w 373"/>
                  <a:gd name="T9" fmla="*/ 25 h 52"/>
                  <a:gd name="T10" fmla="*/ 26 w 373"/>
                  <a:gd name="T11" fmla="*/ 0 h 52"/>
                  <a:gd name="T12" fmla="*/ 346 w 373"/>
                  <a:gd name="T13" fmla="*/ 0 h 52"/>
                  <a:gd name="T14" fmla="*/ 346 w 373"/>
                  <a:gd name="T15" fmla="*/ 0 h 52"/>
                  <a:gd name="T16" fmla="*/ 372 w 373"/>
                  <a:gd name="T17" fmla="*/ 25 h 52"/>
                  <a:gd name="T18" fmla="*/ 372 w 373"/>
                  <a:gd name="T19" fmla="*/ 25 h 52"/>
                  <a:gd name="T20" fmla="*/ 346 w 373"/>
                  <a:gd name="T21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3" h="52">
                    <a:moveTo>
                      <a:pt x="346" y="51"/>
                    </a:moveTo>
                    <a:lnTo>
                      <a:pt x="26" y="51"/>
                    </a:lnTo>
                    <a:lnTo>
                      <a:pt x="26" y="51"/>
                    </a:lnTo>
                    <a:cubicBezTo>
                      <a:pt x="12" y="51"/>
                      <a:pt x="0" y="39"/>
                      <a:pt x="0" y="25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346" y="0"/>
                    </a:lnTo>
                    <a:lnTo>
                      <a:pt x="346" y="0"/>
                    </a:lnTo>
                    <a:cubicBezTo>
                      <a:pt x="360" y="0"/>
                      <a:pt x="372" y="11"/>
                      <a:pt x="372" y="25"/>
                    </a:cubicBezTo>
                    <a:lnTo>
                      <a:pt x="372" y="25"/>
                    </a:lnTo>
                    <a:cubicBezTo>
                      <a:pt x="372" y="39"/>
                      <a:pt x="360" y="51"/>
                      <a:pt x="346" y="5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99" name="W LINE ROUND 03">
                <a:extLst>
                  <a:ext uri="{FF2B5EF4-FFF2-40B4-BE49-F238E27FC236}">
                    <a16:creationId xmlns:a16="http://schemas.microsoft.com/office/drawing/2014/main" id="{15D4B7F8-962D-B04D-8CAA-E57084231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483" y="9263906"/>
                <a:ext cx="466898" cy="65915"/>
              </a:xfrm>
              <a:custGeom>
                <a:avLst/>
                <a:gdLst>
                  <a:gd name="T0" fmla="*/ 346 w 373"/>
                  <a:gd name="T1" fmla="*/ 52 h 53"/>
                  <a:gd name="T2" fmla="*/ 26 w 373"/>
                  <a:gd name="T3" fmla="*/ 52 h 53"/>
                  <a:gd name="T4" fmla="*/ 26 w 373"/>
                  <a:gd name="T5" fmla="*/ 52 h 53"/>
                  <a:gd name="T6" fmla="*/ 0 w 373"/>
                  <a:gd name="T7" fmla="*/ 26 h 53"/>
                  <a:gd name="T8" fmla="*/ 0 w 373"/>
                  <a:gd name="T9" fmla="*/ 26 h 53"/>
                  <a:gd name="T10" fmla="*/ 26 w 373"/>
                  <a:gd name="T11" fmla="*/ 0 h 53"/>
                  <a:gd name="T12" fmla="*/ 346 w 373"/>
                  <a:gd name="T13" fmla="*/ 0 h 53"/>
                  <a:gd name="T14" fmla="*/ 346 w 373"/>
                  <a:gd name="T15" fmla="*/ 0 h 53"/>
                  <a:gd name="T16" fmla="*/ 372 w 373"/>
                  <a:gd name="T17" fmla="*/ 26 h 53"/>
                  <a:gd name="T18" fmla="*/ 372 w 373"/>
                  <a:gd name="T19" fmla="*/ 26 h 53"/>
                  <a:gd name="T20" fmla="*/ 346 w 373"/>
                  <a:gd name="T2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3" h="53">
                    <a:moveTo>
                      <a:pt x="346" y="52"/>
                    </a:moveTo>
                    <a:lnTo>
                      <a:pt x="26" y="52"/>
                    </a:ln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346" y="0"/>
                    </a:lnTo>
                    <a:lnTo>
                      <a:pt x="346" y="0"/>
                    </a:lnTo>
                    <a:cubicBezTo>
                      <a:pt x="360" y="0"/>
                      <a:pt x="372" y="12"/>
                      <a:pt x="372" y="26"/>
                    </a:cubicBezTo>
                    <a:lnTo>
                      <a:pt x="372" y="26"/>
                    </a:lnTo>
                    <a:cubicBezTo>
                      <a:pt x="372" y="40"/>
                      <a:pt x="360" y="52"/>
                      <a:pt x="346" y="5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sp>
          <p:nvSpPr>
            <p:cNvPr id="100" name="STROKE ROUND 04">
              <a:extLst>
                <a:ext uri="{FF2B5EF4-FFF2-40B4-BE49-F238E27FC236}">
                  <a16:creationId xmlns:a16="http://schemas.microsoft.com/office/drawing/2014/main" id="{3DD0CEAE-D96F-0C4D-9F80-A86763CF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764" y="6989830"/>
              <a:ext cx="373520" cy="1955485"/>
            </a:xfrm>
            <a:custGeom>
              <a:avLst/>
              <a:gdLst>
                <a:gd name="T0" fmla="*/ 271 w 301"/>
                <a:gd name="T1" fmla="*/ 1567 h 1568"/>
                <a:gd name="T2" fmla="*/ 271 w 301"/>
                <a:gd name="T3" fmla="*/ 1567 h 1568"/>
                <a:gd name="T4" fmla="*/ 251 w 301"/>
                <a:gd name="T5" fmla="*/ 1557 h 1568"/>
                <a:gd name="T6" fmla="*/ 251 w 301"/>
                <a:gd name="T7" fmla="*/ 1557 h 1568"/>
                <a:gd name="T8" fmla="*/ 76 w 301"/>
                <a:gd name="T9" fmla="*/ 1246 h 1568"/>
                <a:gd name="T10" fmla="*/ 76 w 301"/>
                <a:gd name="T11" fmla="*/ 1246 h 1568"/>
                <a:gd name="T12" fmla="*/ 74 w 301"/>
                <a:gd name="T13" fmla="*/ 1238 h 1568"/>
                <a:gd name="T14" fmla="*/ 74 w 301"/>
                <a:gd name="T15" fmla="*/ 1238 h 1568"/>
                <a:gd name="T16" fmla="*/ 62 w 301"/>
                <a:gd name="T17" fmla="*/ 246 h 1568"/>
                <a:gd name="T18" fmla="*/ 62 w 301"/>
                <a:gd name="T19" fmla="*/ 246 h 1568"/>
                <a:gd name="T20" fmla="*/ 5 w 301"/>
                <a:gd name="T21" fmla="*/ 38 h 1568"/>
                <a:gd name="T22" fmla="*/ 5 w 301"/>
                <a:gd name="T23" fmla="*/ 38 h 1568"/>
                <a:gd name="T24" fmla="*/ 21 w 301"/>
                <a:gd name="T25" fmla="*/ 5 h 1568"/>
                <a:gd name="T26" fmla="*/ 21 w 301"/>
                <a:gd name="T27" fmla="*/ 5 h 1568"/>
                <a:gd name="T28" fmla="*/ 54 w 301"/>
                <a:gd name="T29" fmla="*/ 21 h 1568"/>
                <a:gd name="T30" fmla="*/ 54 w 301"/>
                <a:gd name="T31" fmla="*/ 21 h 1568"/>
                <a:gd name="T32" fmla="*/ 112 w 301"/>
                <a:gd name="T33" fmla="*/ 236 h 1568"/>
                <a:gd name="T34" fmla="*/ 112 w 301"/>
                <a:gd name="T35" fmla="*/ 236 h 1568"/>
                <a:gd name="T36" fmla="*/ 126 w 301"/>
                <a:gd name="T37" fmla="*/ 1237 h 1568"/>
                <a:gd name="T38" fmla="*/ 126 w 301"/>
                <a:gd name="T39" fmla="*/ 1237 h 1568"/>
                <a:gd name="T40" fmla="*/ 292 w 301"/>
                <a:gd name="T41" fmla="*/ 1526 h 1568"/>
                <a:gd name="T42" fmla="*/ 292 w 301"/>
                <a:gd name="T43" fmla="*/ 1526 h 1568"/>
                <a:gd name="T44" fmla="*/ 287 w 301"/>
                <a:gd name="T45" fmla="*/ 1561 h 1568"/>
                <a:gd name="T46" fmla="*/ 287 w 301"/>
                <a:gd name="T47" fmla="*/ 1561 h 1568"/>
                <a:gd name="T48" fmla="*/ 271 w 301"/>
                <a:gd name="T49" fmla="*/ 1567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1" h="1568">
                  <a:moveTo>
                    <a:pt x="271" y="1567"/>
                  </a:moveTo>
                  <a:lnTo>
                    <a:pt x="271" y="1567"/>
                  </a:lnTo>
                  <a:cubicBezTo>
                    <a:pt x="263" y="1567"/>
                    <a:pt x="256" y="1563"/>
                    <a:pt x="251" y="1557"/>
                  </a:cubicBezTo>
                  <a:lnTo>
                    <a:pt x="251" y="1557"/>
                  </a:lnTo>
                  <a:cubicBezTo>
                    <a:pt x="184" y="1470"/>
                    <a:pt x="109" y="1372"/>
                    <a:pt x="76" y="1246"/>
                  </a:cubicBezTo>
                  <a:lnTo>
                    <a:pt x="76" y="1246"/>
                  </a:lnTo>
                  <a:cubicBezTo>
                    <a:pt x="74" y="1243"/>
                    <a:pt x="74" y="1241"/>
                    <a:pt x="74" y="1238"/>
                  </a:cubicBezTo>
                  <a:lnTo>
                    <a:pt x="74" y="1238"/>
                  </a:lnTo>
                  <a:cubicBezTo>
                    <a:pt x="86" y="1076"/>
                    <a:pt x="118" y="528"/>
                    <a:pt x="62" y="246"/>
                  </a:cubicBezTo>
                  <a:lnTo>
                    <a:pt x="62" y="246"/>
                  </a:lnTo>
                  <a:cubicBezTo>
                    <a:pt x="47" y="175"/>
                    <a:pt x="29" y="105"/>
                    <a:pt x="5" y="38"/>
                  </a:cubicBezTo>
                  <a:lnTo>
                    <a:pt x="5" y="38"/>
                  </a:lnTo>
                  <a:cubicBezTo>
                    <a:pt x="0" y="24"/>
                    <a:pt x="8" y="10"/>
                    <a:pt x="21" y="5"/>
                  </a:cubicBezTo>
                  <a:lnTo>
                    <a:pt x="21" y="5"/>
                  </a:lnTo>
                  <a:cubicBezTo>
                    <a:pt x="35" y="0"/>
                    <a:pt x="49" y="8"/>
                    <a:pt x="54" y="21"/>
                  </a:cubicBezTo>
                  <a:lnTo>
                    <a:pt x="54" y="21"/>
                  </a:lnTo>
                  <a:cubicBezTo>
                    <a:pt x="78" y="90"/>
                    <a:pt x="97" y="162"/>
                    <a:pt x="112" y="236"/>
                  </a:cubicBezTo>
                  <a:lnTo>
                    <a:pt x="112" y="236"/>
                  </a:lnTo>
                  <a:cubicBezTo>
                    <a:pt x="169" y="521"/>
                    <a:pt x="137" y="1068"/>
                    <a:pt x="126" y="1237"/>
                  </a:cubicBezTo>
                  <a:lnTo>
                    <a:pt x="126" y="1237"/>
                  </a:lnTo>
                  <a:cubicBezTo>
                    <a:pt x="158" y="1351"/>
                    <a:pt x="229" y="1444"/>
                    <a:pt x="292" y="1526"/>
                  </a:cubicBezTo>
                  <a:lnTo>
                    <a:pt x="292" y="1526"/>
                  </a:lnTo>
                  <a:cubicBezTo>
                    <a:pt x="300" y="1537"/>
                    <a:pt x="298" y="1553"/>
                    <a:pt x="287" y="1561"/>
                  </a:cubicBezTo>
                  <a:lnTo>
                    <a:pt x="287" y="1561"/>
                  </a:lnTo>
                  <a:cubicBezTo>
                    <a:pt x="282" y="1565"/>
                    <a:pt x="276" y="1567"/>
                    <a:pt x="271" y="15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STROKE ROUND 03">
              <a:extLst>
                <a:ext uri="{FF2B5EF4-FFF2-40B4-BE49-F238E27FC236}">
                  <a16:creationId xmlns:a16="http://schemas.microsoft.com/office/drawing/2014/main" id="{7C3491AF-09FB-3944-9B8F-E84324D1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557" y="11576433"/>
              <a:ext cx="137322" cy="351548"/>
            </a:xfrm>
            <a:custGeom>
              <a:avLst/>
              <a:gdLst>
                <a:gd name="T0" fmla="*/ 28 w 110"/>
                <a:gd name="T1" fmla="*/ 280 h 281"/>
                <a:gd name="T2" fmla="*/ 28 w 110"/>
                <a:gd name="T3" fmla="*/ 280 h 281"/>
                <a:gd name="T4" fmla="*/ 22 w 110"/>
                <a:gd name="T5" fmla="*/ 279 h 281"/>
                <a:gd name="T6" fmla="*/ 22 w 110"/>
                <a:gd name="T7" fmla="*/ 279 h 281"/>
                <a:gd name="T8" fmla="*/ 3 w 110"/>
                <a:gd name="T9" fmla="*/ 249 h 281"/>
                <a:gd name="T10" fmla="*/ 56 w 110"/>
                <a:gd name="T11" fmla="*/ 22 h 281"/>
                <a:gd name="T12" fmla="*/ 56 w 110"/>
                <a:gd name="T13" fmla="*/ 22 h 281"/>
                <a:gd name="T14" fmla="*/ 86 w 110"/>
                <a:gd name="T15" fmla="*/ 3 h 281"/>
                <a:gd name="T16" fmla="*/ 86 w 110"/>
                <a:gd name="T17" fmla="*/ 3 h 281"/>
                <a:gd name="T18" fmla="*/ 105 w 110"/>
                <a:gd name="T19" fmla="*/ 34 h 281"/>
                <a:gd name="T20" fmla="*/ 53 w 110"/>
                <a:gd name="T21" fmla="*/ 260 h 281"/>
                <a:gd name="T22" fmla="*/ 53 w 110"/>
                <a:gd name="T23" fmla="*/ 260 h 281"/>
                <a:gd name="T24" fmla="*/ 28 w 110"/>
                <a:gd name="T25" fmla="*/ 2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81">
                  <a:moveTo>
                    <a:pt x="28" y="280"/>
                  </a:moveTo>
                  <a:lnTo>
                    <a:pt x="28" y="280"/>
                  </a:lnTo>
                  <a:cubicBezTo>
                    <a:pt x="26" y="280"/>
                    <a:pt x="25" y="280"/>
                    <a:pt x="22" y="279"/>
                  </a:cubicBezTo>
                  <a:lnTo>
                    <a:pt x="22" y="279"/>
                  </a:lnTo>
                  <a:cubicBezTo>
                    <a:pt x="9" y="276"/>
                    <a:pt x="0" y="263"/>
                    <a:pt x="3" y="249"/>
                  </a:cubicBezTo>
                  <a:lnTo>
                    <a:pt x="56" y="22"/>
                  </a:lnTo>
                  <a:lnTo>
                    <a:pt x="56" y="22"/>
                  </a:lnTo>
                  <a:cubicBezTo>
                    <a:pt x="59" y="8"/>
                    <a:pt x="72" y="0"/>
                    <a:pt x="86" y="3"/>
                  </a:cubicBezTo>
                  <a:lnTo>
                    <a:pt x="86" y="3"/>
                  </a:lnTo>
                  <a:cubicBezTo>
                    <a:pt x="100" y="7"/>
                    <a:pt x="109" y="20"/>
                    <a:pt x="105" y="34"/>
                  </a:cubicBezTo>
                  <a:lnTo>
                    <a:pt x="53" y="260"/>
                  </a:lnTo>
                  <a:lnTo>
                    <a:pt x="53" y="260"/>
                  </a:lnTo>
                  <a:cubicBezTo>
                    <a:pt x="50" y="272"/>
                    <a:pt x="40" y="280"/>
                    <a:pt x="28" y="2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 STROKE ROUND 02">
              <a:extLst>
                <a:ext uri="{FF2B5EF4-FFF2-40B4-BE49-F238E27FC236}">
                  <a16:creationId xmlns:a16="http://schemas.microsoft.com/office/drawing/2014/main" id="{D7494C62-9AF5-8049-8377-74019EF25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977" y="10208690"/>
              <a:ext cx="324085" cy="977742"/>
            </a:xfrm>
            <a:custGeom>
              <a:avLst/>
              <a:gdLst>
                <a:gd name="T0" fmla="*/ 120 w 262"/>
                <a:gd name="T1" fmla="*/ 784 h 785"/>
                <a:gd name="T2" fmla="*/ 120 w 262"/>
                <a:gd name="T3" fmla="*/ 784 h 785"/>
                <a:gd name="T4" fmla="*/ 114 w 262"/>
                <a:gd name="T5" fmla="*/ 784 h 785"/>
                <a:gd name="T6" fmla="*/ 114 w 262"/>
                <a:gd name="T7" fmla="*/ 784 h 785"/>
                <a:gd name="T8" fmla="*/ 95 w 262"/>
                <a:gd name="T9" fmla="*/ 753 h 785"/>
                <a:gd name="T10" fmla="*/ 205 w 262"/>
                <a:gd name="T11" fmla="*/ 275 h 785"/>
                <a:gd name="T12" fmla="*/ 205 w 262"/>
                <a:gd name="T13" fmla="*/ 275 h 785"/>
                <a:gd name="T14" fmla="*/ 9 w 262"/>
                <a:gd name="T15" fmla="*/ 44 h 785"/>
                <a:gd name="T16" fmla="*/ 9 w 262"/>
                <a:gd name="T17" fmla="*/ 44 h 785"/>
                <a:gd name="T18" fmla="*/ 13 w 262"/>
                <a:gd name="T19" fmla="*/ 9 h 785"/>
                <a:gd name="T20" fmla="*/ 13 w 262"/>
                <a:gd name="T21" fmla="*/ 9 h 785"/>
                <a:gd name="T22" fmla="*/ 49 w 262"/>
                <a:gd name="T23" fmla="*/ 14 h 785"/>
                <a:gd name="T24" fmla="*/ 49 w 262"/>
                <a:gd name="T25" fmla="*/ 14 h 785"/>
                <a:gd name="T26" fmla="*/ 251 w 262"/>
                <a:gd name="T27" fmla="*/ 249 h 785"/>
                <a:gd name="T28" fmla="*/ 251 w 262"/>
                <a:gd name="T29" fmla="*/ 249 h 785"/>
                <a:gd name="T30" fmla="*/ 258 w 262"/>
                <a:gd name="T31" fmla="*/ 273 h 785"/>
                <a:gd name="T32" fmla="*/ 144 w 262"/>
                <a:gd name="T33" fmla="*/ 764 h 785"/>
                <a:gd name="T34" fmla="*/ 144 w 262"/>
                <a:gd name="T35" fmla="*/ 764 h 785"/>
                <a:gd name="T36" fmla="*/ 120 w 262"/>
                <a:gd name="T37" fmla="*/ 78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785">
                  <a:moveTo>
                    <a:pt x="120" y="784"/>
                  </a:moveTo>
                  <a:lnTo>
                    <a:pt x="120" y="784"/>
                  </a:lnTo>
                  <a:cubicBezTo>
                    <a:pt x="117" y="784"/>
                    <a:pt x="116" y="784"/>
                    <a:pt x="114" y="784"/>
                  </a:cubicBezTo>
                  <a:lnTo>
                    <a:pt x="114" y="784"/>
                  </a:lnTo>
                  <a:cubicBezTo>
                    <a:pt x="100" y="781"/>
                    <a:pt x="92" y="767"/>
                    <a:pt x="95" y="753"/>
                  </a:cubicBezTo>
                  <a:lnTo>
                    <a:pt x="205" y="275"/>
                  </a:lnTo>
                  <a:lnTo>
                    <a:pt x="205" y="275"/>
                  </a:lnTo>
                  <a:cubicBezTo>
                    <a:pt x="137" y="205"/>
                    <a:pt x="70" y="128"/>
                    <a:pt x="9" y="44"/>
                  </a:cubicBezTo>
                  <a:lnTo>
                    <a:pt x="9" y="44"/>
                  </a:lnTo>
                  <a:cubicBezTo>
                    <a:pt x="0" y="33"/>
                    <a:pt x="2" y="18"/>
                    <a:pt x="13" y="9"/>
                  </a:cubicBezTo>
                  <a:lnTo>
                    <a:pt x="13" y="9"/>
                  </a:lnTo>
                  <a:cubicBezTo>
                    <a:pt x="25" y="0"/>
                    <a:pt x="41" y="3"/>
                    <a:pt x="49" y="14"/>
                  </a:cubicBezTo>
                  <a:lnTo>
                    <a:pt x="49" y="14"/>
                  </a:lnTo>
                  <a:cubicBezTo>
                    <a:pt x="113" y="99"/>
                    <a:pt x="181" y="178"/>
                    <a:pt x="251" y="249"/>
                  </a:cubicBezTo>
                  <a:lnTo>
                    <a:pt x="251" y="249"/>
                  </a:lnTo>
                  <a:cubicBezTo>
                    <a:pt x="257" y="255"/>
                    <a:pt x="261" y="265"/>
                    <a:pt x="258" y="273"/>
                  </a:cubicBezTo>
                  <a:lnTo>
                    <a:pt x="144" y="764"/>
                  </a:lnTo>
                  <a:lnTo>
                    <a:pt x="144" y="764"/>
                  </a:lnTo>
                  <a:cubicBezTo>
                    <a:pt x="142" y="777"/>
                    <a:pt x="131" y="784"/>
                    <a:pt x="120" y="7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STROKE ROUND 01">
              <a:extLst>
                <a:ext uri="{FF2B5EF4-FFF2-40B4-BE49-F238E27FC236}">
                  <a16:creationId xmlns:a16="http://schemas.microsoft.com/office/drawing/2014/main" id="{97454309-A8A0-1F42-ADCF-F380F72D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54" y="5545190"/>
              <a:ext cx="4009843" cy="1241403"/>
            </a:xfrm>
            <a:custGeom>
              <a:avLst/>
              <a:gdLst>
                <a:gd name="T0" fmla="*/ 29 w 3217"/>
                <a:gd name="T1" fmla="*/ 995 h 996"/>
                <a:gd name="T2" fmla="*/ 29 w 3217"/>
                <a:gd name="T3" fmla="*/ 995 h 996"/>
                <a:gd name="T4" fmla="*/ 17 w 3217"/>
                <a:gd name="T5" fmla="*/ 991 h 996"/>
                <a:gd name="T6" fmla="*/ 17 w 3217"/>
                <a:gd name="T7" fmla="*/ 991 h 996"/>
                <a:gd name="T8" fmla="*/ 7 w 3217"/>
                <a:gd name="T9" fmla="*/ 956 h 996"/>
                <a:gd name="T10" fmla="*/ 7 w 3217"/>
                <a:gd name="T11" fmla="*/ 956 h 996"/>
                <a:gd name="T12" fmla="*/ 138 w 3217"/>
                <a:gd name="T13" fmla="*/ 762 h 996"/>
                <a:gd name="T14" fmla="*/ 138 w 3217"/>
                <a:gd name="T15" fmla="*/ 762 h 996"/>
                <a:gd name="T16" fmla="*/ 1920 w 3217"/>
                <a:gd name="T17" fmla="*/ 0 h 996"/>
                <a:gd name="T18" fmla="*/ 1920 w 3217"/>
                <a:gd name="T19" fmla="*/ 0 h 996"/>
                <a:gd name="T20" fmla="*/ 3203 w 3217"/>
                <a:gd name="T21" fmla="*/ 386 h 996"/>
                <a:gd name="T22" fmla="*/ 3203 w 3217"/>
                <a:gd name="T23" fmla="*/ 386 h 996"/>
                <a:gd name="T24" fmla="*/ 3208 w 3217"/>
                <a:gd name="T25" fmla="*/ 422 h 996"/>
                <a:gd name="T26" fmla="*/ 3208 w 3217"/>
                <a:gd name="T27" fmla="*/ 422 h 996"/>
                <a:gd name="T28" fmla="*/ 3172 w 3217"/>
                <a:gd name="T29" fmla="*/ 428 h 996"/>
                <a:gd name="T30" fmla="*/ 3172 w 3217"/>
                <a:gd name="T31" fmla="*/ 428 h 996"/>
                <a:gd name="T32" fmla="*/ 1920 w 3217"/>
                <a:gd name="T33" fmla="*/ 52 h 996"/>
                <a:gd name="T34" fmla="*/ 1920 w 3217"/>
                <a:gd name="T35" fmla="*/ 52 h 996"/>
                <a:gd name="T36" fmla="*/ 179 w 3217"/>
                <a:gd name="T37" fmla="*/ 793 h 996"/>
                <a:gd name="T38" fmla="*/ 179 w 3217"/>
                <a:gd name="T39" fmla="*/ 793 h 996"/>
                <a:gd name="T40" fmla="*/ 51 w 3217"/>
                <a:gd name="T41" fmla="*/ 982 h 996"/>
                <a:gd name="T42" fmla="*/ 51 w 3217"/>
                <a:gd name="T43" fmla="*/ 982 h 996"/>
                <a:gd name="T44" fmla="*/ 29 w 3217"/>
                <a:gd name="T45" fmla="*/ 995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17" h="996">
                  <a:moveTo>
                    <a:pt x="29" y="995"/>
                  </a:moveTo>
                  <a:lnTo>
                    <a:pt x="29" y="995"/>
                  </a:lnTo>
                  <a:cubicBezTo>
                    <a:pt x="25" y="995"/>
                    <a:pt x="20" y="994"/>
                    <a:pt x="17" y="991"/>
                  </a:cubicBezTo>
                  <a:lnTo>
                    <a:pt x="17" y="991"/>
                  </a:lnTo>
                  <a:cubicBezTo>
                    <a:pt x="4" y="984"/>
                    <a:pt x="0" y="968"/>
                    <a:pt x="7" y="956"/>
                  </a:cubicBezTo>
                  <a:lnTo>
                    <a:pt x="7" y="956"/>
                  </a:lnTo>
                  <a:cubicBezTo>
                    <a:pt x="47" y="888"/>
                    <a:pt x="91" y="823"/>
                    <a:pt x="138" y="762"/>
                  </a:cubicBezTo>
                  <a:lnTo>
                    <a:pt x="138" y="762"/>
                  </a:lnTo>
                  <a:cubicBezTo>
                    <a:pt x="527" y="257"/>
                    <a:pt x="1126" y="0"/>
                    <a:pt x="1920" y="0"/>
                  </a:cubicBezTo>
                  <a:lnTo>
                    <a:pt x="1920" y="0"/>
                  </a:lnTo>
                  <a:cubicBezTo>
                    <a:pt x="2416" y="0"/>
                    <a:pt x="2859" y="134"/>
                    <a:pt x="3203" y="386"/>
                  </a:cubicBezTo>
                  <a:lnTo>
                    <a:pt x="3203" y="386"/>
                  </a:lnTo>
                  <a:cubicBezTo>
                    <a:pt x="3214" y="395"/>
                    <a:pt x="3216" y="411"/>
                    <a:pt x="3208" y="422"/>
                  </a:cubicBezTo>
                  <a:lnTo>
                    <a:pt x="3208" y="422"/>
                  </a:lnTo>
                  <a:cubicBezTo>
                    <a:pt x="3200" y="433"/>
                    <a:pt x="3184" y="436"/>
                    <a:pt x="3172" y="428"/>
                  </a:cubicBezTo>
                  <a:lnTo>
                    <a:pt x="3172" y="428"/>
                  </a:lnTo>
                  <a:cubicBezTo>
                    <a:pt x="2838" y="181"/>
                    <a:pt x="2405" y="52"/>
                    <a:pt x="1920" y="52"/>
                  </a:cubicBezTo>
                  <a:lnTo>
                    <a:pt x="1920" y="52"/>
                  </a:lnTo>
                  <a:cubicBezTo>
                    <a:pt x="1144" y="52"/>
                    <a:pt x="557" y="301"/>
                    <a:pt x="179" y="793"/>
                  </a:cubicBezTo>
                  <a:lnTo>
                    <a:pt x="179" y="793"/>
                  </a:lnTo>
                  <a:cubicBezTo>
                    <a:pt x="133" y="853"/>
                    <a:pt x="90" y="916"/>
                    <a:pt x="51" y="982"/>
                  </a:cubicBezTo>
                  <a:lnTo>
                    <a:pt x="51" y="982"/>
                  </a:lnTo>
                  <a:cubicBezTo>
                    <a:pt x="46" y="990"/>
                    <a:pt x="38" y="995"/>
                    <a:pt x="29" y="9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04" name="ROUND RECTANGLE 02">
            <a:extLst>
              <a:ext uri="{FF2B5EF4-FFF2-40B4-BE49-F238E27FC236}">
                <a16:creationId xmlns:a16="http://schemas.microsoft.com/office/drawing/2014/main" id="{639D28FC-400F-6540-987C-F5C5AA07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373" y="6989830"/>
            <a:ext cx="4268013" cy="4734910"/>
          </a:xfrm>
          <a:prstGeom prst="roundRect">
            <a:avLst>
              <a:gd name="adj" fmla="val 1423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5" name="ROUND RECT A2 01">
            <a:extLst>
              <a:ext uri="{FF2B5EF4-FFF2-40B4-BE49-F238E27FC236}">
                <a16:creationId xmlns:a16="http://schemas.microsoft.com/office/drawing/2014/main" id="{80DD30DB-01BE-BA40-A3E7-ECA09466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57" y="8544333"/>
            <a:ext cx="3773645" cy="3707729"/>
          </a:xfrm>
          <a:prstGeom prst="roundRect">
            <a:avLst>
              <a:gd name="adj" fmla="val 992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6" name="ROUND RECT A1 01">
            <a:extLst>
              <a:ext uri="{FF2B5EF4-FFF2-40B4-BE49-F238E27FC236}">
                <a16:creationId xmlns:a16="http://schemas.microsoft.com/office/drawing/2014/main" id="{267D5B32-A764-6E4C-A190-FC39A0E2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57" y="8544333"/>
            <a:ext cx="3773645" cy="3707729"/>
          </a:xfrm>
          <a:prstGeom prst="roundRect">
            <a:avLst>
              <a:gd name="adj" fmla="val 9795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" name="TITLE 01">
            <a:extLst>
              <a:ext uri="{FF2B5EF4-FFF2-40B4-BE49-F238E27FC236}">
                <a16:creationId xmlns:a16="http://schemas.microsoft.com/office/drawing/2014/main" id="{E4A6C6E1-DB66-4F46-8024-26B6897A64A5}"/>
              </a:ext>
            </a:extLst>
          </p:cNvPr>
          <p:cNvSpPr txBox="1"/>
          <p:nvPr/>
        </p:nvSpPr>
        <p:spPr>
          <a:xfrm>
            <a:off x="8805879" y="7753350"/>
            <a:ext cx="3976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BODY 01">
            <a:extLst>
              <a:ext uri="{FF2B5EF4-FFF2-40B4-BE49-F238E27FC236}">
                <a16:creationId xmlns:a16="http://schemas.microsoft.com/office/drawing/2014/main" id="{9C8F0027-01BA-1A4F-AF7C-7D2C58A9F651}"/>
              </a:ext>
            </a:extLst>
          </p:cNvPr>
          <p:cNvSpPr txBox="1"/>
          <p:nvPr/>
        </p:nvSpPr>
        <p:spPr>
          <a:xfrm>
            <a:off x="8805878" y="9438740"/>
            <a:ext cx="3976672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professional slides, charts, infographics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more.</a:t>
            </a:r>
          </a:p>
        </p:txBody>
      </p:sp>
      <p:sp>
        <p:nvSpPr>
          <p:cNvPr id="178" name="CIRCLE COLOR 01">
            <a:extLst>
              <a:ext uri="{FF2B5EF4-FFF2-40B4-BE49-F238E27FC236}">
                <a16:creationId xmlns:a16="http://schemas.microsoft.com/office/drawing/2014/main" id="{09A9B116-DA4F-C146-85EB-B79A43853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11" y="5254063"/>
            <a:ext cx="2296047" cy="22905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9" name="CIRCLE SHADOW 01">
            <a:extLst>
              <a:ext uri="{FF2B5EF4-FFF2-40B4-BE49-F238E27FC236}">
                <a16:creationId xmlns:a16="http://schemas.microsoft.com/office/drawing/2014/main" id="{BD06FC09-6E1D-2A41-97A2-37A761ADD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11" y="5254063"/>
            <a:ext cx="2296047" cy="2290556"/>
          </a:xfrm>
          <a:prstGeom prst="ellipse">
            <a:avLst/>
          </a:prstGeom>
          <a:solidFill>
            <a:srgbClr val="11134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0" name="CIRCLE A 01">
            <a:extLst>
              <a:ext uri="{FF2B5EF4-FFF2-40B4-BE49-F238E27FC236}">
                <a16:creationId xmlns:a16="http://schemas.microsoft.com/office/drawing/2014/main" id="{E691A4F6-FD58-AC4F-8CFE-E1DD2953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328" y="5473780"/>
            <a:ext cx="1856612" cy="185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8" name="ICON 01">
            <a:extLst>
              <a:ext uri="{FF2B5EF4-FFF2-40B4-BE49-F238E27FC236}">
                <a16:creationId xmlns:a16="http://schemas.microsoft.com/office/drawing/2014/main" id="{04BFAB4A-492F-354C-9B08-1AD88C9E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212" y="5858286"/>
            <a:ext cx="899599" cy="1080866"/>
          </a:xfrm>
          <a:custGeom>
            <a:avLst/>
            <a:gdLst>
              <a:gd name="connsiteX0" fmla="*/ 451911 w 899599"/>
              <a:gd name="connsiteY0" fmla="*/ 450420 h 1080866"/>
              <a:gd name="connsiteX1" fmla="*/ 465736 w 899599"/>
              <a:gd name="connsiteY1" fmla="*/ 464051 h 1080866"/>
              <a:gd name="connsiteX2" fmla="*/ 465736 w 899599"/>
              <a:gd name="connsiteY2" fmla="*/ 501225 h 1080866"/>
              <a:gd name="connsiteX3" fmla="*/ 509726 w 899599"/>
              <a:gd name="connsiteY3" fmla="*/ 535922 h 1080866"/>
              <a:gd name="connsiteX4" fmla="*/ 499671 w 899599"/>
              <a:gd name="connsiteY4" fmla="*/ 553270 h 1080866"/>
              <a:gd name="connsiteX5" fmla="*/ 482075 w 899599"/>
              <a:gd name="connsiteY5" fmla="*/ 543357 h 1080866"/>
              <a:gd name="connsiteX6" fmla="*/ 454425 w 899599"/>
              <a:gd name="connsiteY6" fmla="*/ 528487 h 1080866"/>
              <a:gd name="connsiteX7" fmla="*/ 407921 w 899599"/>
              <a:gd name="connsiteY7" fmla="*/ 573096 h 1080866"/>
              <a:gd name="connsiteX8" fmla="*/ 451911 w 899599"/>
              <a:gd name="connsiteY8" fmla="*/ 620184 h 1080866"/>
              <a:gd name="connsiteX9" fmla="*/ 453168 w 899599"/>
              <a:gd name="connsiteY9" fmla="*/ 620184 h 1080866"/>
              <a:gd name="connsiteX10" fmla="*/ 526065 w 899599"/>
              <a:gd name="connsiteY10" fmla="*/ 694533 h 1080866"/>
              <a:gd name="connsiteX11" fmla="*/ 465736 w 899599"/>
              <a:gd name="connsiteY11" fmla="*/ 766404 h 1080866"/>
              <a:gd name="connsiteX12" fmla="*/ 465736 w 899599"/>
              <a:gd name="connsiteY12" fmla="*/ 802339 h 1080866"/>
              <a:gd name="connsiteX13" fmla="*/ 451911 w 899599"/>
              <a:gd name="connsiteY13" fmla="*/ 817209 h 1080866"/>
              <a:gd name="connsiteX14" fmla="*/ 438086 w 899599"/>
              <a:gd name="connsiteY14" fmla="*/ 802339 h 1080866"/>
              <a:gd name="connsiteX15" fmla="*/ 438086 w 899599"/>
              <a:gd name="connsiteY15" fmla="*/ 767643 h 1080866"/>
              <a:gd name="connsiteX16" fmla="*/ 392839 w 899599"/>
              <a:gd name="connsiteY16" fmla="*/ 750295 h 1080866"/>
              <a:gd name="connsiteX17" fmla="*/ 391582 w 899599"/>
              <a:gd name="connsiteY17" fmla="*/ 730468 h 1080866"/>
              <a:gd name="connsiteX18" fmla="*/ 411692 w 899599"/>
              <a:gd name="connsiteY18" fmla="*/ 729229 h 1080866"/>
              <a:gd name="connsiteX19" fmla="*/ 449397 w 899599"/>
              <a:gd name="connsiteY19" fmla="*/ 739143 h 1080866"/>
              <a:gd name="connsiteX20" fmla="*/ 497158 w 899599"/>
              <a:gd name="connsiteY20" fmla="*/ 694533 h 1080866"/>
              <a:gd name="connsiteX21" fmla="*/ 451911 w 899599"/>
              <a:gd name="connsiteY21" fmla="*/ 647445 h 1080866"/>
              <a:gd name="connsiteX22" fmla="*/ 449397 w 899599"/>
              <a:gd name="connsiteY22" fmla="*/ 647445 h 1080866"/>
              <a:gd name="connsiteX23" fmla="*/ 379014 w 899599"/>
              <a:gd name="connsiteY23" fmla="*/ 573096 h 1080866"/>
              <a:gd name="connsiteX24" fmla="*/ 438086 w 899599"/>
              <a:gd name="connsiteY24" fmla="*/ 501225 h 1080866"/>
              <a:gd name="connsiteX25" fmla="*/ 438086 w 899599"/>
              <a:gd name="connsiteY25" fmla="*/ 464051 h 1080866"/>
              <a:gd name="connsiteX26" fmla="*/ 451911 w 899599"/>
              <a:gd name="connsiteY26" fmla="*/ 450420 h 1080866"/>
              <a:gd name="connsiteX27" fmla="*/ 436069 w 899599"/>
              <a:gd name="connsiteY27" fmla="*/ 297858 h 1080866"/>
              <a:gd name="connsiteX28" fmla="*/ 225163 w 899599"/>
              <a:gd name="connsiteY28" fmla="*/ 386463 h 1080866"/>
              <a:gd name="connsiteX29" fmla="*/ 257610 w 899599"/>
              <a:gd name="connsiteY29" fmla="*/ 418910 h 1080866"/>
              <a:gd name="connsiteX30" fmla="*/ 257610 w 899599"/>
              <a:gd name="connsiteY30" fmla="*/ 438878 h 1080866"/>
              <a:gd name="connsiteX31" fmla="*/ 247627 w 899599"/>
              <a:gd name="connsiteY31" fmla="*/ 442622 h 1080866"/>
              <a:gd name="connsiteX32" fmla="*/ 237643 w 899599"/>
              <a:gd name="connsiteY32" fmla="*/ 438878 h 1080866"/>
              <a:gd name="connsiteX33" fmla="*/ 203948 w 899599"/>
              <a:gd name="connsiteY33" fmla="*/ 405183 h 1080866"/>
              <a:gd name="connsiteX34" fmla="*/ 117838 w 899599"/>
              <a:gd name="connsiteY34" fmla="*/ 617337 h 1080866"/>
              <a:gd name="connsiteX35" fmla="*/ 162765 w 899599"/>
              <a:gd name="connsiteY35" fmla="*/ 617337 h 1080866"/>
              <a:gd name="connsiteX36" fmla="*/ 176493 w 899599"/>
              <a:gd name="connsiteY36" fmla="*/ 632313 h 1080866"/>
              <a:gd name="connsiteX37" fmla="*/ 162765 w 899599"/>
              <a:gd name="connsiteY37" fmla="*/ 646040 h 1080866"/>
              <a:gd name="connsiteX38" fmla="*/ 117838 w 899599"/>
              <a:gd name="connsiteY38" fmla="*/ 646040 h 1080866"/>
              <a:gd name="connsiteX39" fmla="*/ 203948 w 899599"/>
              <a:gd name="connsiteY39" fmla="*/ 856946 h 1080866"/>
              <a:gd name="connsiteX40" fmla="*/ 237643 w 899599"/>
              <a:gd name="connsiteY40" fmla="*/ 824499 h 1080866"/>
              <a:gd name="connsiteX41" fmla="*/ 257610 w 899599"/>
              <a:gd name="connsiteY41" fmla="*/ 824499 h 1080866"/>
              <a:gd name="connsiteX42" fmla="*/ 257610 w 899599"/>
              <a:gd name="connsiteY42" fmla="*/ 844467 h 1080866"/>
              <a:gd name="connsiteX43" fmla="*/ 225163 w 899599"/>
              <a:gd name="connsiteY43" fmla="*/ 876914 h 1080866"/>
              <a:gd name="connsiteX44" fmla="*/ 436069 w 899599"/>
              <a:gd name="connsiteY44" fmla="*/ 964271 h 1080866"/>
              <a:gd name="connsiteX45" fmla="*/ 436069 w 899599"/>
              <a:gd name="connsiteY45" fmla="*/ 918096 h 1080866"/>
              <a:gd name="connsiteX46" fmla="*/ 449797 w 899599"/>
              <a:gd name="connsiteY46" fmla="*/ 904369 h 1080866"/>
              <a:gd name="connsiteX47" fmla="*/ 463525 w 899599"/>
              <a:gd name="connsiteY47" fmla="*/ 918096 h 1080866"/>
              <a:gd name="connsiteX48" fmla="*/ 463525 w 899599"/>
              <a:gd name="connsiteY48" fmla="*/ 964271 h 1080866"/>
              <a:gd name="connsiteX49" fmla="*/ 675679 w 899599"/>
              <a:gd name="connsiteY49" fmla="*/ 876914 h 1080866"/>
              <a:gd name="connsiteX50" fmla="*/ 641984 w 899599"/>
              <a:gd name="connsiteY50" fmla="*/ 844467 h 1080866"/>
              <a:gd name="connsiteX51" fmla="*/ 641984 w 899599"/>
              <a:gd name="connsiteY51" fmla="*/ 824499 h 1080866"/>
              <a:gd name="connsiteX52" fmla="*/ 663199 w 899599"/>
              <a:gd name="connsiteY52" fmla="*/ 824499 h 1080866"/>
              <a:gd name="connsiteX53" fmla="*/ 695646 w 899599"/>
              <a:gd name="connsiteY53" fmla="*/ 856946 h 1080866"/>
              <a:gd name="connsiteX54" fmla="*/ 783004 w 899599"/>
              <a:gd name="connsiteY54" fmla="*/ 646040 h 1080866"/>
              <a:gd name="connsiteX55" fmla="*/ 736829 w 899599"/>
              <a:gd name="connsiteY55" fmla="*/ 646040 h 1080866"/>
              <a:gd name="connsiteX56" fmla="*/ 723102 w 899599"/>
              <a:gd name="connsiteY56" fmla="*/ 632313 h 1080866"/>
              <a:gd name="connsiteX57" fmla="*/ 736829 w 899599"/>
              <a:gd name="connsiteY57" fmla="*/ 617337 h 1080866"/>
              <a:gd name="connsiteX58" fmla="*/ 783004 w 899599"/>
              <a:gd name="connsiteY58" fmla="*/ 617337 h 1080866"/>
              <a:gd name="connsiteX59" fmla="*/ 695646 w 899599"/>
              <a:gd name="connsiteY59" fmla="*/ 405183 h 1080866"/>
              <a:gd name="connsiteX60" fmla="*/ 663199 w 899599"/>
              <a:gd name="connsiteY60" fmla="*/ 438878 h 1080866"/>
              <a:gd name="connsiteX61" fmla="*/ 653215 w 899599"/>
              <a:gd name="connsiteY61" fmla="*/ 442622 h 1080866"/>
              <a:gd name="connsiteX62" fmla="*/ 641984 w 899599"/>
              <a:gd name="connsiteY62" fmla="*/ 438878 h 1080866"/>
              <a:gd name="connsiteX63" fmla="*/ 641984 w 899599"/>
              <a:gd name="connsiteY63" fmla="*/ 418910 h 1080866"/>
              <a:gd name="connsiteX64" fmla="*/ 675679 w 899599"/>
              <a:gd name="connsiteY64" fmla="*/ 386463 h 1080866"/>
              <a:gd name="connsiteX65" fmla="*/ 463525 w 899599"/>
              <a:gd name="connsiteY65" fmla="*/ 297858 h 1080866"/>
              <a:gd name="connsiteX66" fmla="*/ 463525 w 899599"/>
              <a:gd name="connsiteY66" fmla="*/ 299106 h 1080866"/>
              <a:gd name="connsiteX67" fmla="*/ 463525 w 899599"/>
              <a:gd name="connsiteY67" fmla="*/ 345281 h 1080866"/>
              <a:gd name="connsiteX68" fmla="*/ 449797 w 899599"/>
              <a:gd name="connsiteY68" fmla="*/ 359008 h 1080866"/>
              <a:gd name="connsiteX69" fmla="*/ 436069 w 899599"/>
              <a:gd name="connsiteY69" fmla="*/ 345281 h 1080866"/>
              <a:gd name="connsiteX70" fmla="*/ 436069 w 899599"/>
              <a:gd name="connsiteY70" fmla="*/ 299106 h 1080866"/>
              <a:gd name="connsiteX71" fmla="*/ 436069 w 899599"/>
              <a:gd name="connsiteY71" fmla="*/ 297858 h 1080866"/>
              <a:gd name="connsiteX72" fmla="*/ 449797 w 899599"/>
              <a:gd name="connsiteY72" fmla="*/ 269155 h 1080866"/>
              <a:gd name="connsiteX73" fmla="*/ 811707 w 899599"/>
              <a:gd name="connsiteY73" fmla="*/ 632313 h 1080866"/>
              <a:gd name="connsiteX74" fmla="*/ 449797 w 899599"/>
              <a:gd name="connsiteY74" fmla="*/ 992974 h 1080866"/>
              <a:gd name="connsiteX75" fmla="*/ 87887 w 899599"/>
              <a:gd name="connsiteY75" fmla="*/ 632313 h 1080866"/>
              <a:gd name="connsiteX76" fmla="*/ 449797 w 899599"/>
              <a:gd name="connsiteY76" fmla="*/ 269155 h 1080866"/>
              <a:gd name="connsiteX77" fmla="*/ 784043 w 899599"/>
              <a:gd name="connsiteY77" fmla="*/ 253736 h 1080866"/>
              <a:gd name="connsiteX78" fmla="*/ 746767 w 899599"/>
              <a:gd name="connsiteY78" fmla="*/ 292294 h 1080866"/>
              <a:gd name="connsiteX79" fmla="*/ 751737 w 899599"/>
              <a:gd name="connsiteY79" fmla="*/ 296025 h 1080866"/>
              <a:gd name="connsiteX80" fmla="*/ 757950 w 899599"/>
              <a:gd name="connsiteY80" fmla="*/ 302244 h 1080866"/>
              <a:gd name="connsiteX81" fmla="*/ 777830 w 899599"/>
              <a:gd name="connsiteY81" fmla="*/ 322145 h 1080866"/>
              <a:gd name="connsiteX82" fmla="*/ 785286 w 899599"/>
              <a:gd name="connsiteY82" fmla="*/ 329608 h 1080866"/>
              <a:gd name="connsiteX83" fmla="*/ 790256 w 899599"/>
              <a:gd name="connsiteY83" fmla="*/ 334583 h 1080866"/>
              <a:gd name="connsiteX84" fmla="*/ 828775 w 899599"/>
              <a:gd name="connsiteY84" fmla="*/ 297269 h 1080866"/>
              <a:gd name="connsiteX85" fmla="*/ 118041 w 899599"/>
              <a:gd name="connsiteY85" fmla="*/ 247517 h 1080866"/>
              <a:gd name="connsiteX86" fmla="*/ 73310 w 899599"/>
              <a:gd name="connsiteY86" fmla="*/ 292294 h 1080866"/>
              <a:gd name="connsiteX87" fmla="*/ 113071 w 899599"/>
              <a:gd name="connsiteY87" fmla="*/ 332096 h 1080866"/>
              <a:gd name="connsiteX88" fmla="*/ 142892 w 899599"/>
              <a:gd name="connsiteY88" fmla="*/ 302244 h 1080866"/>
              <a:gd name="connsiteX89" fmla="*/ 151590 w 899599"/>
              <a:gd name="connsiteY89" fmla="*/ 294781 h 1080866"/>
              <a:gd name="connsiteX90" fmla="*/ 157803 w 899599"/>
              <a:gd name="connsiteY90" fmla="*/ 288562 h 1080866"/>
              <a:gd name="connsiteX91" fmla="*/ 817592 w 899599"/>
              <a:gd name="connsiteY91" fmla="*/ 220153 h 1080866"/>
              <a:gd name="connsiteX92" fmla="*/ 805166 w 899599"/>
              <a:gd name="connsiteY92" fmla="*/ 233835 h 1080866"/>
              <a:gd name="connsiteX93" fmla="*/ 848655 w 899599"/>
              <a:gd name="connsiteY93" fmla="*/ 276124 h 1080866"/>
              <a:gd name="connsiteX94" fmla="*/ 862323 w 899599"/>
              <a:gd name="connsiteY94" fmla="*/ 263686 h 1080866"/>
              <a:gd name="connsiteX95" fmla="*/ 862323 w 899599"/>
              <a:gd name="connsiteY95" fmla="*/ 251248 h 1080866"/>
              <a:gd name="connsiteX96" fmla="*/ 830017 w 899599"/>
              <a:gd name="connsiteY96" fmla="*/ 220153 h 1080866"/>
              <a:gd name="connsiteX97" fmla="*/ 817592 w 899599"/>
              <a:gd name="connsiteY97" fmla="*/ 220153 h 1080866"/>
              <a:gd name="connsiteX98" fmla="*/ 83250 w 899599"/>
              <a:gd name="connsiteY98" fmla="*/ 217666 h 1080866"/>
              <a:gd name="connsiteX99" fmla="*/ 77038 w 899599"/>
              <a:gd name="connsiteY99" fmla="*/ 220153 h 1080866"/>
              <a:gd name="connsiteX100" fmla="*/ 45974 w 899599"/>
              <a:gd name="connsiteY100" fmla="*/ 251248 h 1080866"/>
              <a:gd name="connsiteX101" fmla="*/ 43489 w 899599"/>
              <a:gd name="connsiteY101" fmla="*/ 257467 h 1080866"/>
              <a:gd name="connsiteX102" fmla="*/ 45974 w 899599"/>
              <a:gd name="connsiteY102" fmla="*/ 263686 h 1080866"/>
              <a:gd name="connsiteX103" fmla="*/ 53429 w 899599"/>
              <a:gd name="connsiteY103" fmla="*/ 272393 h 1080866"/>
              <a:gd name="connsiteX104" fmla="*/ 98161 w 899599"/>
              <a:gd name="connsiteY104" fmla="*/ 227616 h 1080866"/>
              <a:gd name="connsiteX105" fmla="*/ 89463 w 899599"/>
              <a:gd name="connsiteY105" fmla="*/ 220153 h 1080866"/>
              <a:gd name="connsiteX106" fmla="*/ 83250 w 899599"/>
              <a:gd name="connsiteY106" fmla="*/ 217666 h 1080866"/>
              <a:gd name="connsiteX107" fmla="*/ 427434 w 899599"/>
              <a:gd name="connsiteY107" fmla="*/ 208959 h 1080866"/>
              <a:gd name="connsiteX108" fmla="*/ 182653 w 899599"/>
              <a:gd name="connsiteY108" fmla="*/ 303488 h 1080866"/>
              <a:gd name="connsiteX109" fmla="*/ 180168 w 899599"/>
              <a:gd name="connsiteY109" fmla="*/ 307220 h 1080866"/>
              <a:gd name="connsiteX110" fmla="*/ 166500 w 899599"/>
              <a:gd name="connsiteY110" fmla="*/ 318414 h 1080866"/>
              <a:gd name="connsiteX111" fmla="*/ 27336 w 899599"/>
              <a:gd name="connsiteY111" fmla="*/ 631853 h 1080866"/>
              <a:gd name="connsiteX112" fmla="*/ 449800 w 899599"/>
              <a:gd name="connsiteY112" fmla="*/ 1052259 h 1080866"/>
              <a:gd name="connsiteX113" fmla="*/ 872264 w 899599"/>
              <a:gd name="connsiteY113" fmla="*/ 631853 h 1080866"/>
              <a:gd name="connsiteX114" fmla="*/ 472165 w 899599"/>
              <a:gd name="connsiteY114" fmla="*/ 208959 h 1080866"/>
              <a:gd name="connsiteX115" fmla="*/ 427434 w 899599"/>
              <a:gd name="connsiteY115" fmla="*/ 208959 h 1080866"/>
              <a:gd name="connsiteX116" fmla="*/ 441102 w 899599"/>
              <a:gd name="connsiteY116" fmla="*/ 118161 h 1080866"/>
              <a:gd name="connsiteX117" fmla="*/ 441102 w 899599"/>
              <a:gd name="connsiteY117" fmla="*/ 180351 h 1080866"/>
              <a:gd name="connsiteX118" fmla="*/ 449800 w 899599"/>
              <a:gd name="connsiteY118" fmla="*/ 180351 h 1080866"/>
              <a:gd name="connsiteX119" fmla="*/ 458498 w 899599"/>
              <a:gd name="connsiteY119" fmla="*/ 180351 h 1080866"/>
              <a:gd name="connsiteX120" fmla="*/ 458498 w 899599"/>
              <a:gd name="connsiteY120" fmla="*/ 118161 h 1080866"/>
              <a:gd name="connsiteX121" fmla="*/ 509442 w 899599"/>
              <a:gd name="connsiteY121" fmla="*/ 27363 h 1080866"/>
              <a:gd name="connsiteX122" fmla="*/ 509442 w 899599"/>
              <a:gd name="connsiteY122" fmla="*/ 89554 h 1080866"/>
              <a:gd name="connsiteX123" fmla="*/ 542990 w 899599"/>
              <a:gd name="connsiteY123" fmla="*/ 89554 h 1080866"/>
              <a:gd name="connsiteX124" fmla="*/ 571569 w 899599"/>
              <a:gd name="connsiteY124" fmla="*/ 60946 h 1080866"/>
              <a:gd name="connsiteX125" fmla="*/ 571569 w 899599"/>
              <a:gd name="connsiteY125" fmla="*/ 55971 h 1080866"/>
              <a:gd name="connsiteX126" fmla="*/ 542990 w 899599"/>
              <a:gd name="connsiteY126" fmla="*/ 27363 h 1080866"/>
              <a:gd name="connsiteX127" fmla="*/ 418736 w 899599"/>
              <a:gd name="connsiteY127" fmla="*/ 27363 h 1080866"/>
              <a:gd name="connsiteX128" fmla="*/ 418736 w 899599"/>
              <a:gd name="connsiteY128" fmla="*/ 89554 h 1080866"/>
              <a:gd name="connsiteX129" fmla="*/ 441102 w 899599"/>
              <a:gd name="connsiteY129" fmla="*/ 89554 h 1080866"/>
              <a:gd name="connsiteX130" fmla="*/ 458498 w 899599"/>
              <a:gd name="connsiteY130" fmla="*/ 89554 h 1080866"/>
              <a:gd name="connsiteX131" fmla="*/ 482106 w 899599"/>
              <a:gd name="connsiteY131" fmla="*/ 89554 h 1080866"/>
              <a:gd name="connsiteX132" fmla="*/ 482106 w 899599"/>
              <a:gd name="connsiteY132" fmla="*/ 27363 h 1080866"/>
              <a:gd name="connsiteX133" fmla="*/ 356609 w 899599"/>
              <a:gd name="connsiteY133" fmla="*/ 27363 h 1080866"/>
              <a:gd name="connsiteX134" fmla="*/ 329273 w 899599"/>
              <a:gd name="connsiteY134" fmla="*/ 55971 h 1080866"/>
              <a:gd name="connsiteX135" fmla="*/ 329273 w 899599"/>
              <a:gd name="connsiteY135" fmla="*/ 60946 h 1080866"/>
              <a:gd name="connsiteX136" fmla="*/ 356609 w 899599"/>
              <a:gd name="connsiteY136" fmla="*/ 89554 h 1080866"/>
              <a:gd name="connsiteX137" fmla="*/ 391400 w 899599"/>
              <a:gd name="connsiteY137" fmla="*/ 89554 h 1080866"/>
              <a:gd name="connsiteX138" fmla="*/ 391400 w 899599"/>
              <a:gd name="connsiteY138" fmla="*/ 27363 h 1080866"/>
              <a:gd name="connsiteX139" fmla="*/ 356609 w 899599"/>
              <a:gd name="connsiteY139" fmla="*/ 0 h 1080866"/>
              <a:gd name="connsiteX140" fmla="*/ 542990 w 899599"/>
              <a:gd name="connsiteY140" fmla="*/ 0 h 1080866"/>
              <a:gd name="connsiteX141" fmla="*/ 598905 w 899599"/>
              <a:gd name="connsiteY141" fmla="*/ 55971 h 1080866"/>
              <a:gd name="connsiteX142" fmla="*/ 598905 w 899599"/>
              <a:gd name="connsiteY142" fmla="*/ 60946 h 1080866"/>
              <a:gd name="connsiteX143" fmla="*/ 542990 w 899599"/>
              <a:gd name="connsiteY143" fmla="*/ 118161 h 1080866"/>
              <a:gd name="connsiteX144" fmla="*/ 487076 w 899599"/>
              <a:gd name="connsiteY144" fmla="*/ 118161 h 1080866"/>
              <a:gd name="connsiteX145" fmla="*/ 487076 w 899599"/>
              <a:gd name="connsiteY145" fmla="*/ 181595 h 1080866"/>
              <a:gd name="connsiteX146" fmla="*/ 724401 w 899599"/>
              <a:gd name="connsiteY146" fmla="*/ 273637 h 1080866"/>
              <a:gd name="connsiteX147" fmla="*/ 797711 w 899599"/>
              <a:gd name="connsiteY147" fmla="*/ 200252 h 1080866"/>
              <a:gd name="connsiteX148" fmla="*/ 849898 w 899599"/>
              <a:gd name="connsiteY148" fmla="*/ 200252 h 1080866"/>
              <a:gd name="connsiteX149" fmla="*/ 882204 w 899599"/>
              <a:gd name="connsiteY149" fmla="*/ 231347 h 1080866"/>
              <a:gd name="connsiteX150" fmla="*/ 882204 w 899599"/>
              <a:gd name="connsiteY150" fmla="*/ 283587 h 1080866"/>
              <a:gd name="connsiteX151" fmla="*/ 859838 w 899599"/>
              <a:gd name="connsiteY151" fmla="*/ 305976 h 1080866"/>
              <a:gd name="connsiteX152" fmla="*/ 858596 w 899599"/>
              <a:gd name="connsiteY152" fmla="*/ 307220 h 1080866"/>
              <a:gd name="connsiteX153" fmla="*/ 857353 w 899599"/>
              <a:gd name="connsiteY153" fmla="*/ 308463 h 1080866"/>
              <a:gd name="connsiteX154" fmla="*/ 808894 w 899599"/>
              <a:gd name="connsiteY154" fmla="*/ 358215 h 1080866"/>
              <a:gd name="connsiteX155" fmla="*/ 899599 w 899599"/>
              <a:gd name="connsiteY155" fmla="*/ 631853 h 1080866"/>
              <a:gd name="connsiteX156" fmla="*/ 449800 w 899599"/>
              <a:gd name="connsiteY156" fmla="*/ 1080866 h 1080866"/>
              <a:gd name="connsiteX157" fmla="*/ 0 w 899599"/>
              <a:gd name="connsiteY157" fmla="*/ 631853 h 1080866"/>
              <a:gd name="connsiteX158" fmla="*/ 95676 w 899599"/>
              <a:gd name="connsiteY158" fmla="*/ 353240 h 1080866"/>
              <a:gd name="connsiteX159" fmla="*/ 26093 w 899599"/>
              <a:gd name="connsiteY159" fmla="*/ 283587 h 1080866"/>
              <a:gd name="connsiteX160" fmla="*/ 14910 w 899599"/>
              <a:gd name="connsiteY160" fmla="*/ 257467 h 1080866"/>
              <a:gd name="connsiteX161" fmla="*/ 26093 w 899599"/>
              <a:gd name="connsiteY161" fmla="*/ 231347 h 1080866"/>
              <a:gd name="connsiteX162" fmla="*/ 57157 w 899599"/>
              <a:gd name="connsiteY162" fmla="*/ 200252 h 1080866"/>
              <a:gd name="connsiteX163" fmla="*/ 109344 w 899599"/>
              <a:gd name="connsiteY163" fmla="*/ 200252 h 1080866"/>
              <a:gd name="connsiteX164" fmla="*/ 180168 w 899599"/>
              <a:gd name="connsiteY164" fmla="*/ 269905 h 1080866"/>
              <a:gd name="connsiteX165" fmla="*/ 412524 w 899599"/>
              <a:gd name="connsiteY165" fmla="*/ 181595 h 1080866"/>
              <a:gd name="connsiteX166" fmla="*/ 412524 w 899599"/>
              <a:gd name="connsiteY166" fmla="*/ 118161 h 1080866"/>
              <a:gd name="connsiteX167" fmla="*/ 356609 w 899599"/>
              <a:gd name="connsiteY167" fmla="*/ 118161 h 1080866"/>
              <a:gd name="connsiteX168" fmla="*/ 300695 w 899599"/>
              <a:gd name="connsiteY168" fmla="*/ 60946 h 1080866"/>
              <a:gd name="connsiteX169" fmla="*/ 300695 w 899599"/>
              <a:gd name="connsiteY169" fmla="*/ 55971 h 1080866"/>
              <a:gd name="connsiteX170" fmla="*/ 356609 w 899599"/>
              <a:gd name="connsiteY170" fmla="*/ 0 h 108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899599" h="1080866">
                <a:moveTo>
                  <a:pt x="451911" y="450420"/>
                </a:moveTo>
                <a:cubicBezTo>
                  <a:pt x="460709" y="450420"/>
                  <a:pt x="465736" y="455377"/>
                  <a:pt x="465736" y="464051"/>
                </a:cubicBezTo>
                <a:lnTo>
                  <a:pt x="465736" y="501225"/>
                </a:lnTo>
                <a:cubicBezTo>
                  <a:pt x="483332" y="503704"/>
                  <a:pt x="503442" y="512378"/>
                  <a:pt x="509726" y="535922"/>
                </a:cubicBezTo>
                <a:cubicBezTo>
                  <a:pt x="512240" y="543357"/>
                  <a:pt x="507212" y="552031"/>
                  <a:pt x="499671" y="553270"/>
                </a:cubicBezTo>
                <a:cubicBezTo>
                  <a:pt x="492130" y="555748"/>
                  <a:pt x="484589" y="550792"/>
                  <a:pt x="482075" y="543357"/>
                </a:cubicBezTo>
                <a:cubicBezTo>
                  <a:pt x="478305" y="528487"/>
                  <a:pt x="454425" y="528487"/>
                  <a:pt x="454425" y="528487"/>
                </a:cubicBezTo>
                <a:cubicBezTo>
                  <a:pt x="428031" y="528487"/>
                  <a:pt x="407921" y="548313"/>
                  <a:pt x="407921" y="573096"/>
                </a:cubicBezTo>
                <a:cubicBezTo>
                  <a:pt x="407921" y="597879"/>
                  <a:pt x="426774" y="617706"/>
                  <a:pt x="451911" y="620184"/>
                </a:cubicBezTo>
                <a:lnTo>
                  <a:pt x="453168" y="620184"/>
                </a:lnTo>
                <a:cubicBezTo>
                  <a:pt x="493387" y="621423"/>
                  <a:pt x="526065" y="653641"/>
                  <a:pt x="526065" y="694533"/>
                </a:cubicBezTo>
                <a:cubicBezTo>
                  <a:pt x="526065" y="729229"/>
                  <a:pt x="499671" y="758969"/>
                  <a:pt x="465736" y="766404"/>
                </a:cubicBezTo>
                <a:lnTo>
                  <a:pt x="465736" y="802339"/>
                </a:lnTo>
                <a:cubicBezTo>
                  <a:pt x="465736" y="809774"/>
                  <a:pt x="460709" y="817209"/>
                  <a:pt x="451911" y="817209"/>
                </a:cubicBezTo>
                <a:cubicBezTo>
                  <a:pt x="444370" y="817209"/>
                  <a:pt x="438086" y="809774"/>
                  <a:pt x="438086" y="802339"/>
                </a:cubicBezTo>
                <a:lnTo>
                  <a:pt x="438086" y="767643"/>
                </a:lnTo>
                <a:cubicBezTo>
                  <a:pt x="425517" y="766404"/>
                  <a:pt x="406665" y="762686"/>
                  <a:pt x="392839" y="750295"/>
                </a:cubicBezTo>
                <a:cubicBezTo>
                  <a:pt x="386555" y="745338"/>
                  <a:pt x="386555" y="736664"/>
                  <a:pt x="391582" y="730468"/>
                </a:cubicBezTo>
                <a:cubicBezTo>
                  <a:pt x="396610" y="725512"/>
                  <a:pt x="406665" y="724273"/>
                  <a:pt x="411692" y="729229"/>
                </a:cubicBezTo>
                <a:cubicBezTo>
                  <a:pt x="421747" y="739143"/>
                  <a:pt x="441856" y="739143"/>
                  <a:pt x="449397" y="739143"/>
                </a:cubicBezTo>
                <a:cubicBezTo>
                  <a:pt x="475791" y="739143"/>
                  <a:pt x="497158" y="719316"/>
                  <a:pt x="497158" y="694533"/>
                </a:cubicBezTo>
                <a:cubicBezTo>
                  <a:pt x="497158" y="668511"/>
                  <a:pt x="477048" y="648684"/>
                  <a:pt x="451911" y="647445"/>
                </a:cubicBezTo>
                <a:lnTo>
                  <a:pt x="449397" y="647445"/>
                </a:lnTo>
                <a:cubicBezTo>
                  <a:pt x="410435" y="646206"/>
                  <a:pt x="379014" y="612749"/>
                  <a:pt x="379014" y="573096"/>
                </a:cubicBezTo>
                <a:cubicBezTo>
                  <a:pt x="379014" y="538400"/>
                  <a:pt x="404151" y="508660"/>
                  <a:pt x="438086" y="501225"/>
                </a:cubicBezTo>
                <a:lnTo>
                  <a:pt x="438086" y="464051"/>
                </a:lnTo>
                <a:cubicBezTo>
                  <a:pt x="438086" y="455377"/>
                  <a:pt x="444370" y="450420"/>
                  <a:pt x="451911" y="450420"/>
                </a:cubicBezTo>
                <a:close/>
                <a:moveTo>
                  <a:pt x="436069" y="297858"/>
                </a:moveTo>
                <a:cubicBezTo>
                  <a:pt x="354952" y="301602"/>
                  <a:pt x="281322" y="334049"/>
                  <a:pt x="225163" y="386463"/>
                </a:cubicBezTo>
                <a:lnTo>
                  <a:pt x="257610" y="418910"/>
                </a:lnTo>
                <a:cubicBezTo>
                  <a:pt x="262602" y="423902"/>
                  <a:pt x="262602" y="432638"/>
                  <a:pt x="257610" y="438878"/>
                </a:cubicBezTo>
                <a:cubicBezTo>
                  <a:pt x="253866" y="440126"/>
                  <a:pt x="251370" y="442622"/>
                  <a:pt x="247627" y="442622"/>
                </a:cubicBezTo>
                <a:cubicBezTo>
                  <a:pt x="243883" y="442622"/>
                  <a:pt x="240139" y="440126"/>
                  <a:pt x="237643" y="438878"/>
                </a:cubicBezTo>
                <a:lnTo>
                  <a:pt x="203948" y="405183"/>
                </a:lnTo>
                <a:cubicBezTo>
                  <a:pt x="152781" y="462590"/>
                  <a:pt x="120334" y="536219"/>
                  <a:pt x="117838" y="617337"/>
                </a:cubicBezTo>
                <a:lnTo>
                  <a:pt x="162765" y="617337"/>
                </a:lnTo>
                <a:cubicBezTo>
                  <a:pt x="171501" y="617337"/>
                  <a:pt x="176493" y="623577"/>
                  <a:pt x="176493" y="632313"/>
                </a:cubicBezTo>
                <a:cubicBezTo>
                  <a:pt x="176493" y="639800"/>
                  <a:pt x="171501" y="646040"/>
                  <a:pt x="162765" y="646040"/>
                </a:cubicBezTo>
                <a:lnTo>
                  <a:pt x="117838" y="646040"/>
                </a:lnTo>
                <a:cubicBezTo>
                  <a:pt x="120334" y="727158"/>
                  <a:pt x="152781" y="799540"/>
                  <a:pt x="203948" y="856946"/>
                </a:cubicBezTo>
                <a:lnTo>
                  <a:pt x="237643" y="824499"/>
                </a:lnTo>
                <a:cubicBezTo>
                  <a:pt x="242635" y="818259"/>
                  <a:pt x="251370" y="818259"/>
                  <a:pt x="257610" y="824499"/>
                </a:cubicBezTo>
                <a:cubicBezTo>
                  <a:pt x="262602" y="829491"/>
                  <a:pt x="262602" y="838227"/>
                  <a:pt x="257610" y="844467"/>
                </a:cubicBezTo>
                <a:lnTo>
                  <a:pt x="225163" y="876914"/>
                </a:lnTo>
                <a:cubicBezTo>
                  <a:pt x="281322" y="928080"/>
                  <a:pt x="354952" y="960527"/>
                  <a:pt x="436069" y="964271"/>
                </a:cubicBezTo>
                <a:lnTo>
                  <a:pt x="436069" y="918096"/>
                </a:lnTo>
                <a:cubicBezTo>
                  <a:pt x="436069" y="910609"/>
                  <a:pt x="442309" y="904369"/>
                  <a:pt x="449797" y="904369"/>
                </a:cubicBezTo>
                <a:cubicBezTo>
                  <a:pt x="458533" y="904369"/>
                  <a:pt x="463525" y="910609"/>
                  <a:pt x="463525" y="918096"/>
                </a:cubicBezTo>
                <a:lnTo>
                  <a:pt x="463525" y="964271"/>
                </a:lnTo>
                <a:cubicBezTo>
                  <a:pt x="545890" y="960527"/>
                  <a:pt x="618272" y="928080"/>
                  <a:pt x="675679" y="876914"/>
                </a:cubicBezTo>
                <a:lnTo>
                  <a:pt x="641984" y="844467"/>
                </a:lnTo>
                <a:cubicBezTo>
                  <a:pt x="636992" y="838227"/>
                  <a:pt x="636992" y="829491"/>
                  <a:pt x="641984" y="824499"/>
                </a:cubicBezTo>
                <a:cubicBezTo>
                  <a:pt x="648224" y="818259"/>
                  <a:pt x="656959" y="818259"/>
                  <a:pt x="663199" y="824499"/>
                </a:cubicBezTo>
                <a:lnTo>
                  <a:pt x="695646" y="856946"/>
                </a:lnTo>
                <a:cubicBezTo>
                  <a:pt x="746813" y="799540"/>
                  <a:pt x="779260" y="727158"/>
                  <a:pt x="783004" y="646040"/>
                </a:cubicBezTo>
                <a:lnTo>
                  <a:pt x="736829" y="646040"/>
                </a:lnTo>
                <a:cubicBezTo>
                  <a:pt x="729341" y="646040"/>
                  <a:pt x="723102" y="639800"/>
                  <a:pt x="723102" y="632313"/>
                </a:cubicBezTo>
                <a:cubicBezTo>
                  <a:pt x="723102" y="623577"/>
                  <a:pt x="729341" y="617337"/>
                  <a:pt x="736829" y="617337"/>
                </a:cubicBezTo>
                <a:lnTo>
                  <a:pt x="783004" y="617337"/>
                </a:lnTo>
                <a:cubicBezTo>
                  <a:pt x="779260" y="536219"/>
                  <a:pt x="746813" y="462590"/>
                  <a:pt x="695646" y="405183"/>
                </a:cubicBezTo>
                <a:lnTo>
                  <a:pt x="663199" y="438878"/>
                </a:lnTo>
                <a:cubicBezTo>
                  <a:pt x="660703" y="440126"/>
                  <a:pt x="655711" y="442622"/>
                  <a:pt x="653215" y="442622"/>
                </a:cubicBezTo>
                <a:cubicBezTo>
                  <a:pt x="649472" y="442622"/>
                  <a:pt x="645728" y="440126"/>
                  <a:pt x="641984" y="438878"/>
                </a:cubicBezTo>
                <a:cubicBezTo>
                  <a:pt x="636992" y="432638"/>
                  <a:pt x="636992" y="423902"/>
                  <a:pt x="641984" y="418910"/>
                </a:cubicBezTo>
                <a:lnTo>
                  <a:pt x="675679" y="386463"/>
                </a:lnTo>
                <a:cubicBezTo>
                  <a:pt x="618272" y="334049"/>
                  <a:pt x="545890" y="301602"/>
                  <a:pt x="463525" y="297858"/>
                </a:cubicBezTo>
                <a:cubicBezTo>
                  <a:pt x="463525" y="297858"/>
                  <a:pt x="463525" y="297858"/>
                  <a:pt x="463525" y="299106"/>
                </a:cubicBezTo>
                <a:lnTo>
                  <a:pt x="463525" y="345281"/>
                </a:lnTo>
                <a:cubicBezTo>
                  <a:pt x="463525" y="352768"/>
                  <a:pt x="458533" y="359008"/>
                  <a:pt x="449797" y="359008"/>
                </a:cubicBezTo>
                <a:cubicBezTo>
                  <a:pt x="442309" y="359008"/>
                  <a:pt x="436069" y="352768"/>
                  <a:pt x="436069" y="345281"/>
                </a:cubicBezTo>
                <a:lnTo>
                  <a:pt x="436069" y="299106"/>
                </a:lnTo>
                <a:cubicBezTo>
                  <a:pt x="436069" y="297858"/>
                  <a:pt x="436069" y="297858"/>
                  <a:pt x="436069" y="297858"/>
                </a:cubicBezTo>
                <a:close/>
                <a:moveTo>
                  <a:pt x="449797" y="269155"/>
                </a:moveTo>
                <a:cubicBezTo>
                  <a:pt x="649472" y="269155"/>
                  <a:pt x="811707" y="431390"/>
                  <a:pt x="811707" y="632313"/>
                </a:cubicBezTo>
                <a:cubicBezTo>
                  <a:pt x="811707" y="830739"/>
                  <a:pt x="649472" y="992974"/>
                  <a:pt x="449797" y="992974"/>
                </a:cubicBezTo>
                <a:cubicBezTo>
                  <a:pt x="250123" y="992974"/>
                  <a:pt x="87887" y="830739"/>
                  <a:pt x="87887" y="632313"/>
                </a:cubicBezTo>
                <a:cubicBezTo>
                  <a:pt x="87887" y="431390"/>
                  <a:pt x="250123" y="269155"/>
                  <a:pt x="449797" y="269155"/>
                </a:cubicBezTo>
                <a:close/>
                <a:moveTo>
                  <a:pt x="784043" y="253736"/>
                </a:moveTo>
                <a:lnTo>
                  <a:pt x="746767" y="292294"/>
                </a:lnTo>
                <a:cubicBezTo>
                  <a:pt x="748010" y="293538"/>
                  <a:pt x="749252" y="294781"/>
                  <a:pt x="751737" y="296025"/>
                </a:cubicBezTo>
                <a:cubicBezTo>
                  <a:pt x="752980" y="298513"/>
                  <a:pt x="755465" y="299757"/>
                  <a:pt x="757950" y="302244"/>
                </a:cubicBezTo>
                <a:cubicBezTo>
                  <a:pt x="765405" y="308463"/>
                  <a:pt x="770375" y="315926"/>
                  <a:pt x="777830" y="322145"/>
                </a:cubicBezTo>
                <a:cubicBezTo>
                  <a:pt x="780316" y="324633"/>
                  <a:pt x="782801" y="327120"/>
                  <a:pt x="785286" y="329608"/>
                </a:cubicBezTo>
                <a:cubicBezTo>
                  <a:pt x="786528" y="332096"/>
                  <a:pt x="789013" y="333339"/>
                  <a:pt x="790256" y="334583"/>
                </a:cubicBezTo>
                <a:lnTo>
                  <a:pt x="828775" y="297269"/>
                </a:lnTo>
                <a:close/>
                <a:moveTo>
                  <a:pt x="118041" y="247517"/>
                </a:moveTo>
                <a:lnTo>
                  <a:pt x="73310" y="292294"/>
                </a:lnTo>
                <a:lnTo>
                  <a:pt x="113071" y="332096"/>
                </a:lnTo>
                <a:cubicBezTo>
                  <a:pt x="123012" y="322145"/>
                  <a:pt x="131709" y="312195"/>
                  <a:pt x="142892" y="302244"/>
                </a:cubicBezTo>
                <a:cubicBezTo>
                  <a:pt x="145377" y="299757"/>
                  <a:pt x="147862" y="296025"/>
                  <a:pt x="151590" y="294781"/>
                </a:cubicBezTo>
                <a:cubicBezTo>
                  <a:pt x="154075" y="292294"/>
                  <a:pt x="155318" y="289806"/>
                  <a:pt x="157803" y="288562"/>
                </a:cubicBezTo>
                <a:close/>
                <a:moveTo>
                  <a:pt x="817592" y="220153"/>
                </a:moveTo>
                <a:lnTo>
                  <a:pt x="805166" y="233835"/>
                </a:lnTo>
                <a:lnTo>
                  <a:pt x="848655" y="276124"/>
                </a:lnTo>
                <a:lnTo>
                  <a:pt x="862323" y="263686"/>
                </a:lnTo>
                <a:cubicBezTo>
                  <a:pt x="864808" y="261199"/>
                  <a:pt x="864808" y="254980"/>
                  <a:pt x="862323" y="251248"/>
                </a:cubicBezTo>
                <a:lnTo>
                  <a:pt x="830017" y="220153"/>
                </a:lnTo>
                <a:cubicBezTo>
                  <a:pt x="826290" y="216422"/>
                  <a:pt x="821319" y="216422"/>
                  <a:pt x="817592" y="220153"/>
                </a:cubicBezTo>
                <a:close/>
                <a:moveTo>
                  <a:pt x="83250" y="217666"/>
                </a:moveTo>
                <a:cubicBezTo>
                  <a:pt x="80765" y="217666"/>
                  <a:pt x="78280" y="217666"/>
                  <a:pt x="77038" y="220153"/>
                </a:cubicBezTo>
                <a:lnTo>
                  <a:pt x="45974" y="251248"/>
                </a:lnTo>
                <a:cubicBezTo>
                  <a:pt x="43489" y="253736"/>
                  <a:pt x="43489" y="254980"/>
                  <a:pt x="43489" y="257467"/>
                </a:cubicBezTo>
                <a:cubicBezTo>
                  <a:pt x="43489" y="259955"/>
                  <a:pt x="43489" y="262443"/>
                  <a:pt x="45974" y="263686"/>
                </a:cubicBezTo>
                <a:lnTo>
                  <a:pt x="53429" y="272393"/>
                </a:lnTo>
                <a:lnTo>
                  <a:pt x="98161" y="227616"/>
                </a:lnTo>
                <a:lnTo>
                  <a:pt x="89463" y="220153"/>
                </a:lnTo>
                <a:cubicBezTo>
                  <a:pt x="88220" y="217666"/>
                  <a:pt x="85735" y="217666"/>
                  <a:pt x="83250" y="217666"/>
                </a:cubicBezTo>
                <a:close/>
                <a:moveTo>
                  <a:pt x="427434" y="208959"/>
                </a:moveTo>
                <a:cubicBezTo>
                  <a:pt x="334243" y="213934"/>
                  <a:pt x="250993" y="248761"/>
                  <a:pt x="182653" y="303488"/>
                </a:cubicBezTo>
                <a:cubicBezTo>
                  <a:pt x="182653" y="304732"/>
                  <a:pt x="180168" y="305976"/>
                  <a:pt x="180168" y="307220"/>
                </a:cubicBezTo>
                <a:cubicBezTo>
                  <a:pt x="175198" y="309707"/>
                  <a:pt x="170228" y="313439"/>
                  <a:pt x="166500" y="318414"/>
                </a:cubicBezTo>
                <a:cubicBezTo>
                  <a:pt x="82008" y="395530"/>
                  <a:pt x="27336" y="507473"/>
                  <a:pt x="27336" y="631853"/>
                </a:cubicBezTo>
                <a:cubicBezTo>
                  <a:pt x="27336" y="863201"/>
                  <a:pt x="217445" y="1052259"/>
                  <a:pt x="449800" y="1052259"/>
                </a:cubicBezTo>
                <a:cubicBezTo>
                  <a:pt x="682155" y="1052259"/>
                  <a:pt x="872264" y="863201"/>
                  <a:pt x="872264" y="631853"/>
                </a:cubicBezTo>
                <a:cubicBezTo>
                  <a:pt x="872264" y="405480"/>
                  <a:pt x="694580" y="220153"/>
                  <a:pt x="472165" y="208959"/>
                </a:cubicBezTo>
                <a:cubicBezTo>
                  <a:pt x="458498" y="208959"/>
                  <a:pt x="442344" y="208959"/>
                  <a:pt x="427434" y="208959"/>
                </a:cubicBezTo>
                <a:close/>
                <a:moveTo>
                  <a:pt x="441102" y="118161"/>
                </a:moveTo>
                <a:lnTo>
                  <a:pt x="441102" y="180351"/>
                </a:lnTo>
                <a:cubicBezTo>
                  <a:pt x="444830" y="180351"/>
                  <a:pt x="447315" y="180351"/>
                  <a:pt x="449800" y="180351"/>
                </a:cubicBezTo>
                <a:cubicBezTo>
                  <a:pt x="453527" y="180351"/>
                  <a:pt x="456012" y="180351"/>
                  <a:pt x="458498" y="180351"/>
                </a:cubicBezTo>
                <a:lnTo>
                  <a:pt x="458498" y="118161"/>
                </a:lnTo>
                <a:close/>
                <a:moveTo>
                  <a:pt x="509442" y="27363"/>
                </a:moveTo>
                <a:lnTo>
                  <a:pt x="509442" y="89554"/>
                </a:lnTo>
                <a:lnTo>
                  <a:pt x="542990" y="89554"/>
                </a:lnTo>
                <a:cubicBezTo>
                  <a:pt x="559143" y="89554"/>
                  <a:pt x="571569" y="77116"/>
                  <a:pt x="571569" y="60946"/>
                </a:cubicBezTo>
                <a:lnTo>
                  <a:pt x="571569" y="55971"/>
                </a:lnTo>
                <a:cubicBezTo>
                  <a:pt x="571569" y="39801"/>
                  <a:pt x="559143" y="27363"/>
                  <a:pt x="542990" y="27363"/>
                </a:cubicBezTo>
                <a:close/>
                <a:moveTo>
                  <a:pt x="418736" y="27363"/>
                </a:moveTo>
                <a:lnTo>
                  <a:pt x="418736" y="89554"/>
                </a:lnTo>
                <a:lnTo>
                  <a:pt x="441102" y="89554"/>
                </a:lnTo>
                <a:lnTo>
                  <a:pt x="458498" y="89554"/>
                </a:lnTo>
                <a:lnTo>
                  <a:pt x="482106" y="89554"/>
                </a:lnTo>
                <a:lnTo>
                  <a:pt x="482106" y="27363"/>
                </a:lnTo>
                <a:close/>
                <a:moveTo>
                  <a:pt x="356609" y="27363"/>
                </a:moveTo>
                <a:cubicBezTo>
                  <a:pt x="341699" y="27363"/>
                  <a:pt x="329273" y="39801"/>
                  <a:pt x="329273" y="55971"/>
                </a:cubicBezTo>
                <a:lnTo>
                  <a:pt x="329273" y="60946"/>
                </a:lnTo>
                <a:cubicBezTo>
                  <a:pt x="329273" y="77116"/>
                  <a:pt x="341699" y="89554"/>
                  <a:pt x="356609" y="89554"/>
                </a:cubicBezTo>
                <a:lnTo>
                  <a:pt x="391400" y="89554"/>
                </a:lnTo>
                <a:lnTo>
                  <a:pt x="391400" y="27363"/>
                </a:lnTo>
                <a:close/>
                <a:moveTo>
                  <a:pt x="356609" y="0"/>
                </a:moveTo>
                <a:lnTo>
                  <a:pt x="542990" y="0"/>
                </a:lnTo>
                <a:cubicBezTo>
                  <a:pt x="574054" y="0"/>
                  <a:pt x="598905" y="24876"/>
                  <a:pt x="598905" y="55971"/>
                </a:cubicBezTo>
                <a:lnTo>
                  <a:pt x="598905" y="60946"/>
                </a:lnTo>
                <a:cubicBezTo>
                  <a:pt x="598905" y="92041"/>
                  <a:pt x="574054" y="118161"/>
                  <a:pt x="542990" y="118161"/>
                </a:cubicBezTo>
                <a:lnTo>
                  <a:pt x="487076" y="118161"/>
                </a:lnTo>
                <a:lnTo>
                  <a:pt x="487076" y="181595"/>
                </a:lnTo>
                <a:cubicBezTo>
                  <a:pt x="575296" y="189058"/>
                  <a:pt x="657304" y="221397"/>
                  <a:pt x="724401" y="273637"/>
                </a:cubicBezTo>
                <a:lnTo>
                  <a:pt x="797711" y="200252"/>
                </a:lnTo>
                <a:cubicBezTo>
                  <a:pt x="811379" y="185327"/>
                  <a:pt x="834987" y="185327"/>
                  <a:pt x="849898" y="200252"/>
                </a:cubicBezTo>
                <a:lnTo>
                  <a:pt x="882204" y="231347"/>
                </a:lnTo>
                <a:cubicBezTo>
                  <a:pt x="895872" y="246273"/>
                  <a:pt x="895872" y="269905"/>
                  <a:pt x="882204" y="283587"/>
                </a:cubicBezTo>
                <a:lnTo>
                  <a:pt x="859838" y="305976"/>
                </a:lnTo>
                <a:cubicBezTo>
                  <a:pt x="859838" y="305976"/>
                  <a:pt x="858596" y="305976"/>
                  <a:pt x="858596" y="307220"/>
                </a:cubicBezTo>
                <a:cubicBezTo>
                  <a:pt x="858596" y="308463"/>
                  <a:pt x="858596" y="308463"/>
                  <a:pt x="857353" y="308463"/>
                </a:cubicBezTo>
                <a:lnTo>
                  <a:pt x="808894" y="358215"/>
                </a:lnTo>
                <a:cubicBezTo>
                  <a:pt x="866051" y="432844"/>
                  <a:pt x="899599" y="528617"/>
                  <a:pt x="899599" y="631853"/>
                </a:cubicBezTo>
                <a:cubicBezTo>
                  <a:pt x="899599" y="879370"/>
                  <a:pt x="698308" y="1080866"/>
                  <a:pt x="449800" y="1080866"/>
                </a:cubicBezTo>
                <a:cubicBezTo>
                  <a:pt x="202534" y="1080866"/>
                  <a:pt x="0" y="879370"/>
                  <a:pt x="0" y="631853"/>
                </a:cubicBezTo>
                <a:cubicBezTo>
                  <a:pt x="0" y="526130"/>
                  <a:pt x="34791" y="430356"/>
                  <a:pt x="95676" y="353240"/>
                </a:cubicBezTo>
                <a:lnTo>
                  <a:pt x="26093" y="283587"/>
                </a:lnTo>
                <a:cubicBezTo>
                  <a:pt x="18638" y="276124"/>
                  <a:pt x="14910" y="267418"/>
                  <a:pt x="14910" y="257467"/>
                </a:cubicBezTo>
                <a:cubicBezTo>
                  <a:pt x="14910" y="247517"/>
                  <a:pt x="18638" y="238810"/>
                  <a:pt x="26093" y="231347"/>
                </a:cubicBezTo>
                <a:lnTo>
                  <a:pt x="57157" y="200252"/>
                </a:lnTo>
                <a:cubicBezTo>
                  <a:pt x="72067" y="185327"/>
                  <a:pt x="94433" y="185327"/>
                  <a:pt x="109344" y="200252"/>
                </a:cubicBezTo>
                <a:lnTo>
                  <a:pt x="180168" y="269905"/>
                </a:lnTo>
                <a:cubicBezTo>
                  <a:pt x="246023" y="221397"/>
                  <a:pt x="325546" y="189058"/>
                  <a:pt x="412524" y="181595"/>
                </a:cubicBezTo>
                <a:lnTo>
                  <a:pt x="412524" y="118161"/>
                </a:lnTo>
                <a:lnTo>
                  <a:pt x="356609" y="118161"/>
                </a:lnTo>
                <a:cubicBezTo>
                  <a:pt x="325546" y="118161"/>
                  <a:pt x="300695" y="92041"/>
                  <a:pt x="300695" y="60946"/>
                </a:cubicBezTo>
                <a:lnTo>
                  <a:pt x="300695" y="55971"/>
                </a:lnTo>
                <a:cubicBezTo>
                  <a:pt x="300695" y="24876"/>
                  <a:pt x="325546" y="0"/>
                  <a:pt x="356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4" name="ROUND RECTANGLE 02">
            <a:extLst>
              <a:ext uri="{FF2B5EF4-FFF2-40B4-BE49-F238E27FC236}">
                <a16:creationId xmlns:a16="http://schemas.microsoft.com/office/drawing/2014/main" id="{AE8BD91C-370B-C54D-A4B5-3D939BFE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581" y="6989830"/>
            <a:ext cx="4268010" cy="4734910"/>
          </a:xfrm>
          <a:prstGeom prst="roundRect">
            <a:avLst>
              <a:gd name="adj" fmla="val 1423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5" name="ROUND RECT A2 02">
            <a:extLst>
              <a:ext uri="{FF2B5EF4-FFF2-40B4-BE49-F238E27FC236}">
                <a16:creationId xmlns:a16="http://schemas.microsoft.com/office/drawing/2014/main" id="{565C604D-35B9-4847-8369-D54968E5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62" y="8544333"/>
            <a:ext cx="3779140" cy="3707729"/>
          </a:xfrm>
          <a:prstGeom prst="roundRect">
            <a:avLst>
              <a:gd name="adj" fmla="val 8751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6" name="ROUND RECT A1 02">
            <a:extLst>
              <a:ext uri="{FF2B5EF4-FFF2-40B4-BE49-F238E27FC236}">
                <a16:creationId xmlns:a16="http://schemas.microsoft.com/office/drawing/2014/main" id="{64772BBC-CCF5-7B47-8802-59C15B03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762" y="8544333"/>
            <a:ext cx="3779140" cy="3707729"/>
          </a:xfrm>
          <a:prstGeom prst="roundRect">
            <a:avLst>
              <a:gd name="adj" fmla="val 9345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" name="TITLE 02">
            <a:extLst>
              <a:ext uri="{FF2B5EF4-FFF2-40B4-BE49-F238E27FC236}">
                <a16:creationId xmlns:a16="http://schemas.microsoft.com/office/drawing/2014/main" id="{B56E958F-274E-9649-B6A4-5001FAFD7177}"/>
              </a:ext>
            </a:extLst>
          </p:cNvPr>
          <p:cNvSpPr txBox="1"/>
          <p:nvPr/>
        </p:nvSpPr>
        <p:spPr>
          <a:xfrm>
            <a:off x="13701730" y="7747017"/>
            <a:ext cx="3976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BODY 02">
            <a:extLst>
              <a:ext uri="{FF2B5EF4-FFF2-40B4-BE49-F238E27FC236}">
                <a16:creationId xmlns:a16="http://schemas.microsoft.com/office/drawing/2014/main" id="{37FF9569-F62E-3841-B778-6DBDD1911487}"/>
              </a:ext>
            </a:extLst>
          </p:cNvPr>
          <p:cNvSpPr txBox="1"/>
          <p:nvPr/>
        </p:nvSpPr>
        <p:spPr>
          <a:xfrm>
            <a:off x="13701728" y="9433437"/>
            <a:ext cx="3976672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professional slides, charts, infographics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more.</a:t>
            </a:r>
          </a:p>
        </p:txBody>
      </p:sp>
      <p:sp>
        <p:nvSpPr>
          <p:cNvPr id="258" name="CIRCLE COLOR 02">
            <a:extLst>
              <a:ext uri="{FF2B5EF4-FFF2-40B4-BE49-F238E27FC236}">
                <a16:creationId xmlns:a16="http://schemas.microsoft.com/office/drawing/2014/main" id="{58507E1D-68EB-904F-968B-3B7B291B6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310" y="5254063"/>
            <a:ext cx="2296047" cy="2290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9" name="CIRCLE SHADOW 02">
            <a:extLst>
              <a:ext uri="{FF2B5EF4-FFF2-40B4-BE49-F238E27FC236}">
                <a16:creationId xmlns:a16="http://schemas.microsoft.com/office/drawing/2014/main" id="{7B0C9E8C-4257-6347-B53E-3D64783E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310" y="5254063"/>
            <a:ext cx="2296047" cy="2290556"/>
          </a:xfrm>
          <a:prstGeom prst="ellipse">
            <a:avLst/>
          </a:prstGeom>
          <a:solidFill>
            <a:srgbClr val="11134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0" name="CIRCLE A 02">
            <a:extLst>
              <a:ext uri="{FF2B5EF4-FFF2-40B4-BE49-F238E27FC236}">
                <a16:creationId xmlns:a16="http://schemas.microsoft.com/office/drawing/2014/main" id="{D06B0EE5-0A13-F244-B340-ADF55F86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027" y="5473780"/>
            <a:ext cx="1856612" cy="185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7" name="ICON 02">
            <a:extLst>
              <a:ext uri="{FF2B5EF4-FFF2-40B4-BE49-F238E27FC236}">
                <a16:creationId xmlns:a16="http://schemas.microsoft.com/office/drawing/2014/main" id="{6BBE562D-DB86-F84C-AA72-75AC9D59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518" y="5995611"/>
            <a:ext cx="1058890" cy="811707"/>
          </a:xfrm>
          <a:custGeom>
            <a:avLst/>
            <a:gdLst>
              <a:gd name="connsiteX0" fmla="*/ 773719 w 1058890"/>
              <a:gd name="connsiteY0" fmla="*/ 637145 h 811707"/>
              <a:gd name="connsiteX1" fmla="*/ 687794 w 1058890"/>
              <a:gd name="connsiteY1" fmla="*/ 723180 h 811707"/>
              <a:gd name="connsiteX2" fmla="*/ 687794 w 1058890"/>
              <a:gd name="connsiteY2" fmla="*/ 778042 h 811707"/>
              <a:gd name="connsiteX3" fmla="*/ 691530 w 1058890"/>
              <a:gd name="connsiteY3" fmla="*/ 783029 h 811707"/>
              <a:gd name="connsiteX4" fmla="*/ 1026512 w 1058890"/>
              <a:gd name="connsiteY4" fmla="*/ 783029 h 811707"/>
              <a:gd name="connsiteX5" fmla="*/ 1030248 w 1058890"/>
              <a:gd name="connsiteY5" fmla="*/ 778042 h 811707"/>
              <a:gd name="connsiteX6" fmla="*/ 1030248 w 1058890"/>
              <a:gd name="connsiteY6" fmla="*/ 723180 h 811707"/>
              <a:gd name="connsiteX7" fmla="*/ 944323 w 1058890"/>
              <a:gd name="connsiteY7" fmla="*/ 637145 h 811707"/>
              <a:gd name="connsiteX8" fmla="*/ 113674 w 1058890"/>
              <a:gd name="connsiteY8" fmla="*/ 637145 h 811707"/>
              <a:gd name="connsiteX9" fmla="*/ 27482 w 1058890"/>
              <a:gd name="connsiteY9" fmla="*/ 723180 h 811707"/>
              <a:gd name="connsiteX10" fmla="*/ 27482 w 1058890"/>
              <a:gd name="connsiteY10" fmla="*/ 778042 h 811707"/>
              <a:gd name="connsiteX11" fmla="*/ 32478 w 1058890"/>
              <a:gd name="connsiteY11" fmla="*/ 783029 h 811707"/>
              <a:gd name="connsiteX12" fmla="*/ 367255 w 1058890"/>
              <a:gd name="connsiteY12" fmla="*/ 783029 h 811707"/>
              <a:gd name="connsiteX13" fmla="*/ 371003 w 1058890"/>
              <a:gd name="connsiteY13" fmla="*/ 778042 h 811707"/>
              <a:gd name="connsiteX14" fmla="*/ 371003 w 1058890"/>
              <a:gd name="connsiteY14" fmla="*/ 723180 h 811707"/>
              <a:gd name="connsiteX15" fmla="*/ 284810 w 1058890"/>
              <a:gd name="connsiteY15" fmla="*/ 637145 h 811707"/>
              <a:gd name="connsiteX16" fmla="*/ 773719 w 1058890"/>
              <a:gd name="connsiteY16" fmla="*/ 609714 h 811707"/>
              <a:gd name="connsiteX17" fmla="*/ 944323 w 1058890"/>
              <a:gd name="connsiteY17" fmla="*/ 609714 h 811707"/>
              <a:gd name="connsiteX18" fmla="*/ 1058890 w 1058890"/>
              <a:gd name="connsiteY18" fmla="*/ 723180 h 811707"/>
              <a:gd name="connsiteX19" fmla="*/ 1058890 w 1058890"/>
              <a:gd name="connsiteY19" fmla="*/ 778042 h 811707"/>
              <a:gd name="connsiteX20" fmla="*/ 1026512 w 1058890"/>
              <a:gd name="connsiteY20" fmla="*/ 811707 h 811707"/>
              <a:gd name="connsiteX21" fmla="*/ 691530 w 1058890"/>
              <a:gd name="connsiteY21" fmla="*/ 811707 h 811707"/>
              <a:gd name="connsiteX22" fmla="*/ 659152 w 1058890"/>
              <a:gd name="connsiteY22" fmla="*/ 778042 h 811707"/>
              <a:gd name="connsiteX23" fmla="*/ 659152 w 1058890"/>
              <a:gd name="connsiteY23" fmla="*/ 723180 h 811707"/>
              <a:gd name="connsiteX24" fmla="*/ 773719 w 1058890"/>
              <a:gd name="connsiteY24" fmla="*/ 609714 h 811707"/>
              <a:gd name="connsiteX25" fmla="*/ 113674 w 1058890"/>
              <a:gd name="connsiteY25" fmla="*/ 609714 h 811707"/>
              <a:gd name="connsiteX26" fmla="*/ 284810 w 1058890"/>
              <a:gd name="connsiteY26" fmla="*/ 609714 h 811707"/>
              <a:gd name="connsiteX27" fmla="*/ 399734 w 1058890"/>
              <a:gd name="connsiteY27" fmla="*/ 723180 h 811707"/>
              <a:gd name="connsiteX28" fmla="*/ 399734 w 1058890"/>
              <a:gd name="connsiteY28" fmla="*/ 778042 h 811707"/>
              <a:gd name="connsiteX29" fmla="*/ 367255 w 1058890"/>
              <a:gd name="connsiteY29" fmla="*/ 811707 h 811707"/>
              <a:gd name="connsiteX30" fmla="*/ 32478 w 1058890"/>
              <a:gd name="connsiteY30" fmla="*/ 811707 h 811707"/>
              <a:gd name="connsiteX31" fmla="*/ 0 w 1058890"/>
              <a:gd name="connsiteY31" fmla="*/ 778042 h 811707"/>
              <a:gd name="connsiteX32" fmla="*/ 0 w 1058890"/>
              <a:gd name="connsiteY32" fmla="*/ 723180 h 811707"/>
              <a:gd name="connsiteX33" fmla="*/ 113674 w 1058890"/>
              <a:gd name="connsiteY33" fmla="*/ 609714 h 811707"/>
              <a:gd name="connsiteX34" fmla="*/ 865137 w 1058890"/>
              <a:gd name="connsiteY34" fmla="*/ 439010 h 811707"/>
              <a:gd name="connsiteX35" fmla="*/ 803455 w 1058890"/>
              <a:gd name="connsiteY35" fmla="*/ 498011 h 811707"/>
              <a:gd name="connsiteX36" fmla="*/ 865137 w 1058890"/>
              <a:gd name="connsiteY36" fmla="*/ 558242 h 811707"/>
              <a:gd name="connsiteX37" fmla="*/ 925559 w 1058890"/>
              <a:gd name="connsiteY37" fmla="*/ 498011 h 811707"/>
              <a:gd name="connsiteX38" fmla="*/ 865137 w 1058890"/>
              <a:gd name="connsiteY38" fmla="*/ 439010 h 811707"/>
              <a:gd name="connsiteX39" fmla="*/ 197130 w 1058890"/>
              <a:gd name="connsiteY39" fmla="*/ 439010 h 811707"/>
              <a:gd name="connsiteX40" fmla="*/ 136900 w 1058890"/>
              <a:gd name="connsiteY40" fmla="*/ 498011 h 811707"/>
              <a:gd name="connsiteX41" fmla="*/ 197130 w 1058890"/>
              <a:gd name="connsiteY41" fmla="*/ 558242 h 811707"/>
              <a:gd name="connsiteX42" fmla="*/ 256131 w 1058890"/>
              <a:gd name="connsiteY42" fmla="*/ 498011 h 811707"/>
              <a:gd name="connsiteX43" fmla="*/ 197130 w 1058890"/>
              <a:gd name="connsiteY43" fmla="*/ 439010 h 811707"/>
              <a:gd name="connsiteX44" fmla="*/ 526703 w 1058890"/>
              <a:gd name="connsiteY44" fmla="*/ 422954 h 811707"/>
              <a:gd name="connsiteX45" fmla="*/ 540261 w 1058890"/>
              <a:gd name="connsiteY45" fmla="*/ 436789 h 811707"/>
              <a:gd name="connsiteX46" fmla="*/ 540261 w 1058890"/>
              <a:gd name="connsiteY46" fmla="*/ 557532 h 811707"/>
              <a:gd name="connsiteX47" fmla="*/ 646262 w 1058890"/>
              <a:gd name="connsiteY47" fmla="*/ 665698 h 811707"/>
              <a:gd name="connsiteX48" fmla="*/ 646262 w 1058890"/>
              <a:gd name="connsiteY48" fmla="*/ 685822 h 811707"/>
              <a:gd name="connsiteX49" fmla="*/ 636401 w 1058890"/>
              <a:gd name="connsiteY49" fmla="*/ 689595 h 811707"/>
              <a:gd name="connsiteX50" fmla="*/ 626541 w 1058890"/>
              <a:gd name="connsiteY50" fmla="*/ 685822 h 811707"/>
              <a:gd name="connsiteX51" fmla="*/ 526703 w 1058890"/>
              <a:gd name="connsiteY51" fmla="*/ 583945 h 811707"/>
              <a:gd name="connsiteX52" fmla="*/ 426866 w 1058890"/>
              <a:gd name="connsiteY52" fmla="*/ 685822 h 811707"/>
              <a:gd name="connsiteX53" fmla="*/ 417005 w 1058890"/>
              <a:gd name="connsiteY53" fmla="*/ 690852 h 811707"/>
              <a:gd name="connsiteX54" fmla="*/ 407145 w 1058890"/>
              <a:gd name="connsiteY54" fmla="*/ 685822 h 811707"/>
              <a:gd name="connsiteX55" fmla="*/ 407145 w 1058890"/>
              <a:gd name="connsiteY55" fmla="*/ 665698 h 811707"/>
              <a:gd name="connsiteX56" fmla="*/ 513145 w 1058890"/>
              <a:gd name="connsiteY56" fmla="*/ 557532 h 811707"/>
              <a:gd name="connsiteX57" fmla="*/ 513145 w 1058890"/>
              <a:gd name="connsiteY57" fmla="*/ 436789 h 811707"/>
              <a:gd name="connsiteX58" fmla="*/ 526703 w 1058890"/>
              <a:gd name="connsiteY58" fmla="*/ 422954 h 811707"/>
              <a:gd name="connsiteX59" fmla="*/ 865137 w 1058890"/>
              <a:gd name="connsiteY59" fmla="*/ 411968 h 811707"/>
              <a:gd name="connsiteX60" fmla="*/ 954512 w 1058890"/>
              <a:gd name="connsiteY60" fmla="*/ 498011 h 811707"/>
              <a:gd name="connsiteX61" fmla="*/ 865137 w 1058890"/>
              <a:gd name="connsiteY61" fmla="*/ 586513 h 811707"/>
              <a:gd name="connsiteX62" fmla="*/ 774502 w 1058890"/>
              <a:gd name="connsiteY62" fmla="*/ 498011 h 811707"/>
              <a:gd name="connsiteX63" fmla="*/ 865137 w 1058890"/>
              <a:gd name="connsiteY63" fmla="*/ 411968 h 811707"/>
              <a:gd name="connsiteX64" fmla="*/ 197130 w 1058890"/>
              <a:gd name="connsiteY64" fmla="*/ 411968 h 811707"/>
              <a:gd name="connsiteX65" fmla="*/ 284403 w 1058890"/>
              <a:gd name="connsiteY65" fmla="*/ 498011 h 811707"/>
              <a:gd name="connsiteX66" fmla="*/ 197130 w 1058890"/>
              <a:gd name="connsiteY66" fmla="*/ 586513 h 811707"/>
              <a:gd name="connsiteX67" fmla="*/ 109858 w 1058890"/>
              <a:gd name="connsiteY67" fmla="*/ 498011 h 811707"/>
              <a:gd name="connsiteX68" fmla="*/ 197130 w 1058890"/>
              <a:gd name="connsiteY68" fmla="*/ 411968 h 811707"/>
              <a:gd name="connsiteX69" fmla="*/ 574898 w 1058890"/>
              <a:gd name="connsiteY69" fmla="*/ 225346 h 811707"/>
              <a:gd name="connsiteX70" fmla="*/ 556219 w 1058890"/>
              <a:gd name="connsiteY70" fmla="*/ 257964 h 811707"/>
              <a:gd name="connsiteX71" fmla="*/ 551237 w 1058890"/>
              <a:gd name="connsiteY71" fmla="*/ 264237 h 811707"/>
              <a:gd name="connsiteX72" fmla="*/ 568671 w 1058890"/>
              <a:gd name="connsiteY72" fmla="*/ 370874 h 811707"/>
              <a:gd name="connsiteX73" fmla="*/ 696936 w 1058890"/>
              <a:gd name="connsiteY73" fmla="*/ 370874 h 811707"/>
              <a:gd name="connsiteX74" fmla="*/ 700672 w 1058890"/>
              <a:gd name="connsiteY74" fmla="*/ 367110 h 811707"/>
              <a:gd name="connsiteX75" fmla="*/ 700672 w 1058890"/>
              <a:gd name="connsiteY75" fmla="*/ 311910 h 811707"/>
              <a:gd name="connsiteX76" fmla="*/ 614747 w 1058890"/>
              <a:gd name="connsiteY76" fmla="*/ 225346 h 811707"/>
              <a:gd name="connsiteX77" fmla="*/ 444143 w 1058890"/>
              <a:gd name="connsiteY77" fmla="*/ 225346 h 811707"/>
              <a:gd name="connsiteX78" fmla="*/ 358218 w 1058890"/>
              <a:gd name="connsiteY78" fmla="*/ 311910 h 811707"/>
              <a:gd name="connsiteX79" fmla="*/ 358218 w 1058890"/>
              <a:gd name="connsiteY79" fmla="*/ 367110 h 811707"/>
              <a:gd name="connsiteX80" fmla="*/ 363199 w 1058890"/>
              <a:gd name="connsiteY80" fmla="*/ 370874 h 811707"/>
              <a:gd name="connsiteX81" fmla="*/ 491464 w 1058890"/>
              <a:gd name="connsiteY81" fmla="*/ 370874 h 811707"/>
              <a:gd name="connsiteX82" fmla="*/ 508898 w 1058890"/>
              <a:gd name="connsiteY82" fmla="*/ 264237 h 811707"/>
              <a:gd name="connsiteX83" fmla="*/ 502671 w 1058890"/>
              <a:gd name="connsiteY83" fmla="*/ 257964 h 811707"/>
              <a:gd name="connsiteX84" fmla="*/ 483992 w 1058890"/>
              <a:gd name="connsiteY84" fmla="*/ 225346 h 811707"/>
              <a:gd name="connsiteX85" fmla="*/ 444143 w 1058890"/>
              <a:gd name="connsiteY85" fmla="*/ 197746 h 811707"/>
              <a:gd name="connsiteX86" fmla="*/ 467803 w 1058890"/>
              <a:gd name="connsiteY86" fmla="*/ 197746 h 811707"/>
              <a:gd name="connsiteX87" fmla="*/ 591087 w 1058890"/>
              <a:gd name="connsiteY87" fmla="*/ 197746 h 811707"/>
              <a:gd name="connsiteX88" fmla="*/ 614747 w 1058890"/>
              <a:gd name="connsiteY88" fmla="*/ 197746 h 811707"/>
              <a:gd name="connsiteX89" fmla="*/ 729314 w 1058890"/>
              <a:gd name="connsiteY89" fmla="*/ 311910 h 811707"/>
              <a:gd name="connsiteX90" fmla="*/ 729314 w 1058890"/>
              <a:gd name="connsiteY90" fmla="*/ 367110 h 811707"/>
              <a:gd name="connsiteX91" fmla="*/ 696936 w 1058890"/>
              <a:gd name="connsiteY91" fmla="*/ 399728 h 811707"/>
              <a:gd name="connsiteX92" fmla="*/ 363199 w 1058890"/>
              <a:gd name="connsiteY92" fmla="*/ 399728 h 811707"/>
              <a:gd name="connsiteX93" fmla="*/ 329576 w 1058890"/>
              <a:gd name="connsiteY93" fmla="*/ 367110 h 811707"/>
              <a:gd name="connsiteX94" fmla="*/ 329576 w 1058890"/>
              <a:gd name="connsiteY94" fmla="*/ 311910 h 811707"/>
              <a:gd name="connsiteX95" fmla="*/ 444143 w 1058890"/>
              <a:gd name="connsiteY95" fmla="*/ 197746 h 811707"/>
              <a:gd name="connsiteX96" fmla="*/ 526706 w 1058890"/>
              <a:gd name="connsiteY96" fmla="*/ 27042 h 811707"/>
              <a:gd name="connsiteX97" fmla="*/ 467705 w 1058890"/>
              <a:gd name="connsiteY97" fmla="*/ 87272 h 811707"/>
              <a:gd name="connsiteX98" fmla="*/ 526706 w 1058890"/>
              <a:gd name="connsiteY98" fmla="*/ 146273 h 811707"/>
              <a:gd name="connsiteX99" fmla="*/ 585707 w 1058890"/>
              <a:gd name="connsiteY99" fmla="*/ 87272 h 811707"/>
              <a:gd name="connsiteX100" fmla="*/ 526706 w 1058890"/>
              <a:gd name="connsiteY100" fmla="*/ 27042 h 811707"/>
              <a:gd name="connsiteX101" fmla="*/ 526706 w 1058890"/>
              <a:gd name="connsiteY101" fmla="*/ 0 h 811707"/>
              <a:gd name="connsiteX102" fmla="*/ 613979 w 1058890"/>
              <a:gd name="connsiteY102" fmla="*/ 87272 h 811707"/>
              <a:gd name="connsiteX103" fmla="*/ 526706 w 1058890"/>
              <a:gd name="connsiteY103" fmla="*/ 174545 h 811707"/>
              <a:gd name="connsiteX104" fmla="*/ 439434 w 1058890"/>
              <a:gd name="connsiteY104" fmla="*/ 87272 h 811707"/>
              <a:gd name="connsiteX105" fmla="*/ 526706 w 1058890"/>
              <a:gd name="connsiteY105" fmla="*/ 0 h 81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58890" h="811707">
                <a:moveTo>
                  <a:pt x="773719" y="637145"/>
                </a:moveTo>
                <a:cubicBezTo>
                  <a:pt x="726398" y="637145"/>
                  <a:pt x="687794" y="675798"/>
                  <a:pt x="687794" y="723180"/>
                </a:cubicBezTo>
                <a:lnTo>
                  <a:pt x="687794" y="778042"/>
                </a:lnTo>
                <a:cubicBezTo>
                  <a:pt x="687794" y="780536"/>
                  <a:pt x="690284" y="783029"/>
                  <a:pt x="691530" y="783029"/>
                </a:cubicBezTo>
                <a:lnTo>
                  <a:pt x="1026512" y="783029"/>
                </a:lnTo>
                <a:cubicBezTo>
                  <a:pt x="1029003" y="783029"/>
                  <a:pt x="1030248" y="780536"/>
                  <a:pt x="1030248" y="778042"/>
                </a:cubicBezTo>
                <a:lnTo>
                  <a:pt x="1030248" y="723180"/>
                </a:lnTo>
                <a:cubicBezTo>
                  <a:pt x="1030248" y="675798"/>
                  <a:pt x="991644" y="637145"/>
                  <a:pt x="944323" y="637145"/>
                </a:cubicBezTo>
                <a:close/>
                <a:moveTo>
                  <a:pt x="113674" y="637145"/>
                </a:moveTo>
                <a:cubicBezTo>
                  <a:pt x="66206" y="637145"/>
                  <a:pt x="27482" y="675798"/>
                  <a:pt x="27482" y="723180"/>
                </a:cubicBezTo>
                <a:lnTo>
                  <a:pt x="27482" y="778042"/>
                </a:lnTo>
                <a:cubicBezTo>
                  <a:pt x="27482" y="780536"/>
                  <a:pt x="28731" y="783029"/>
                  <a:pt x="32478" y="783029"/>
                </a:cubicBezTo>
                <a:lnTo>
                  <a:pt x="367255" y="783029"/>
                </a:lnTo>
                <a:cubicBezTo>
                  <a:pt x="368505" y="783029"/>
                  <a:pt x="371003" y="780536"/>
                  <a:pt x="371003" y="778042"/>
                </a:cubicBezTo>
                <a:lnTo>
                  <a:pt x="371003" y="723180"/>
                </a:lnTo>
                <a:cubicBezTo>
                  <a:pt x="371003" y="675798"/>
                  <a:pt x="332279" y="637145"/>
                  <a:pt x="284810" y="637145"/>
                </a:cubicBezTo>
                <a:close/>
                <a:moveTo>
                  <a:pt x="773719" y="609714"/>
                </a:moveTo>
                <a:lnTo>
                  <a:pt x="944323" y="609714"/>
                </a:lnTo>
                <a:cubicBezTo>
                  <a:pt x="1007833" y="609714"/>
                  <a:pt x="1058890" y="660836"/>
                  <a:pt x="1058890" y="723180"/>
                </a:cubicBezTo>
                <a:lnTo>
                  <a:pt x="1058890" y="778042"/>
                </a:lnTo>
                <a:cubicBezTo>
                  <a:pt x="1058890" y="796745"/>
                  <a:pt x="1043946" y="811707"/>
                  <a:pt x="1026512" y="811707"/>
                </a:cubicBezTo>
                <a:lnTo>
                  <a:pt x="691530" y="811707"/>
                </a:lnTo>
                <a:cubicBezTo>
                  <a:pt x="674095" y="811707"/>
                  <a:pt x="659152" y="796745"/>
                  <a:pt x="659152" y="778042"/>
                </a:cubicBezTo>
                <a:lnTo>
                  <a:pt x="659152" y="723180"/>
                </a:lnTo>
                <a:cubicBezTo>
                  <a:pt x="659152" y="660836"/>
                  <a:pt x="710209" y="609714"/>
                  <a:pt x="773719" y="609714"/>
                </a:cubicBezTo>
                <a:close/>
                <a:moveTo>
                  <a:pt x="113674" y="609714"/>
                </a:moveTo>
                <a:lnTo>
                  <a:pt x="284810" y="609714"/>
                </a:lnTo>
                <a:cubicBezTo>
                  <a:pt x="348518" y="609714"/>
                  <a:pt x="399734" y="660836"/>
                  <a:pt x="399734" y="723180"/>
                </a:cubicBezTo>
                <a:lnTo>
                  <a:pt x="399734" y="778042"/>
                </a:lnTo>
                <a:cubicBezTo>
                  <a:pt x="399734" y="796745"/>
                  <a:pt x="384744" y="811707"/>
                  <a:pt x="367255" y="811707"/>
                </a:cubicBezTo>
                <a:lnTo>
                  <a:pt x="32478" y="811707"/>
                </a:lnTo>
                <a:cubicBezTo>
                  <a:pt x="13741" y="811707"/>
                  <a:pt x="0" y="796745"/>
                  <a:pt x="0" y="778042"/>
                </a:cubicBezTo>
                <a:lnTo>
                  <a:pt x="0" y="723180"/>
                </a:lnTo>
                <a:cubicBezTo>
                  <a:pt x="0" y="660836"/>
                  <a:pt x="49967" y="609714"/>
                  <a:pt x="113674" y="609714"/>
                </a:cubicBezTo>
                <a:close/>
                <a:moveTo>
                  <a:pt x="865137" y="439010"/>
                </a:moveTo>
                <a:cubicBezTo>
                  <a:pt x="831149" y="439010"/>
                  <a:pt x="803455" y="466053"/>
                  <a:pt x="803455" y="498011"/>
                </a:cubicBezTo>
                <a:cubicBezTo>
                  <a:pt x="803455" y="531200"/>
                  <a:pt x="831149" y="558242"/>
                  <a:pt x="865137" y="558242"/>
                </a:cubicBezTo>
                <a:cubicBezTo>
                  <a:pt x="897866" y="558242"/>
                  <a:pt x="925559" y="531200"/>
                  <a:pt x="925559" y="498011"/>
                </a:cubicBezTo>
                <a:cubicBezTo>
                  <a:pt x="925559" y="466053"/>
                  <a:pt x="897866" y="439010"/>
                  <a:pt x="865137" y="439010"/>
                </a:cubicBezTo>
                <a:close/>
                <a:moveTo>
                  <a:pt x="197130" y="439010"/>
                </a:moveTo>
                <a:cubicBezTo>
                  <a:pt x="163942" y="439010"/>
                  <a:pt x="136900" y="466053"/>
                  <a:pt x="136900" y="498011"/>
                </a:cubicBezTo>
                <a:cubicBezTo>
                  <a:pt x="136900" y="531200"/>
                  <a:pt x="163942" y="558242"/>
                  <a:pt x="197130" y="558242"/>
                </a:cubicBezTo>
                <a:cubicBezTo>
                  <a:pt x="229089" y="558242"/>
                  <a:pt x="256131" y="531200"/>
                  <a:pt x="256131" y="498011"/>
                </a:cubicBezTo>
                <a:cubicBezTo>
                  <a:pt x="256131" y="466053"/>
                  <a:pt x="229089" y="439010"/>
                  <a:pt x="197130" y="439010"/>
                </a:cubicBezTo>
                <a:close/>
                <a:moveTo>
                  <a:pt x="526703" y="422954"/>
                </a:moveTo>
                <a:cubicBezTo>
                  <a:pt x="535331" y="422954"/>
                  <a:pt x="540261" y="429243"/>
                  <a:pt x="540261" y="436789"/>
                </a:cubicBezTo>
                <a:lnTo>
                  <a:pt x="540261" y="557532"/>
                </a:lnTo>
                <a:lnTo>
                  <a:pt x="646262" y="665698"/>
                </a:lnTo>
                <a:cubicBezTo>
                  <a:pt x="652424" y="670729"/>
                  <a:pt x="652424" y="679533"/>
                  <a:pt x="646262" y="685822"/>
                </a:cubicBezTo>
                <a:cubicBezTo>
                  <a:pt x="643797" y="688337"/>
                  <a:pt x="640099" y="689595"/>
                  <a:pt x="636401" y="689595"/>
                </a:cubicBezTo>
                <a:cubicBezTo>
                  <a:pt x="632703" y="689595"/>
                  <a:pt x="630238" y="688337"/>
                  <a:pt x="626541" y="685822"/>
                </a:cubicBezTo>
                <a:lnTo>
                  <a:pt x="526703" y="583945"/>
                </a:lnTo>
                <a:lnTo>
                  <a:pt x="426866" y="685822"/>
                </a:lnTo>
                <a:cubicBezTo>
                  <a:pt x="423168" y="688337"/>
                  <a:pt x="420703" y="690852"/>
                  <a:pt x="417005" y="690852"/>
                </a:cubicBezTo>
                <a:cubicBezTo>
                  <a:pt x="413308" y="690852"/>
                  <a:pt x="409610" y="688337"/>
                  <a:pt x="407145" y="685822"/>
                </a:cubicBezTo>
                <a:cubicBezTo>
                  <a:pt x="400982" y="679533"/>
                  <a:pt x="400982" y="671986"/>
                  <a:pt x="407145" y="665698"/>
                </a:cubicBezTo>
                <a:lnTo>
                  <a:pt x="513145" y="557532"/>
                </a:lnTo>
                <a:lnTo>
                  <a:pt x="513145" y="436789"/>
                </a:lnTo>
                <a:cubicBezTo>
                  <a:pt x="513145" y="429243"/>
                  <a:pt x="519308" y="422954"/>
                  <a:pt x="526703" y="422954"/>
                </a:cubicBezTo>
                <a:close/>
                <a:moveTo>
                  <a:pt x="865137" y="411968"/>
                </a:moveTo>
                <a:cubicBezTo>
                  <a:pt x="914230" y="411968"/>
                  <a:pt x="954512" y="450073"/>
                  <a:pt x="954512" y="498011"/>
                </a:cubicBezTo>
                <a:cubicBezTo>
                  <a:pt x="954512" y="547179"/>
                  <a:pt x="914230" y="586513"/>
                  <a:pt x="865137" y="586513"/>
                </a:cubicBezTo>
                <a:cubicBezTo>
                  <a:pt x="816043" y="586513"/>
                  <a:pt x="774502" y="547179"/>
                  <a:pt x="774502" y="498011"/>
                </a:cubicBezTo>
                <a:cubicBezTo>
                  <a:pt x="774502" y="450073"/>
                  <a:pt x="816043" y="411968"/>
                  <a:pt x="865137" y="411968"/>
                </a:cubicBezTo>
                <a:close/>
                <a:moveTo>
                  <a:pt x="197130" y="411968"/>
                </a:moveTo>
                <a:cubicBezTo>
                  <a:pt x="245069" y="411968"/>
                  <a:pt x="284403" y="450073"/>
                  <a:pt x="284403" y="498011"/>
                </a:cubicBezTo>
                <a:cubicBezTo>
                  <a:pt x="284403" y="547179"/>
                  <a:pt x="245069" y="586513"/>
                  <a:pt x="197130" y="586513"/>
                </a:cubicBezTo>
                <a:cubicBezTo>
                  <a:pt x="149192" y="586513"/>
                  <a:pt x="109858" y="547179"/>
                  <a:pt x="109858" y="498011"/>
                </a:cubicBezTo>
                <a:cubicBezTo>
                  <a:pt x="109858" y="450073"/>
                  <a:pt x="149192" y="411968"/>
                  <a:pt x="197130" y="411968"/>
                </a:cubicBezTo>
                <a:close/>
                <a:moveTo>
                  <a:pt x="574898" y="225346"/>
                </a:moveTo>
                <a:lnTo>
                  <a:pt x="556219" y="257964"/>
                </a:lnTo>
                <a:cubicBezTo>
                  <a:pt x="554973" y="260473"/>
                  <a:pt x="552483" y="262982"/>
                  <a:pt x="551237" y="264237"/>
                </a:cubicBezTo>
                <a:lnTo>
                  <a:pt x="568671" y="370874"/>
                </a:lnTo>
                <a:lnTo>
                  <a:pt x="696936" y="370874"/>
                </a:lnTo>
                <a:cubicBezTo>
                  <a:pt x="699427" y="370874"/>
                  <a:pt x="700672" y="369619"/>
                  <a:pt x="700672" y="367110"/>
                </a:cubicBezTo>
                <a:lnTo>
                  <a:pt x="700672" y="311910"/>
                </a:lnTo>
                <a:cubicBezTo>
                  <a:pt x="700672" y="264237"/>
                  <a:pt x="662068" y="225346"/>
                  <a:pt x="614747" y="225346"/>
                </a:cubicBezTo>
                <a:close/>
                <a:moveTo>
                  <a:pt x="444143" y="225346"/>
                </a:moveTo>
                <a:cubicBezTo>
                  <a:pt x="396822" y="225346"/>
                  <a:pt x="358218" y="264237"/>
                  <a:pt x="358218" y="311910"/>
                </a:cubicBezTo>
                <a:lnTo>
                  <a:pt x="358218" y="367110"/>
                </a:lnTo>
                <a:cubicBezTo>
                  <a:pt x="358218" y="369619"/>
                  <a:pt x="359463" y="370874"/>
                  <a:pt x="363199" y="370874"/>
                </a:cubicBezTo>
                <a:lnTo>
                  <a:pt x="491464" y="370874"/>
                </a:lnTo>
                <a:lnTo>
                  <a:pt x="508898" y="264237"/>
                </a:lnTo>
                <a:cubicBezTo>
                  <a:pt x="506407" y="262982"/>
                  <a:pt x="505162" y="260473"/>
                  <a:pt x="502671" y="257964"/>
                </a:cubicBezTo>
                <a:lnTo>
                  <a:pt x="483992" y="225346"/>
                </a:lnTo>
                <a:close/>
                <a:moveTo>
                  <a:pt x="444143" y="197746"/>
                </a:moveTo>
                <a:lnTo>
                  <a:pt x="467803" y="197746"/>
                </a:lnTo>
                <a:lnTo>
                  <a:pt x="591087" y="197746"/>
                </a:lnTo>
                <a:lnTo>
                  <a:pt x="614747" y="197746"/>
                </a:lnTo>
                <a:cubicBezTo>
                  <a:pt x="678257" y="197746"/>
                  <a:pt x="729314" y="249182"/>
                  <a:pt x="729314" y="311910"/>
                </a:cubicBezTo>
                <a:lnTo>
                  <a:pt x="729314" y="367110"/>
                </a:lnTo>
                <a:cubicBezTo>
                  <a:pt x="729314" y="384674"/>
                  <a:pt x="714370" y="399728"/>
                  <a:pt x="696936" y="399728"/>
                </a:cubicBezTo>
                <a:lnTo>
                  <a:pt x="363199" y="399728"/>
                </a:lnTo>
                <a:cubicBezTo>
                  <a:pt x="344519" y="399728"/>
                  <a:pt x="329576" y="384674"/>
                  <a:pt x="329576" y="367110"/>
                </a:cubicBezTo>
                <a:lnTo>
                  <a:pt x="329576" y="311910"/>
                </a:lnTo>
                <a:cubicBezTo>
                  <a:pt x="329576" y="249182"/>
                  <a:pt x="381878" y="197746"/>
                  <a:pt x="444143" y="197746"/>
                </a:cubicBezTo>
                <a:close/>
                <a:moveTo>
                  <a:pt x="526706" y="27042"/>
                </a:moveTo>
                <a:cubicBezTo>
                  <a:pt x="493518" y="27042"/>
                  <a:pt x="467705" y="54084"/>
                  <a:pt x="467705" y="87272"/>
                </a:cubicBezTo>
                <a:cubicBezTo>
                  <a:pt x="467705" y="119231"/>
                  <a:pt x="493518" y="146273"/>
                  <a:pt x="526706" y="146273"/>
                </a:cubicBezTo>
                <a:cubicBezTo>
                  <a:pt x="558665" y="146273"/>
                  <a:pt x="585707" y="119231"/>
                  <a:pt x="585707" y="87272"/>
                </a:cubicBezTo>
                <a:cubicBezTo>
                  <a:pt x="585707" y="54084"/>
                  <a:pt x="558665" y="27042"/>
                  <a:pt x="526706" y="27042"/>
                </a:cubicBezTo>
                <a:close/>
                <a:moveTo>
                  <a:pt x="526706" y="0"/>
                </a:moveTo>
                <a:cubicBezTo>
                  <a:pt x="574645" y="0"/>
                  <a:pt x="613979" y="39334"/>
                  <a:pt x="613979" y="87272"/>
                </a:cubicBezTo>
                <a:cubicBezTo>
                  <a:pt x="613979" y="135211"/>
                  <a:pt x="574645" y="174545"/>
                  <a:pt x="526706" y="174545"/>
                </a:cubicBezTo>
                <a:cubicBezTo>
                  <a:pt x="478768" y="174545"/>
                  <a:pt x="439434" y="135211"/>
                  <a:pt x="439434" y="87272"/>
                </a:cubicBezTo>
                <a:cubicBezTo>
                  <a:pt x="439434" y="39334"/>
                  <a:pt x="478768" y="0"/>
                  <a:pt x="526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8" name="ROUND RECTANGLE 03">
            <a:extLst>
              <a:ext uri="{FF2B5EF4-FFF2-40B4-BE49-F238E27FC236}">
                <a16:creationId xmlns:a16="http://schemas.microsoft.com/office/drawing/2014/main" id="{8B98A63B-EE6F-2F4E-9FE3-F654B729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9785" y="6989830"/>
            <a:ext cx="4268013" cy="4734910"/>
          </a:xfrm>
          <a:prstGeom prst="roundRect">
            <a:avLst>
              <a:gd name="adj" fmla="val 1392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9" name="ROUND RECT A2 03">
            <a:extLst>
              <a:ext uri="{FF2B5EF4-FFF2-40B4-BE49-F238E27FC236}">
                <a16:creationId xmlns:a16="http://schemas.microsoft.com/office/drawing/2014/main" id="{DEDAD1D5-1CAF-DE45-BC83-23F8511B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6969" y="8544333"/>
            <a:ext cx="3773645" cy="3707729"/>
          </a:xfrm>
          <a:prstGeom prst="roundRect">
            <a:avLst>
              <a:gd name="adj" fmla="val 9188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0" name="ROUND RECT A1 03">
            <a:extLst>
              <a:ext uri="{FF2B5EF4-FFF2-40B4-BE49-F238E27FC236}">
                <a16:creationId xmlns:a16="http://schemas.microsoft.com/office/drawing/2014/main" id="{ADA46DB3-2705-4F44-BC0B-E6DF0ED2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6969" y="8544333"/>
            <a:ext cx="3773645" cy="3707729"/>
          </a:xfrm>
          <a:prstGeom prst="roundRect">
            <a:avLst>
              <a:gd name="adj" fmla="val 8808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0A32D905-A44E-2442-B5F6-D3457D9AA57D}"/>
              </a:ext>
            </a:extLst>
          </p:cNvPr>
          <p:cNvSpPr txBox="1"/>
          <p:nvPr/>
        </p:nvSpPr>
        <p:spPr>
          <a:xfrm>
            <a:off x="18584281" y="7747017"/>
            <a:ext cx="3976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40E85921-9763-5F48-B33F-5AF5E366A444}"/>
              </a:ext>
            </a:extLst>
          </p:cNvPr>
          <p:cNvSpPr txBox="1"/>
          <p:nvPr/>
        </p:nvSpPr>
        <p:spPr>
          <a:xfrm>
            <a:off x="18584279" y="9433437"/>
            <a:ext cx="3976672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with professional slides, charts, infographics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and more.</a:t>
            </a:r>
          </a:p>
        </p:txBody>
      </p:sp>
      <p:sp>
        <p:nvSpPr>
          <p:cNvPr id="342" name="CIRCLE COLOR 03">
            <a:extLst>
              <a:ext uri="{FF2B5EF4-FFF2-40B4-BE49-F238E27FC236}">
                <a16:creationId xmlns:a16="http://schemas.microsoft.com/office/drawing/2014/main" id="{29AB94FA-5CFF-794B-9AF5-AB13332ED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8514" y="5254063"/>
            <a:ext cx="2296047" cy="22905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3" name="CIRCLE SHADOW 03">
            <a:extLst>
              <a:ext uri="{FF2B5EF4-FFF2-40B4-BE49-F238E27FC236}">
                <a16:creationId xmlns:a16="http://schemas.microsoft.com/office/drawing/2014/main" id="{FF66B81E-1566-1943-93D0-C51EBAC2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8514" y="5254063"/>
            <a:ext cx="2296047" cy="2290556"/>
          </a:xfrm>
          <a:prstGeom prst="ellipse">
            <a:avLst/>
          </a:prstGeom>
          <a:solidFill>
            <a:srgbClr val="11134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4" name="CIRCLE A 03">
            <a:extLst>
              <a:ext uri="{FF2B5EF4-FFF2-40B4-BE49-F238E27FC236}">
                <a16:creationId xmlns:a16="http://schemas.microsoft.com/office/drawing/2014/main" id="{822CBF4B-2141-1E4F-8C65-13BEED64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231" y="5473780"/>
            <a:ext cx="1856612" cy="18511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6" name="ICON 03">
            <a:extLst>
              <a:ext uri="{FF2B5EF4-FFF2-40B4-BE49-F238E27FC236}">
                <a16:creationId xmlns:a16="http://schemas.microsoft.com/office/drawing/2014/main" id="{E73E0185-675B-6147-83B3-34E338D7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40" y="5885752"/>
            <a:ext cx="624952" cy="1020443"/>
          </a:xfrm>
          <a:custGeom>
            <a:avLst/>
            <a:gdLst>
              <a:gd name="connsiteX0" fmla="*/ 448524 w 624952"/>
              <a:gd name="connsiteY0" fmla="*/ 831518 h 1020443"/>
              <a:gd name="connsiteX1" fmla="*/ 436100 w 624952"/>
              <a:gd name="connsiteY1" fmla="*/ 845191 h 1020443"/>
              <a:gd name="connsiteX2" fmla="*/ 436100 w 624952"/>
              <a:gd name="connsiteY2" fmla="*/ 908580 h 1020443"/>
              <a:gd name="connsiteX3" fmla="*/ 513132 w 624952"/>
              <a:gd name="connsiteY3" fmla="*/ 831518 h 1020443"/>
              <a:gd name="connsiteX4" fmla="*/ 135716 w 624952"/>
              <a:gd name="connsiteY4" fmla="*/ 774502 h 1020443"/>
              <a:gd name="connsiteX5" fmla="*/ 307974 w 624952"/>
              <a:gd name="connsiteY5" fmla="*/ 774502 h 1020443"/>
              <a:gd name="connsiteX6" fmla="*/ 322846 w 624952"/>
              <a:gd name="connsiteY6" fmla="*/ 787638 h 1020443"/>
              <a:gd name="connsiteX7" fmla="*/ 307974 w 624952"/>
              <a:gd name="connsiteY7" fmla="*/ 800774 h 1020443"/>
              <a:gd name="connsiteX8" fmla="*/ 135716 w 624952"/>
              <a:gd name="connsiteY8" fmla="*/ 800774 h 1020443"/>
              <a:gd name="connsiteX9" fmla="*/ 120844 w 624952"/>
              <a:gd name="connsiteY9" fmla="*/ 787638 h 1020443"/>
              <a:gd name="connsiteX10" fmla="*/ 135716 w 624952"/>
              <a:gd name="connsiteY10" fmla="*/ 774502 h 1020443"/>
              <a:gd name="connsiteX11" fmla="*/ 135654 w 624952"/>
              <a:gd name="connsiteY11" fmla="*/ 714082 h 1020443"/>
              <a:gd name="connsiteX12" fmla="*/ 386176 w 624952"/>
              <a:gd name="connsiteY12" fmla="*/ 714082 h 1020443"/>
              <a:gd name="connsiteX13" fmla="*/ 399752 w 624952"/>
              <a:gd name="connsiteY13" fmla="*/ 726669 h 1020443"/>
              <a:gd name="connsiteX14" fmla="*/ 386176 w 624952"/>
              <a:gd name="connsiteY14" fmla="*/ 740401 h 1020443"/>
              <a:gd name="connsiteX15" fmla="*/ 135654 w 624952"/>
              <a:gd name="connsiteY15" fmla="*/ 740401 h 1020443"/>
              <a:gd name="connsiteX16" fmla="*/ 120844 w 624952"/>
              <a:gd name="connsiteY16" fmla="*/ 726669 h 1020443"/>
              <a:gd name="connsiteX17" fmla="*/ 135654 w 624952"/>
              <a:gd name="connsiteY17" fmla="*/ 714082 h 1020443"/>
              <a:gd name="connsiteX18" fmla="*/ 322446 w 624952"/>
              <a:gd name="connsiteY18" fmla="*/ 303094 h 1020443"/>
              <a:gd name="connsiteX19" fmla="*/ 322446 w 624952"/>
              <a:gd name="connsiteY19" fmla="*/ 453986 h 1020443"/>
              <a:gd name="connsiteX20" fmla="*/ 428814 w 624952"/>
              <a:gd name="connsiteY20" fmla="*/ 561590 h 1020443"/>
              <a:gd name="connsiteX21" fmla="*/ 465918 w 624952"/>
              <a:gd name="connsiteY21" fmla="*/ 460170 h 1020443"/>
              <a:gd name="connsiteX22" fmla="*/ 322446 w 624952"/>
              <a:gd name="connsiteY22" fmla="*/ 303094 h 1020443"/>
              <a:gd name="connsiteX23" fmla="*/ 294000 w 624952"/>
              <a:gd name="connsiteY23" fmla="*/ 303094 h 1020443"/>
              <a:gd name="connsiteX24" fmla="*/ 149292 w 624952"/>
              <a:gd name="connsiteY24" fmla="*/ 460170 h 1020443"/>
              <a:gd name="connsiteX25" fmla="*/ 307604 w 624952"/>
              <a:gd name="connsiteY25" fmla="*/ 618484 h 1020443"/>
              <a:gd name="connsiteX26" fmla="*/ 409024 w 624952"/>
              <a:gd name="connsiteY26" fmla="*/ 581379 h 1020443"/>
              <a:gd name="connsiteX27" fmla="*/ 294000 w 624952"/>
              <a:gd name="connsiteY27" fmla="*/ 466355 h 1020443"/>
              <a:gd name="connsiteX28" fmla="*/ 307604 w 624952"/>
              <a:gd name="connsiteY28" fmla="*/ 274647 h 1020443"/>
              <a:gd name="connsiteX29" fmla="*/ 493128 w 624952"/>
              <a:gd name="connsiteY29" fmla="*/ 460170 h 1020443"/>
              <a:gd name="connsiteX30" fmla="*/ 438708 w 624952"/>
              <a:gd name="connsiteY30" fmla="*/ 592510 h 1020443"/>
              <a:gd name="connsiteX31" fmla="*/ 307604 w 624952"/>
              <a:gd name="connsiteY31" fmla="*/ 646930 h 1020443"/>
              <a:gd name="connsiteX32" fmla="*/ 120844 w 624952"/>
              <a:gd name="connsiteY32" fmla="*/ 460170 h 1020443"/>
              <a:gd name="connsiteX33" fmla="*/ 307604 w 624952"/>
              <a:gd name="connsiteY33" fmla="*/ 274647 h 1020443"/>
              <a:gd name="connsiteX34" fmla="*/ 111820 w 624952"/>
              <a:gd name="connsiteY34" fmla="*/ 178981 h 1020443"/>
              <a:gd name="connsiteX35" fmla="*/ 90698 w 624952"/>
              <a:gd name="connsiteY35" fmla="*/ 200111 h 1020443"/>
              <a:gd name="connsiteX36" fmla="*/ 90698 w 624952"/>
              <a:gd name="connsiteY36" fmla="*/ 906094 h 1020443"/>
              <a:gd name="connsiteX37" fmla="*/ 111820 w 624952"/>
              <a:gd name="connsiteY37" fmla="*/ 927224 h 1020443"/>
              <a:gd name="connsiteX38" fmla="*/ 407524 w 624952"/>
              <a:gd name="connsiteY38" fmla="*/ 927224 h 1020443"/>
              <a:gd name="connsiteX39" fmla="*/ 407524 w 624952"/>
              <a:gd name="connsiteY39" fmla="*/ 845191 h 1020443"/>
              <a:gd name="connsiteX40" fmla="*/ 448524 w 624952"/>
              <a:gd name="connsiteY40" fmla="*/ 804174 h 1020443"/>
              <a:gd name="connsiteX41" fmla="*/ 534254 w 624952"/>
              <a:gd name="connsiteY41" fmla="*/ 804174 h 1020443"/>
              <a:gd name="connsiteX42" fmla="*/ 534254 w 624952"/>
              <a:gd name="connsiteY42" fmla="*/ 200111 h 1020443"/>
              <a:gd name="connsiteX43" fmla="*/ 511890 w 624952"/>
              <a:gd name="connsiteY43" fmla="*/ 178981 h 1020443"/>
              <a:gd name="connsiteX44" fmla="*/ 479586 w 624952"/>
              <a:gd name="connsiteY44" fmla="*/ 178981 h 1020443"/>
              <a:gd name="connsiteX45" fmla="*/ 474616 w 624952"/>
              <a:gd name="connsiteY45" fmla="*/ 190168 h 1020443"/>
              <a:gd name="connsiteX46" fmla="*/ 451010 w 624952"/>
              <a:gd name="connsiteY46" fmla="*/ 203840 h 1020443"/>
              <a:gd name="connsiteX47" fmla="*/ 172700 w 624952"/>
              <a:gd name="connsiteY47" fmla="*/ 203840 h 1020443"/>
              <a:gd name="connsiteX48" fmla="*/ 147852 w 624952"/>
              <a:gd name="connsiteY48" fmla="*/ 190168 h 1020443"/>
              <a:gd name="connsiteX49" fmla="*/ 144124 w 624952"/>
              <a:gd name="connsiteY49" fmla="*/ 178981 h 1020443"/>
              <a:gd name="connsiteX50" fmla="*/ 183882 w 624952"/>
              <a:gd name="connsiteY50" fmla="*/ 144179 h 1020443"/>
              <a:gd name="connsiteX51" fmla="*/ 171458 w 624952"/>
              <a:gd name="connsiteY51" fmla="*/ 172767 h 1020443"/>
              <a:gd name="connsiteX52" fmla="*/ 171458 w 624952"/>
              <a:gd name="connsiteY52" fmla="*/ 174010 h 1020443"/>
              <a:gd name="connsiteX53" fmla="*/ 172700 w 624952"/>
              <a:gd name="connsiteY53" fmla="*/ 175252 h 1020443"/>
              <a:gd name="connsiteX54" fmla="*/ 451010 w 624952"/>
              <a:gd name="connsiteY54" fmla="*/ 175252 h 1020443"/>
              <a:gd name="connsiteX55" fmla="*/ 452252 w 624952"/>
              <a:gd name="connsiteY55" fmla="*/ 174010 h 1020443"/>
              <a:gd name="connsiteX56" fmla="*/ 452252 w 624952"/>
              <a:gd name="connsiteY56" fmla="*/ 172767 h 1020443"/>
              <a:gd name="connsiteX57" fmla="*/ 439828 w 624952"/>
              <a:gd name="connsiteY57" fmla="*/ 144179 h 1020443"/>
              <a:gd name="connsiteX58" fmla="*/ 63364 w 624952"/>
              <a:gd name="connsiteY58" fmla="*/ 114349 h 1020443"/>
              <a:gd name="connsiteX59" fmla="*/ 27334 w 624952"/>
              <a:gd name="connsiteY59" fmla="*/ 150394 h 1020443"/>
              <a:gd name="connsiteX60" fmla="*/ 27334 w 624952"/>
              <a:gd name="connsiteY60" fmla="*/ 957054 h 1020443"/>
              <a:gd name="connsiteX61" fmla="*/ 63364 w 624952"/>
              <a:gd name="connsiteY61" fmla="*/ 990613 h 1020443"/>
              <a:gd name="connsiteX62" fmla="*/ 561588 w 624952"/>
              <a:gd name="connsiteY62" fmla="*/ 990613 h 1020443"/>
              <a:gd name="connsiteX63" fmla="*/ 596376 w 624952"/>
              <a:gd name="connsiteY63" fmla="*/ 957054 h 1020443"/>
              <a:gd name="connsiteX64" fmla="*/ 596376 w 624952"/>
              <a:gd name="connsiteY64" fmla="*/ 150394 h 1020443"/>
              <a:gd name="connsiteX65" fmla="*/ 561588 w 624952"/>
              <a:gd name="connsiteY65" fmla="*/ 114349 h 1020443"/>
              <a:gd name="connsiteX66" fmla="*/ 458464 w 624952"/>
              <a:gd name="connsiteY66" fmla="*/ 114349 h 1020443"/>
              <a:gd name="connsiteX67" fmla="*/ 473374 w 624952"/>
              <a:gd name="connsiteY67" fmla="*/ 150394 h 1020443"/>
              <a:gd name="connsiteX68" fmla="*/ 511890 w 624952"/>
              <a:gd name="connsiteY68" fmla="*/ 150394 h 1020443"/>
              <a:gd name="connsiteX69" fmla="*/ 561588 w 624952"/>
              <a:gd name="connsiteY69" fmla="*/ 200111 h 1020443"/>
              <a:gd name="connsiteX70" fmla="*/ 561588 w 624952"/>
              <a:gd name="connsiteY70" fmla="*/ 804174 h 1020443"/>
              <a:gd name="connsiteX71" fmla="*/ 561588 w 624952"/>
              <a:gd name="connsiteY71" fmla="*/ 901122 h 1020443"/>
              <a:gd name="connsiteX72" fmla="*/ 545436 w 624952"/>
              <a:gd name="connsiteY72" fmla="*/ 940896 h 1020443"/>
              <a:gd name="connsiteX73" fmla="*/ 505678 w 624952"/>
              <a:gd name="connsiteY73" fmla="*/ 957054 h 1020443"/>
              <a:gd name="connsiteX74" fmla="*/ 504434 w 624952"/>
              <a:gd name="connsiteY74" fmla="*/ 957054 h 1020443"/>
              <a:gd name="connsiteX75" fmla="*/ 407524 w 624952"/>
              <a:gd name="connsiteY75" fmla="*/ 955811 h 1020443"/>
              <a:gd name="connsiteX76" fmla="*/ 111820 w 624952"/>
              <a:gd name="connsiteY76" fmla="*/ 955811 h 1020443"/>
              <a:gd name="connsiteX77" fmla="*/ 62122 w 624952"/>
              <a:gd name="connsiteY77" fmla="*/ 906094 h 1020443"/>
              <a:gd name="connsiteX78" fmla="*/ 62122 w 624952"/>
              <a:gd name="connsiteY78" fmla="*/ 200111 h 1020443"/>
              <a:gd name="connsiteX79" fmla="*/ 111820 w 624952"/>
              <a:gd name="connsiteY79" fmla="*/ 150394 h 1020443"/>
              <a:gd name="connsiteX80" fmla="*/ 150336 w 624952"/>
              <a:gd name="connsiteY80" fmla="*/ 150394 h 1020443"/>
              <a:gd name="connsiteX81" fmla="*/ 165246 w 624952"/>
              <a:gd name="connsiteY81" fmla="*/ 114349 h 1020443"/>
              <a:gd name="connsiteX82" fmla="*/ 312488 w 624952"/>
              <a:gd name="connsiteY82" fmla="*/ 60421 h 1020443"/>
              <a:gd name="connsiteX83" fmla="*/ 328356 w 624952"/>
              <a:gd name="connsiteY83" fmla="*/ 76289 h 1020443"/>
              <a:gd name="connsiteX84" fmla="*/ 312488 w 624952"/>
              <a:gd name="connsiteY84" fmla="*/ 92158 h 1020443"/>
              <a:gd name="connsiteX85" fmla="*/ 296620 w 624952"/>
              <a:gd name="connsiteY85" fmla="*/ 76289 h 1020443"/>
              <a:gd name="connsiteX86" fmla="*/ 312488 w 624952"/>
              <a:gd name="connsiteY86" fmla="*/ 60421 h 1020443"/>
              <a:gd name="connsiteX87" fmla="*/ 196308 w 624952"/>
              <a:gd name="connsiteY87" fmla="*/ 27344 h 1020443"/>
              <a:gd name="connsiteX88" fmla="*/ 196308 w 624952"/>
              <a:gd name="connsiteY88" fmla="*/ 115592 h 1020443"/>
              <a:gd name="connsiteX89" fmla="*/ 427402 w 624952"/>
              <a:gd name="connsiteY89" fmla="*/ 115592 h 1020443"/>
              <a:gd name="connsiteX90" fmla="*/ 427402 w 624952"/>
              <a:gd name="connsiteY90" fmla="*/ 27344 h 1020443"/>
              <a:gd name="connsiteX91" fmla="*/ 196308 w 624952"/>
              <a:gd name="connsiteY91" fmla="*/ 0 h 1020443"/>
              <a:gd name="connsiteX92" fmla="*/ 427402 w 624952"/>
              <a:gd name="connsiteY92" fmla="*/ 0 h 1020443"/>
              <a:gd name="connsiteX93" fmla="*/ 455980 w 624952"/>
              <a:gd name="connsiteY93" fmla="*/ 27344 h 1020443"/>
              <a:gd name="connsiteX94" fmla="*/ 455980 w 624952"/>
              <a:gd name="connsiteY94" fmla="*/ 87005 h 1020443"/>
              <a:gd name="connsiteX95" fmla="*/ 561588 w 624952"/>
              <a:gd name="connsiteY95" fmla="*/ 87005 h 1020443"/>
              <a:gd name="connsiteX96" fmla="*/ 624952 w 624952"/>
              <a:gd name="connsiteY96" fmla="*/ 150394 h 1020443"/>
              <a:gd name="connsiteX97" fmla="*/ 624952 w 624952"/>
              <a:gd name="connsiteY97" fmla="*/ 957054 h 1020443"/>
              <a:gd name="connsiteX98" fmla="*/ 561588 w 624952"/>
              <a:gd name="connsiteY98" fmla="*/ 1020443 h 1020443"/>
              <a:gd name="connsiteX99" fmla="*/ 63364 w 624952"/>
              <a:gd name="connsiteY99" fmla="*/ 1020443 h 1020443"/>
              <a:gd name="connsiteX100" fmla="*/ 0 w 624952"/>
              <a:gd name="connsiteY100" fmla="*/ 957054 h 1020443"/>
              <a:gd name="connsiteX101" fmla="*/ 0 w 624952"/>
              <a:gd name="connsiteY101" fmla="*/ 150394 h 1020443"/>
              <a:gd name="connsiteX102" fmla="*/ 63364 w 624952"/>
              <a:gd name="connsiteY102" fmla="*/ 87005 h 1020443"/>
              <a:gd name="connsiteX103" fmla="*/ 167730 w 624952"/>
              <a:gd name="connsiteY103" fmla="*/ 87005 h 1020443"/>
              <a:gd name="connsiteX104" fmla="*/ 167730 w 624952"/>
              <a:gd name="connsiteY104" fmla="*/ 27344 h 1020443"/>
              <a:gd name="connsiteX105" fmla="*/ 196308 w 624952"/>
              <a:gd name="connsiteY105" fmla="*/ 0 h 102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24952" h="1020443">
                <a:moveTo>
                  <a:pt x="448524" y="831518"/>
                </a:moveTo>
                <a:cubicBezTo>
                  <a:pt x="441070" y="831518"/>
                  <a:pt x="436100" y="837733"/>
                  <a:pt x="436100" y="845191"/>
                </a:cubicBezTo>
                <a:lnTo>
                  <a:pt x="436100" y="908580"/>
                </a:lnTo>
                <a:lnTo>
                  <a:pt x="513132" y="831518"/>
                </a:lnTo>
                <a:close/>
                <a:moveTo>
                  <a:pt x="135716" y="774502"/>
                </a:moveTo>
                <a:lnTo>
                  <a:pt x="307974" y="774502"/>
                </a:lnTo>
                <a:cubicBezTo>
                  <a:pt x="316650" y="774502"/>
                  <a:pt x="322846" y="780473"/>
                  <a:pt x="322846" y="787638"/>
                </a:cubicBezTo>
                <a:cubicBezTo>
                  <a:pt x="322846" y="794803"/>
                  <a:pt x="316650" y="800774"/>
                  <a:pt x="307974" y="800774"/>
                </a:cubicBezTo>
                <a:lnTo>
                  <a:pt x="135716" y="800774"/>
                </a:lnTo>
                <a:cubicBezTo>
                  <a:pt x="128280" y="800774"/>
                  <a:pt x="120844" y="794803"/>
                  <a:pt x="120844" y="787638"/>
                </a:cubicBezTo>
                <a:cubicBezTo>
                  <a:pt x="120844" y="780473"/>
                  <a:pt x="128280" y="774502"/>
                  <a:pt x="135716" y="774502"/>
                </a:cubicBezTo>
                <a:close/>
                <a:moveTo>
                  <a:pt x="135654" y="714082"/>
                </a:moveTo>
                <a:lnTo>
                  <a:pt x="386176" y="714082"/>
                </a:lnTo>
                <a:cubicBezTo>
                  <a:pt x="393582" y="714082"/>
                  <a:pt x="399752" y="719804"/>
                  <a:pt x="399752" y="726669"/>
                </a:cubicBezTo>
                <a:cubicBezTo>
                  <a:pt x="399752" y="734679"/>
                  <a:pt x="393582" y="740401"/>
                  <a:pt x="386176" y="740401"/>
                </a:cubicBezTo>
                <a:lnTo>
                  <a:pt x="135654" y="740401"/>
                </a:lnTo>
                <a:cubicBezTo>
                  <a:pt x="128250" y="740401"/>
                  <a:pt x="120844" y="734679"/>
                  <a:pt x="120844" y="726669"/>
                </a:cubicBezTo>
                <a:cubicBezTo>
                  <a:pt x="120844" y="719804"/>
                  <a:pt x="128250" y="714082"/>
                  <a:pt x="135654" y="714082"/>
                </a:cubicBezTo>
                <a:close/>
                <a:moveTo>
                  <a:pt x="322446" y="303094"/>
                </a:moveTo>
                <a:lnTo>
                  <a:pt x="322446" y="453986"/>
                </a:lnTo>
                <a:lnTo>
                  <a:pt x="428814" y="561590"/>
                </a:lnTo>
                <a:cubicBezTo>
                  <a:pt x="452314" y="534380"/>
                  <a:pt x="465918" y="498512"/>
                  <a:pt x="465918" y="460170"/>
                </a:cubicBezTo>
                <a:cubicBezTo>
                  <a:pt x="465918" y="378540"/>
                  <a:pt x="401604" y="309278"/>
                  <a:pt x="322446" y="303094"/>
                </a:cubicBezTo>
                <a:close/>
                <a:moveTo>
                  <a:pt x="294000" y="303094"/>
                </a:moveTo>
                <a:cubicBezTo>
                  <a:pt x="212370" y="309278"/>
                  <a:pt x="149292" y="378540"/>
                  <a:pt x="149292" y="460170"/>
                </a:cubicBezTo>
                <a:cubicBezTo>
                  <a:pt x="149292" y="547985"/>
                  <a:pt x="221028" y="618484"/>
                  <a:pt x="307604" y="618484"/>
                </a:cubicBezTo>
                <a:cubicBezTo>
                  <a:pt x="345946" y="618484"/>
                  <a:pt x="381814" y="604878"/>
                  <a:pt x="409024" y="581379"/>
                </a:cubicBezTo>
                <a:lnTo>
                  <a:pt x="294000" y="466355"/>
                </a:lnTo>
                <a:close/>
                <a:moveTo>
                  <a:pt x="307604" y="274647"/>
                </a:moveTo>
                <a:cubicBezTo>
                  <a:pt x="410262" y="274647"/>
                  <a:pt x="493128" y="357514"/>
                  <a:pt x="493128" y="460170"/>
                </a:cubicBezTo>
                <a:cubicBezTo>
                  <a:pt x="493128" y="512117"/>
                  <a:pt x="473340" y="557879"/>
                  <a:pt x="438708" y="592510"/>
                </a:cubicBezTo>
                <a:cubicBezTo>
                  <a:pt x="405314" y="625904"/>
                  <a:pt x="358314" y="646930"/>
                  <a:pt x="307604" y="646930"/>
                </a:cubicBezTo>
                <a:cubicBezTo>
                  <a:pt x="204948" y="646930"/>
                  <a:pt x="120844" y="562827"/>
                  <a:pt x="120844" y="460170"/>
                </a:cubicBezTo>
                <a:cubicBezTo>
                  <a:pt x="120844" y="357514"/>
                  <a:pt x="204948" y="274647"/>
                  <a:pt x="307604" y="274647"/>
                </a:cubicBezTo>
                <a:close/>
                <a:moveTo>
                  <a:pt x="111820" y="178981"/>
                </a:moveTo>
                <a:cubicBezTo>
                  <a:pt x="99396" y="178981"/>
                  <a:pt x="90698" y="188925"/>
                  <a:pt x="90698" y="200111"/>
                </a:cubicBezTo>
                <a:lnTo>
                  <a:pt x="90698" y="906094"/>
                </a:lnTo>
                <a:cubicBezTo>
                  <a:pt x="90698" y="918523"/>
                  <a:pt x="99396" y="927224"/>
                  <a:pt x="111820" y="927224"/>
                </a:cubicBezTo>
                <a:lnTo>
                  <a:pt x="407524" y="927224"/>
                </a:lnTo>
                <a:lnTo>
                  <a:pt x="407524" y="845191"/>
                </a:lnTo>
                <a:cubicBezTo>
                  <a:pt x="407524" y="822818"/>
                  <a:pt x="426160" y="804174"/>
                  <a:pt x="448524" y="804174"/>
                </a:cubicBezTo>
                <a:lnTo>
                  <a:pt x="534254" y="804174"/>
                </a:lnTo>
                <a:lnTo>
                  <a:pt x="534254" y="200111"/>
                </a:lnTo>
                <a:cubicBezTo>
                  <a:pt x="534254" y="188925"/>
                  <a:pt x="523072" y="178981"/>
                  <a:pt x="511890" y="178981"/>
                </a:cubicBezTo>
                <a:lnTo>
                  <a:pt x="479586" y="178981"/>
                </a:lnTo>
                <a:cubicBezTo>
                  <a:pt x="478344" y="182710"/>
                  <a:pt x="478344" y="186439"/>
                  <a:pt x="474616" y="190168"/>
                </a:cubicBezTo>
                <a:cubicBezTo>
                  <a:pt x="469646" y="197625"/>
                  <a:pt x="460950" y="203840"/>
                  <a:pt x="451010" y="203840"/>
                </a:cubicBezTo>
                <a:lnTo>
                  <a:pt x="172700" y="203840"/>
                </a:lnTo>
                <a:cubicBezTo>
                  <a:pt x="164004" y="203840"/>
                  <a:pt x="154064" y="197625"/>
                  <a:pt x="147852" y="190168"/>
                </a:cubicBezTo>
                <a:cubicBezTo>
                  <a:pt x="146610" y="186439"/>
                  <a:pt x="144124" y="182710"/>
                  <a:pt x="144124" y="178981"/>
                </a:cubicBezTo>
                <a:close/>
                <a:moveTo>
                  <a:pt x="183882" y="144179"/>
                </a:moveTo>
                <a:lnTo>
                  <a:pt x="171458" y="172767"/>
                </a:lnTo>
                <a:cubicBezTo>
                  <a:pt x="171458" y="174010"/>
                  <a:pt x="171458" y="174010"/>
                  <a:pt x="171458" y="174010"/>
                </a:cubicBezTo>
                <a:cubicBezTo>
                  <a:pt x="171458" y="175252"/>
                  <a:pt x="172700" y="175252"/>
                  <a:pt x="172700" y="175252"/>
                </a:cubicBezTo>
                <a:lnTo>
                  <a:pt x="451010" y="175252"/>
                </a:lnTo>
                <a:cubicBezTo>
                  <a:pt x="451010" y="175252"/>
                  <a:pt x="451010" y="175252"/>
                  <a:pt x="452252" y="174010"/>
                </a:cubicBezTo>
                <a:cubicBezTo>
                  <a:pt x="452252" y="174010"/>
                  <a:pt x="452252" y="174010"/>
                  <a:pt x="452252" y="172767"/>
                </a:cubicBezTo>
                <a:lnTo>
                  <a:pt x="439828" y="144179"/>
                </a:lnTo>
                <a:close/>
                <a:moveTo>
                  <a:pt x="63364" y="114349"/>
                </a:moveTo>
                <a:cubicBezTo>
                  <a:pt x="43486" y="114349"/>
                  <a:pt x="27334" y="130507"/>
                  <a:pt x="27334" y="150394"/>
                </a:cubicBezTo>
                <a:lnTo>
                  <a:pt x="27334" y="957054"/>
                </a:lnTo>
                <a:cubicBezTo>
                  <a:pt x="27334" y="974455"/>
                  <a:pt x="43486" y="990613"/>
                  <a:pt x="63364" y="990613"/>
                </a:cubicBezTo>
                <a:lnTo>
                  <a:pt x="561588" y="990613"/>
                </a:lnTo>
                <a:cubicBezTo>
                  <a:pt x="580224" y="990613"/>
                  <a:pt x="596376" y="974455"/>
                  <a:pt x="596376" y="957054"/>
                </a:cubicBezTo>
                <a:lnTo>
                  <a:pt x="596376" y="150394"/>
                </a:lnTo>
                <a:cubicBezTo>
                  <a:pt x="596376" y="130507"/>
                  <a:pt x="580224" y="114349"/>
                  <a:pt x="561588" y="114349"/>
                </a:cubicBezTo>
                <a:lnTo>
                  <a:pt x="458464" y="114349"/>
                </a:lnTo>
                <a:lnTo>
                  <a:pt x="473374" y="150394"/>
                </a:lnTo>
                <a:lnTo>
                  <a:pt x="511890" y="150394"/>
                </a:lnTo>
                <a:cubicBezTo>
                  <a:pt x="539224" y="150394"/>
                  <a:pt x="561588" y="172767"/>
                  <a:pt x="561588" y="200111"/>
                </a:cubicBezTo>
                <a:lnTo>
                  <a:pt x="561588" y="804174"/>
                </a:lnTo>
                <a:lnTo>
                  <a:pt x="561588" y="901122"/>
                </a:lnTo>
                <a:cubicBezTo>
                  <a:pt x="561588" y="916037"/>
                  <a:pt x="555376" y="930953"/>
                  <a:pt x="545436" y="940896"/>
                </a:cubicBezTo>
                <a:cubicBezTo>
                  <a:pt x="534254" y="952082"/>
                  <a:pt x="520586" y="957054"/>
                  <a:pt x="505678" y="957054"/>
                </a:cubicBezTo>
                <a:lnTo>
                  <a:pt x="504434" y="957054"/>
                </a:lnTo>
                <a:lnTo>
                  <a:pt x="407524" y="955811"/>
                </a:lnTo>
                <a:lnTo>
                  <a:pt x="111820" y="955811"/>
                </a:lnTo>
                <a:cubicBezTo>
                  <a:pt x="84486" y="955811"/>
                  <a:pt x="62122" y="933438"/>
                  <a:pt x="62122" y="906094"/>
                </a:cubicBezTo>
                <a:lnTo>
                  <a:pt x="62122" y="200111"/>
                </a:lnTo>
                <a:cubicBezTo>
                  <a:pt x="62122" y="172767"/>
                  <a:pt x="84486" y="150394"/>
                  <a:pt x="111820" y="150394"/>
                </a:cubicBezTo>
                <a:lnTo>
                  <a:pt x="150336" y="150394"/>
                </a:lnTo>
                <a:lnTo>
                  <a:pt x="165246" y="114349"/>
                </a:lnTo>
                <a:close/>
                <a:moveTo>
                  <a:pt x="312488" y="60421"/>
                </a:moveTo>
                <a:cubicBezTo>
                  <a:pt x="321032" y="60421"/>
                  <a:pt x="328356" y="66524"/>
                  <a:pt x="328356" y="76289"/>
                </a:cubicBezTo>
                <a:cubicBezTo>
                  <a:pt x="328356" y="84834"/>
                  <a:pt x="321032" y="92158"/>
                  <a:pt x="312488" y="92158"/>
                </a:cubicBezTo>
                <a:cubicBezTo>
                  <a:pt x="303944" y="92158"/>
                  <a:pt x="296620" y="84834"/>
                  <a:pt x="296620" y="76289"/>
                </a:cubicBezTo>
                <a:cubicBezTo>
                  <a:pt x="296620" y="66524"/>
                  <a:pt x="303944" y="60421"/>
                  <a:pt x="312488" y="60421"/>
                </a:cubicBezTo>
                <a:close/>
                <a:moveTo>
                  <a:pt x="196308" y="27344"/>
                </a:moveTo>
                <a:lnTo>
                  <a:pt x="196308" y="115592"/>
                </a:lnTo>
                <a:lnTo>
                  <a:pt x="427402" y="115592"/>
                </a:lnTo>
                <a:lnTo>
                  <a:pt x="427402" y="27344"/>
                </a:lnTo>
                <a:close/>
                <a:moveTo>
                  <a:pt x="196308" y="0"/>
                </a:moveTo>
                <a:lnTo>
                  <a:pt x="427402" y="0"/>
                </a:lnTo>
                <a:cubicBezTo>
                  <a:pt x="443554" y="0"/>
                  <a:pt x="455980" y="12429"/>
                  <a:pt x="455980" y="27344"/>
                </a:cubicBezTo>
                <a:lnTo>
                  <a:pt x="455980" y="87005"/>
                </a:lnTo>
                <a:lnTo>
                  <a:pt x="561588" y="87005"/>
                </a:lnTo>
                <a:cubicBezTo>
                  <a:pt x="596376" y="87005"/>
                  <a:pt x="624952" y="114349"/>
                  <a:pt x="624952" y="150394"/>
                </a:cubicBezTo>
                <a:lnTo>
                  <a:pt x="624952" y="957054"/>
                </a:lnTo>
                <a:cubicBezTo>
                  <a:pt x="624952" y="990613"/>
                  <a:pt x="596376" y="1020443"/>
                  <a:pt x="561588" y="1020443"/>
                </a:cubicBezTo>
                <a:lnTo>
                  <a:pt x="63364" y="1020443"/>
                </a:lnTo>
                <a:cubicBezTo>
                  <a:pt x="27334" y="1020443"/>
                  <a:pt x="0" y="990613"/>
                  <a:pt x="0" y="957054"/>
                </a:cubicBezTo>
                <a:lnTo>
                  <a:pt x="0" y="150394"/>
                </a:lnTo>
                <a:cubicBezTo>
                  <a:pt x="0" y="114349"/>
                  <a:pt x="27334" y="87005"/>
                  <a:pt x="63364" y="87005"/>
                </a:cubicBezTo>
                <a:lnTo>
                  <a:pt x="167730" y="87005"/>
                </a:lnTo>
                <a:lnTo>
                  <a:pt x="167730" y="27344"/>
                </a:lnTo>
                <a:cubicBezTo>
                  <a:pt x="167730" y="12429"/>
                  <a:pt x="181398" y="0"/>
                  <a:pt x="196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0" name="LINE 03">
            <a:extLst>
              <a:ext uri="{FF2B5EF4-FFF2-40B4-BE49-F238E27FC236}">
                <a16:creationId xmlns:a16="http://schemas.microsoft.com/office/drawing/2014/main" id="{11AFB051-1A74-0A49-B373-6EA16BF1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222" y="4149985"/>
            <a:ext cx="16473317" cy="807460"/>
          </a:xfrm>
          <a:custGeom>
            <a:avLst/>
            <a:gdLst>
              <a:gd name="T0" fmla="*/ 0 w 13224"/>
              <a:gd name="T1" fmla="*/ 647 h 648"/>
              <a:gd name="T2" fmla="*/ 0 w 13224"/>
              <a:gd name="T3" fmla="*/ 0 h 648"/>
              <a:gd name="T4" fmla="*/ 13223 w 13224"/>
              <a:gd name="T5" fmla="*/ 0 h 648"/>
              <a:gd name="T6" fmla="*/ 13223 w 13224"/>
              <a:gd name="T7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24" h="648">
                <a:moveTo>
                  <a:pt x="0" y="647"/>
                </a:moveTo>
                <a:lnTo>
                  <a:pt x="0" y="0"/>
                </a:lnTo>
                <a:lnTo>
                  <a:pt x="13223" y="0"/>
                </a:lnTo>
                <a:lnTo>
                  <a:pt x="13223" y="647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1" name="LINE 02">
            <a:extLst>
              <a:ext uri="{FF2B5EF4-FFF2-40B4-BE49-F238E27FC236}">
                <a16:creationId xmlns:a16="http://schemas.microsoft.com/office/drawing/2014/main" id="{63340144-4569-824D-B0F9-1F4BD3978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76840" y="4149985"/>
            <a:ext cx="0" cy="80746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2" name="LINE 01">
            <a:extLst>
              <a:ext uri="{FF2B5EF4-FFF2-40B4-BE49-F238E27FC236}">
                <a16:creationId xmlns:a16="http://schemas.microsoft.com/office/drawing/2014/main" id="{B1F12BF8-4C62-824C-BE59-F0118D32E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2633" y="4149985"/>
            <a:ext cx="0" cy="80746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3" name="DOT LINE 01">
            <a:extLst>
              <a:ext uri="{FF2B5EF4-FFF2-40B4-BE49-F238E27FC236}">
                <a16:creationId xmlns:a16="http://schemas.microsoft.com/office/drawing/2014/main" id="{1234D4F6-F775-0B45-9017-71BE7C24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311" y="4012660"/>
            <a:ext cx="274647" cy="27464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4" name="DOT LINE 02">
            <a:extLst>
              <a:ext uri="{FF2B5EF4-FFF2-40B4-BE49-F238E27FC236}">
                <a16:creationId xmlns:a16="http://schemas.microsoft.com/office/drawing/2014/main" id="{AE4A44C4-394C-B646-A757-C1FD1B29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515" y="4012660"/>
            <a:ext cx="274647" cy="27464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5" name="DOT LINE 03">
            <a:extLst>
              <a:ext uri="{FF2B5EF4-FFF2-40B4-BE49-F238E27FC236}">
                <a16:creationId xmlns:a16="http://schemas.microsoft.com/office/drawing/2014/main" id="{D38ED312-1716-9D4C-AF7A-A6FAB06F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214" y="4012660"/>
            <a:ext cx="274647" cy="27464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0239815-EFC0-3744-8565-61EC098CCFA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41144104-53F0-AD4D-9BA7-FF11C88A425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9D4DFD62-3035-BE43-8559-1822E6729DF9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10" name="BODY">
            <a:extLst>
              <a:ext uri="{FF2B5EF4-FFF2-40B4-BE49-F238E27FC236}">
                <a16:creationId xmlns:a16="http://schemas.microsoft.com/office/drawing/2014/main" id="{B40ADB2B-54E2-CB4E-BB1B-CB884ACB08B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398" name="ILUSTRATION">
            <a:extLst>
              <a:ext uri="{FF2B5EF4-FFF2-40B4-BE49-F238E27FC236}">
                <a16:creationId xmlns:a16="http://schemas.microsoft.com/office/drawing/2014/main" id="{6204A966-8B2C-B14C-9BD7-4085866D0A45}"/>
              </a:ext>
            </a:extLst>
          </p:cNvPr>
          <p:cNvGrpSpPr/>
          <p:nvPr/>
        </p:nvGrpSpPr>
        <p:grpSpPr>
          <a:xfrm>
            <a:off x="7657154" y="4106041"/>
            <a:ext cx="9063344" cy="8052643"/>
            <a:chOff x="7657154" y="4106041"/>
            <a:chExt cx="9063344" cy="8052643"/>
          </a:xfrm>
        </p:grpSpPr>
        <p:sp>
          <p:nvSpPr>
            <p:cNvPr id="89" name="CIRCLE">
              <a:extLst>
                <a:ext uri="{FF2B5EF4-FFF2-40B4-BE49-F238E27FC236}">
                  <a16:creationId xmlns:a16="http://schemas.microsoft.com/office/drawing/2014/main" id="{B35180FC-DDEC-8C48-996E-C8A71588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9807" y="4886038"/>
              <a:ext cx="1895065" cy="18950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0" name="DOLLAR">
              <a:extLst>
                <a:ext uri="{FF2B5EF4-FFF2-40B4-BE49-F238E27FC236}">
                  <a16:creationId xmlns:a16="http://schemas.microsoft.com/office/drawing/2014/main" id="{B550ACBE-A0C7-2C4F-A97D-2DE55A260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8539" y="5270543"/>
              <a:ext cx="692110" cy="1213937"/>
            </a:xfrm>
            <a:custGeom>
              <a:avLst/>
              <a:gdLst>
                <a:gd name="T0" fmla="*/ 326 w 556"/>
                <a:gd name="T1" fmla="*/ 783 h 975"/>
                <a:gd name="T2" fmla="*/ 326 w 556"/>
                <a:gd name="T3" fmla="*/ 505 h 975"/>
                <a:gd name="T4" fmla="*/ 326 w 556"/>
                <a:gd name="T5" fmla="*/ 505 h 975"/>
                <a:gd name="T6" fmla="*/ 480 w 556"/>
                <a:gd name="T7" fmla="*/ 646 h 975"/>
                <a:gd name="T8" fmla="*/ 480 w 556"/>
                <a:gd name="T9" fmla="*/ 646 h 975"/>
                <a:gd name="T10" fmla="*/ 326 w 556"/>
                <a:gd name="T11" fmla="*/ 783 h 975"/>
                <a:gd name="T12" fmla="*/ 251 w 556"/>
                <a:gd name="T13" fmla="*/ 164 h 975"/>
                <a:gd name="T14" fmla="*/ 251 w 556"/>
                <a:gd name="T15" fmla="*/ 415 h 975"/>
                <a:gd name="T16" fmla="*/ 251 w 556"/>
                <a:gd name="T17" fmla="*/ 415 h 975"/>
                <a:gd name="T18" fmla="*/ 109 w 556"/>
                <a:gd name="T19" fmla="*/ 285 h 975"/>
                <a:gd name="T20" fmla="*/ 109 w 556"/>
                <a:gd name="T21" fmla="*/ 285 h 975"/>
                <a:gd name="T22" fmla="*/ 251 w 556"/>
                <a:gd name="T23" fmla="*/ 164 h 975"/>
                <a:gd name="T24" fmla="*/ 326 w 556"/>
                <a:gd name="T25" fmla="*/ 430 h 975"/>
                <a:gd name="T26" fmla="*/ 326 w 556"/>
                <a:gd name="T27" fmla="*/ 167 h 975"/>
                <a:gd name="T28" fmla="*/ 326 w 556"/>
                <a:gd name="T29" fmla="*/ 167 h 975"/>
                <a:gd name="T30" fmla="*/ 466 w 556"/>
                <a:gd name="T31" fmla="*/ 288 h 975"/>
                <a:gd name="T32" fmla="*/ 466 w 556"/>
                <a:gd name="T33" fmla="*/ 288 h 975"/>
                <a:gd name="T34" fmla="*/ 492 w 556"/>
                <a:gd name="T35" fmla="*/ 307 h 975"/>
                <a:gd name="T36" fmla="*/ 513 w 556"/>
                <a:gd name="T37" fmla="*/ 307 h 975"/>
                <a:gd name="T38" fmla="*/ 513 w 556"/>
                <a:gd name="T39" fmla="*/ 307 h 975"/>
                <a:gd name="T40" fmla="*/ 534 w 556"/>
                <a:gd name="T41" fmla="*/ 297 h 975"/>
                <a:gd name="T42" fmla="*/ 534 w 556"/>
                <a:gd name="T43" fmla="*/ 297 h 975"/>
                <a:gd name="T44" fmla="*/ 539 w 556"/>
                <a:gd name="T45" fmla="*/ 275 h 975"/>
                <a:gd name="T46" fmla="*/ 539 w 556"/>
                <a:gd name="T47" fmla="*/ 275 h 975"/>
                <a:gd name="T48" fmla="*/ 326 w 556"/>
                <a:gd name="T49" fmla="*/ 94 h 975"/>
                <a:gd name="T50" fmla="*/ 326 w 556"/>
                <a:gd name="T51" fmla="*/ 27 h 975"/>
                <a:gd name="T52" fmla="*/ 326 w 556"/>
                <a:gd name="T53" fmla="*/ 27 h 975"/>
                <a:gd name="T54" fmla="*/ 299 w 556"/>
                <a:gd name="T55" fmla="*/ 0 h 975"/>
                <a:gd name="T56" fmla="*/ 278 w 556"/>
                <a:gd name="T57" fmla="*/ 0 h 975"/>
                <a:gd name="T58" fmla="*/ 278 w 556"/>
                <a:gd name="T59" fmla="*/ 0 h 975"/>
                <a:gd name="T60" fmla="*/ 251 w 556"/>
                <a:gd name="T61" fmla="*/ 27 h 975"/>
                <a:gd name="T62" fmla="*/ 251 w 556"/>
                <a:gd name="T63" fmla="*/ 92 h 975"/>
                <a:gd name="T64" fmla="*/ 251 w 556"/>
                <a:gd name="T65" fmla="*/ 92 h 975"/>
                <a:gd name="T66" fmla="*/ 33 w 556"/>
                <a:gd name="T67" fmla="*/ 287 h 975"/>
                <a:gd name="T68" fmla="*/ 33 w 556"/>
                <a:gd name="T69" fmla="*/ 287 h 975"/>
                <a:gd name="T70" fmla="*/ 251 w 556"/>
                <a:gd name="T71" fmla="*/ 490 h 975"/>
                <a:gd name="T72" fmla="*/ 251 w 556"/>
                <a:gd name="T73" fmla="*/ 783 h 975"/>
                <a:gd name="T74" fmla="*/ 251 w 556"/>
                <a:gd name="T75" fmla="*/ 783 h 975"/>
                <a:gd name="T76" fmla="*/ 75 w 556"/>
                <a:gd name="T77" fmla="*/ 644 h 975"/>
                <a:gd name="T78" fmla="*/ 75 w 556"/>
                <a:gd name="T79" fmla="*/ 644 h 975"/>
                <a:gd name="T80" fmla="*/ 49 w 556"/>
                <a:gd name="T81" fmla="*/ 624 h 975"/>
                <a:gd name="T82" fmla="*/ 28 w 556"/>
                <a:gd name="T83" fmla="*/ 624 h 975"/>
                <a:gd name="T84" fmla="*/ 28 w 556"/>
                <a:gd name="T85" fmla="*/ 624 h 975"/>
                <a:gd name="T86" fmla="*/ 7 w 556"/>
                <a:gd name="T87" fmla="*/ 634 h 975"/>
                <a:gd name="T88" fmla="*/ 7 w 556"/>
                <a:gd name="T89" fmla="*/ 634 h 975"/>
                <a:gd name="T90" fmla="*/ 1 w 556"/>
                <a:gd name="T91" fmla="*/ 656 h 975"/>
                <a:gd name="T92" fmla="*/ 1 w 556"/>
                <a:gd name="T93" fmla="*/ 656 h 975"/>
                <a:gd name="T94" fmla="*/ 251 w 556"/>
                <a:gd name="T95" fmla="*/ 856 h 975"/>
                <a:gd name="T96" fmla="*/ 251 w 556"/>
                <a:gd name="T97" fmla="*/ 947 h 975"/>
                <a:gd name="T98" fmla="*/ 251 w 556"/>
                <a:gd name="T99" fmla="*/ 947 h 975"/>
                <a:gd name="T100" fmla="*/ 278 w 556"/>
                <a:gd name="T101" fmla="*/ 974 h 975"/>
                <a:gd name="T102" fmla="*/ 299 w 556"/>
                <a:gd name="T103" fmla="*/ 974 h 975"/>
                <a:gd name="T104" fmla="*/ 299 w 556"/>
                <a:gd name="T105" fmla="*/ 974 h 975"/>
                <a:gd name="T106" fmla="*/ 326 w 556"/>
                <a:gd name="T107" fmla="*/ 947 h 975"/>
                <a:gd name="T108" fmla="*/ 326 w 556"/>
                <a:gd name="T109" fmla="*/ 855 h 975"/>
                <a:gd name="T110" fmla="*/ 326 w 556"/>
                <a:gd name="T111" fmla="*/ 855 h 975"/>
                <a:gd name="T112" fmla="*/ 555 w 556"/>
                <a:gd name="T113" fmla="*/ 646 h 975"/>
                <a:gd name="T114" fmla="*/ 555 w 556"/>
                <a:gd name="T115" fmla="*/ 646 h 975"/>
                <a:gd name="T116" fmla="*/ 326 w 556"/>
                <a:gd name="T117" fmla="*/ 43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6" h="975">
                  <a:moveTo>
                    <a:pt x="326" y="783"/>
                  </a:moveTo>
                  <a:lnTo>
                    <a:pt x="326" y="505"/>
                  </a:lnTo>
                  <a:lnTo>
                    <a:pt x="326" y="505"/>
                  </a:lnTo>
                  <a:cubicBezTo>
                    <a:pt x="467" y="541"/>
                    <a:pt x="480" y="596"/>
                    <a:pt x="480" y="646"/>
                  </a:cubicBezTo>
                  <a:lnTo>
                    <a:pt x="480" y="646"/>
                  </a:lnTo>
                  <a:cubicBezTo>
                    <a:pt x="480" y="707"/>
                    <a:pt x="438" y="772"/>
                    <a:pt x="326" y="783"/>
                  </a:cubicBezTo>
                  <a:close/>
                  <a:moveTo>
                    <a:pt x="251" y="164"/>
                  </a:moveTo>
                  <a:lnTo>
                    <a:pt x="251" y="415"/>
                  </a:lnTo>
                  <a:lnTo>
                    <a:pt x="251" y="415"/>
                  </a:lnTo>
                  <a:cubicBezTo>
                    <a:pt x="109" y="382"/>
                    <a:pt x="109" y="329"/>
                    <a:pt x="109" y="285"/>
                  </a:cubicBezTo>
                  <a:lnTo>
                    <a:pt x="109" y="285"/>
                  </a:lnTo>
                  <a:cubicBezTo>
                    <a:pt x="109" y="209"/>
                    <a:pt x="177" y="171"/>
                    <a:pt x="251" y="164"/>
                  </a:cubicBezTo>
                  <a:close/>
                  <a:moveTo>
                    <a:pt x="326" y="430"/>
                  </a:moveTo>
                  <a:lnTo>
                    <a:pt x="326" y="167"/>
                  </a:lnTo>
                  <a:lnTo>
                    <a:pt x="326" y="167"/>
                  </a:lnTo>
                  <a:cubicBezTo>
                    <a:pt x="400" y="179"/>
                    <a:pt x="447" y="219"/>
                    <a:pt x="466" y="288"/>
                  </a:cubicBezTo>
                  <a:lnTo>
                    <a:pt x="466" y="288"/>
                  </a:lnTo>
                  <a:cubicBezTo>
                    <a:pt x="470" y="299"/>
                    <a:pt x="480" y="307"/>
                    <a:pt x="492" y="307"/>
                  </a:cubicBezTo>
                  <a:lnTo>
                    <a:pt x="513" y="307"/>
                  </a:lnTo>
                  <a:lnTo>
                    <a:pt x="513" y="307"/>
                  </a:lnTo>
                  <a:cubicBezTo>
                    <a:pt x="521" y="307"/>
                    <a:pt x="529" y="303"/>
                    <a:pt x="534" y="297"/>
                  </a:cubicBezTo>
                  <a:lnTo>
                    <a:pt x="534" y="297"/>
                  </a:lnTo>
                  <a:cubicBezTo>
                    <a:pt x="539" y="291"/>
                    <a:pt x="541" y="283"/>
                    <a:pt x="539" y="275"/>
                  </a:cubicBezTo>
                  <a:lnTo>
                    <a:pt x="539" y="275"/>
                  </a:lnTo>
                  <a:cubicBezTo>
                    <a:pt x="531" y="235"/>
                    <a:pt x="491" y="114"/>
                    <a:pt x="326" y="94"/>
                  </a:cubicBezTo>
                  <a:lnTo>
                    <a:pt x="326" y="27"/>
                  </a:lnTo>
                  <a:lnTo>
                    <a:pt x="326" y="27"/>
                  </a:lnTo>
                  <a:cubicBezTo>
                    <a:pt x="326" y="12"/>
                    <a:pt x="313" y="0"/>
                    <a:pt x="299" y="0"/>
                  </a:cubicBezTo>
                  <a:lnTo>
                    <a:pt x="278" y="0"/>
                  </a:lnTo>
                  <a:lnTo>
                    <a:pt x="278" y="0"/>
                  </a:lnTo>
                  <a:cubicBezTo>
                    <a:pt x="263" y="0"/>
                    <a:pt x="251" y="12"/>
                    <a:pt x="251" y="27"/>
                  </a:cubicBezTo>
                  <a:lnTo>
                    <a:pt x="251" y="92"/>
                  </a:lnTo>
                  <a:lnTo>
                    <a:pt x="251" y="92"/>
                  </a:lnTo>
                  <a:cubicBezTo>
                    <a:pt x="122" y="101"/>
                    <a:pt x="33" y="178"/>
                    <a:pt x="33" y="287"/>
                  </a:cubicBezTo>
                  <a:lnTo>
                    <a:pt x="33" y="287"/>
                  </a:lnTo>
                  <a:cubicBezTo>
                    <a:pt x="33" y="421"/>
                    <a:pt x="135" y="466"/>
                    <a:pt x="251" y="490"/>
                  </a:cubicBezTo>
                  <a:lnTo>
                    <a:pt x="251" y="783"/>
                  </a:lnTo>
                  <a:lnTo>
                    <a:pt x="251" y="783"/>
                  </a:lnTo>
                  <a:cubicBezTo>
                    <a:pt x="156" y="773"/>
                    <a:pt x="96" y="726"/>
                    <a:pt x="75" y="644"/>
                  </a:cubicBezTo>
                  <a:lnTo>
                    <a:pt x="75" y="644"/>
                  </a:lnTo>
                  <a:cubicBezTo>
                    <a:pt x="72" y="632"/>
                    <a:pt x="61" y="624"/>
                    <a:pt x="49" y="624"/>
                  </a:cubicBezTo>
                  <a:lnTo>
                    <a:pt x="28" y="624"/>
                  </a:lnTo>
                  <a:lnTo>
                    <a:pt x="28" y="624"/>
                  </a:lnTo>
                  <a:cubicBezTo>
                    <a:pt x="20" y="624"/>
                    <a:pt x="12" y="628"/>
                    <a:pt x="7" y="634"/>
                  </a:cubicBezTo>
                  <a:lnTo>
                    <a:pt x="7" y="634"/>
                  </a:lnTo>
                  <a:cubicBezTo>
                    <a:pt x="2" y="640"/>
                    <a:pt x="0" y="648"/>
                    <a:pt x="1" y="656"/>
                  </a:cubicBezTo>
                  <a:lnTo>
                    <a:pt x="1" y="656"/>
                  </a:lnTo>
                  <a:cubicBezTo>
                    <a:pt x="25" y="775"/>
                    <a:pt x="113" y="845"/>
                    <a:pt x="251" y="856"/>
                  </a:cubicBezTo>
                  <a:lnTo>
                    <a:pt x="251" y="947"/>
                  </a:lnTo>
                  <a:lnTo>
                    <a:pt x="251" y="947"/>
                  </a:lnTo>
                  <a:cubicBezTo>
                    <a:pt x="251" y="962"/>
                    <a:pt x="263" y="974"/>
                    <a:pt x="278" y="974"/>
                  </a:cubicBezTo>
                  <a:lnTo>
                    <a:pt x="299" y="974"/>
                  </a:lnTo>
                  <a:lnTo>
                    <a:pt x="299" y="974"/>
                  </a:lnTo>
                  <a:cubicBezTo>
                    <a:pt x="313" y="974"/>
                    <a:pt x="326" y="962"/>
                    <a:pt x="326" y="947"/>
                  </a:cubicBezTo>
                  <a:lnTo>
                    <a:pt x="326" y="855"/>
                  </a:lnTo>
                  <a:lnTo>
                    <a:pt x="326" y="855"/>
                  </a:lnTo>
                  <a:cubicBezTo>
                    <a:pt x="466" y="844"/>
                    <a:pt x="555" y="764"/>
                    <a:pt x="555" y="646"/>
                  </a:cubicBezTo>
                  <a:lnTo>
                    <a:pt x="555" y="646"/>
                  </a:lnTo>
                  <a:cubicBezTo>
                    <a:pt x="555" y="532"/>
                    <a:pt x="484" y="464"/>
                    <a:pt x="326" y="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7" name="GEAR">
              <a:extLst>
                <a:ext uri="{FF2B5EF4-FFF2-40B4-BE49-F238E27FC236}">
                  <a16:creationId xmlns:a16="http://schemas.microsoft.com/office/drawing/2014/main" id="{8BECC5F8-D4D7-F046-B0CF-72BD871D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1656" y="5237586"/>
              <a:ext cx="3488013" cy="3488012"/>
            </a:xfrm>
            <a:custGeom>
              <a:avLst/>
              <a:gdLst>
                <a:gd name="T0" fmla="*/ 1399 w 2798"/>
                <a:gd name="T1" fmla="*/ 1959 h 2799"/>
                <a:gd name="T2" fmla="*/ 1399 w 2798"/>
                <a:gd name="T3" fmla="*/ 1959 h 2799"/>
                <a:gd name="T4" fmla="*/ 839 w 2798"/>
                <a:gd name="T5" fmla="*/ 1399 h 2799"/>
                <a:gd name="T6" fmla="*/ 839 w 2798"/>
                <a:gd name="T7" fmla="*/ 1399 h 2799"/>
                <a:gd name="T8" fmla="*/ 1399 w 2798"/>
                <a:gd name="T9" fmla="*/ 839 h 2799"/>
                <a:gd name="T10" fmla="*/ 1399 w 2798"/>
                <a:gd name="T11" fmla="*/ 839 h 2799"/>
                <a:gd name="T12" fmla="*/ 1959 w 2798"/>
                <a:gd name="T13" fmla="*/ 1399 h 2799"/>
                <a:gd name="T14" fmla="*/ 1959 w 2798"/>
                <a:gd name="T15" fmla="*/ 1399 h 2799"/>
                <a:gd name="T16" fmla="*/ 1399 w 2798"/>
                <a:gd name="T17" fmla="*/ 1959 h 2799"/>
                <a:gd name="T18" fmla="*/ 2797 w 2798"/>
                <a:gd name="T19" fmla="*/ 1711 h 2799"/>
                <a:gd name="T20" fmla="*/ 2797 w 2798"/>
                <a:gd name="T21" fmla="*/ 1089 h 2799"/>
                <a:gd name="T22" fmla="*/ 2455 w 2798"/>
                <a:gd name="T23" fmla="*/ 1089 h 2799"/>
                <a:gd name="T24" fmla="*/ 2455 w 2798"/>
                <a:gd name="T25" fmla="*/ 1089 h 2799"/>
                <a:gd name="T26" fmla="*/ 2367 w 2798"/>
                <a:gd name="T27" fmla="*/ 873 h 2799"/>
                <a:gd name="T28" fmla="*/ 2609 w 2798"/>
                <a:gd name="T29" fmla="*/ 631 h 2799"/>
                <a:gd name="T30" fmla="*/ 2168 w 2798"/>
                <a:gd name="T31" fmla="*/ 190 h 2799"/>
                <a:gd name="T32" fmla="*/ 1926 w 2798"/>
                <a:gd name="T33" fmla="*/ 432 h 2799"/>
                <a:gd name="T34" fmla="*/ 1926 w 2798"/>
                <a:gd name="T35" fmla="*/ 432 h 2799"/>
                <a:gd name="T36" fmla="*/ 1711 w 2798"/>
                <a:gd name="T37" fmla="*/ 344 h 2799"/>
                <a:gd name="T38" fmla="*/ 1711 w 2798"/>
                <a:gd name="T39" fmla="*/ 0 h 2799"/>
                <a:gd name="T40" fmla="*/ 1087 w 2798"/>
                <a:gd name="T41" fmla="*/ 0 h 2799"/>
                <a:gd name="T42" fmla="*/ 1087 w 2798"/>
                <a:gd name="T43" fmla="*/ 344 h 2799"/>
                <a:gd name="T44" fmla="*/ 1087 w 2798"/>
                <a:gd name="T45" fmla="*/ 344 h 2799"/>
                <a:gd name="T46" fmla="*/ 872 w 2798"/>
                <a:gd name="T47" fmla="*/ 432 h 2799"/>
                <a:gd name="T48" fmla="*/ 630 w 2798"/>
                <a:gd name="T49" fmla="*/ 190 h 2799"/>
                <a:gd name="T50" fmla="*/ 189 w 2798"/>
                <a:gd name="T51" fmla="*/ 631 h 2799"/>
                <a:gd name="T52" fmla="*/ 432 w 2798"/>
                <a:gd name="T53" fmla="*/ 873 h 2799"/>
                <a:gd name="T54" fmla="*/ 432 w 2798"/>
                <a:gd name="T55" fmla="*/ 873 h 2799"/>
                <a:gd name="T56" fmla="*/ 343 w 2798"/>
                <a:gd name="T57" fmla="*/ 1089 h 2799"/>
                <a:gd name="T58" fmla="*/ 0 w 2798"/>
                <a:gd name="T59" fmla="*/ 1089 h 2799"/>
                <a:gd name="T60" fmla="*/ 0 w 2798"/>
                <a:gd name="T61" fmla="*/ 1711 h 2799"/>
                <a:gd name="T62" fmla="*/ 343 w 2798"/>
                <a:gd name="T63" fmla="*/ 1711 h 2799"/>
                <a:gd name="T64" fmla="*/ 343 w 2798"/>
                <a:gd name="T65" fmla="*/ 1711 h 2799"/>
                <a:gd name="T66" fmla="*/ 432 w 2798"/>
                <a:gd name="T67" fmla="*/ 1925 h 2799"/>
                <a:gd name="T68" fmla="*/ 189 w 2798"/>
                <a:gd name="T69" fmla="*/ 2168 h 2799"/>
                <a:gd name="T70" fmla="*/ 630 w 2798"/>
                <a:gd name="T71" fmla="*/ 2608 h 2799"/>
                <a:gd name="T72" fmla="*/ 872 w 2798"/>
                <a:gd name="T73" fmla="*/ 2366 h 2799"/>
                <a:gd name="T74" fmla="*/ 872 w 2798"/>
                <a:gd name="T75" fmla="*/ 2366 h 2799"/>
                <a:gd name="T76" fmla="*/ 1087 w 2798"/>
                <a:gd name="T77" fmla="*/ 2455 h 2799"/>
                <a:gd name="T78" fmla="*/ 1087 w 2798"/>
                <a:gd name="T79" fmla="*/ 2798 h 2799"/>
                <a:gd name="T80" fmla="*/ 1711 w 2798"/>
                <a:gd name="T81" fmla="*/ 2798 h 2799"/>
                <a:gd name="T82" fmla="*/ 1711 w 2798"/>
                <a:gd name="T83" fmla="*/ 2455 h 2799"/>
                <a:gd name="T84" fmla="*/ 1711 w 2798"/>
                <a:gd name="T85" fmla="*/ 2455 h 2799"/>
                <a:gd name="T86" fmla="*/ 1926 w 2798"/>
                <a:gd name="T87" fmla="*/ 2366 h 2799"/>
                <a:gd name="T88" fmla="*/ 2168 w 2798"/>
                <a:gd name="T89" fmla="*/ 2608 h 2799"/>
                <a:gd name="T90" fmla="*/ 2609 w 2798"/>
                <a:gd name="T91" fmla="*/ 2168 h 2799"/>
                <a:gd name="T92" fmla="*/ 2367 w 2798"/>
                <a:gd name="T93" fmla="*/ 1925 h 2799"/>
                <a:gd name="T94" fmla="*/ 2367 w 2798"/>
                <a:gd name="T95" fmla="*/ 1925 h 2799"/>
                <a:gd name="T96" fmla="*/ 2455 w 2798"/>
                <a:gd name="T97" fmla="*/ 1711 h 2799"/>
                <a:gd name="T98" fmla="*/ 2797 w 2798"/>
                <a:gd name="T99" fmla="*/ 1711 h 2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8" h="2799">
                  <a:moveTo>
                    <a:pt x="1399" y="1959"/>
                  </a:moveTo>
                  <a:lnTo>
                    <a:pt x="1399" y="1959"/>
                  </a:lnTo>
                  <a:cubicBezTo>
                    <a:pt x="1089" y="1959"/>
                    <a:pt x="839" y="1708"/>
                    <a:pt x="839" y="1399"/>
                  </a:cubicBezTo>
                  <a:lnTo>
                    <a:pt x="839" y="1399"/>
                  </a:lnTo>
                  <a:cubicBezTo>
                    <a:pt x="839" y="1090"/>
                    <a:pt x="1089" y="839"/>
                    <a:pt x="1399" y="839"/>
                  </a:cubicBezTo>
                  <a:lnTo>
                    <a:pt x="1399" y="839"/>
                  </a:lnTo>
                  <a:cubicBezTo>
                    <a:pt x="1708" y="839"/>
                    <a:pt x="1959" y="1090"/>
                    <a:pt x="1959" y="1399"/>
                  </a:cubicBezTo>
                  <a:lnTo>
                    <a:pt x="1959" y="1399"/>
                  </a:lnTo>
                  <a:cubicBezTo>
                    <a:pt x="1959" y="1708"/>
                    <a:pt x="1708" y="1959"/>
                    <a:pt x="1399" y="1959"/>
                  </a:cubicBezTo>
                  <a:close/>
                  <a:moveTo>
                    <a:pt x="2797" y="1711"/>
                  </a:moveTo>
                  <a:lnTo>
                    <a:pt x="2797" y="1089"/>
                  </a:lnTo>
                  <a:lnTo>
                    <a:pt x="2455" y="1089"/>
                  </a:lnTo>
                  <a:lnTo>
                    <a:pt x="2455" y="1089"/>
                  </a:lnTo>
                  <a:cubicBezTo>
                    <a:pt x="2433" y="1013"/>
                    <a:pt x="2403" y="941"/>
                    <a:pt x="2367" y="873"/>
                  </a:cubicBezTo>
                  <a:lnTo>
                    <a:pt x="2609" y="631"/>
                  </a:lnTo>
                  <a:lnTo>
                    <a:pt x="2168" y="190"/>
                  </a:lnTo>
                  <a:lnTo>
                    <a:pt x="1926" y="432"/>
                  </a:lnTo>
                  <a:lnTo>
                    <a:pt x="1926" y="432"/>
                  </a:lnTo>
                  <a:cubicBezTo>
                    <a:pt x="1858" y="396"/>
                    <a:pt x="1786" y="366"/>
                    <a:pt x="1711" y="344"/>
                  </a:cubicBezTo>
                  <a:lnTo>
                    <a:pt x="1711" y="0"/>
                  </a:lnTo>
                  <a:lnTo>
                    <a:pt x="1087" y="0"/>
                  </a:lnTo>
                  <a:lnTo>
                    <a:pt x="1087" y="344"/>
                  </a:lnTo>
                  <a:lnTo>
                    <a:pt x="1087" y="344"/>
                  </a:lnTo>
                  <a:cubicBezTo>
                    <a:pt x="1012" y="366"/>
                    <a:pt x="940" y="396"/>
                    <a:pt x="872" y="432"/>
                  </a:cubicBezTo>
                  <a:lnTo>
                    <a:pt x="630" y="190"/>
                  </a:lnTo>
                  <a:lnTo>
                    <a:pt x="189" y="631"/>
                  </a:lnTo>
                  <a:lnTo>
                    <a:pt x="432" y="873"/>
                  </a:lnTo>
                  <a:lnTo>
                    <a:pt x="432" y="873"/>
                  </a:lnTo>
                  <a:cubicBezTo>
                    <a:pt x="395" y="941"/>
                    <a:pt x="365" y="1013"/>
                    <a:pt x="343" y="1089"/>
                  </a:cubicBezTo>
                  <a:lnTo>
                    <a:pt x="0" y="1089"/>
                  </a:lnTo>
                  <a:lnTo>
                    <a:pt x="0" y="1711"/>
                  </a:lnTo>
                  <a:lnTo>
                    <a:pt x="343" y="1711"/>
                  </a:lnTo>
                  <a:lnTo>
                    <a:pt x="343" y="1711"/>
                  </a:lnTo>
                  <a:cubicBezTo>
                    <a:pt x="365" y="1786"/>
                    <a:pt x="395" y="1858"/>
                    <a:pt x="432" y="1925"/>
                  </a:cubicBezTo>
                  <a:lnTo>
                    <a:pt x="189" y="2168"/>
                  </a:lnTo>
                  <a:lnTo>
                    <a:pt x="630" y="2608"/>
                  </a:lnTo>
                  <a:lnTo>
                    <a:pt x="872" y="2366"/>
                  </a:lnTo>
                  <a:lnTo>
                    <a:pt x="872" y="2366"/>
                  </a:lnTo>
                  <a:cubicBezTo>
                    <a:pt x="940" y="2403"/>
                    <a:pt x="1012" y="2433"/>
                    <a:pt x="1087" y="2455"/>
                  </a:cubicBezTo>
                  <a:lnTo>
                    <a:pt x="1087" y="2798"/>
                  </a:lnTo>
                  <a:lnTo>
                    <a:pt x="1711" y="2798"/>
                  </a:lnTo>
                  <a:lnTo>
                    <a:pt x="1711" y="2455"/>
                  </a:lnTo>
                  <a:lnTo>
                    <a:pt x="1711" y="2455"/>
                  </a:lnTo>
                  <a:cubicBezTo>
                    <a:pt x="1786" y="2433"/>
                    <a:pt x="1858" y="2403"/>
                    <a:pt x="1926" y="2366"/>
                  </a:cubicBezTo>
                  <a:lnTo>
                    <a:pt x="2168" y="2608"/>
                  </a:lnTo>
                  <a:lnTo>
                    <a:pt x="2609" y="2168"/>
                  </a:lnTo>
                  <a:lnTo>
                    <a:pt x="2367" y="1925"/>
                  </a:lnTo>
                  <a:lnTo>
                    <a:pt x="2367" y="1925"/>
                  </a:lnTo>
                  <a:cubicBezTo>
                    <a:pt x="2403" y="1858"/>
                    <a:pt x="2433" y="1786"/>
                    <a:pt x="2455" y="1711"/>
                  </a:cubicBezTo>
                  <a:lnTo>
                    <a:pt x="2797" y="17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88" name="GEAR">
              <a:extLst>
                <a:ext uri="{FF2B5EF4-FFF2-40B4-BE49-F238E27FC236}">
                  <a16:creationId xmlns:a16="http://schemas.microsoft.com/office/drawing/2014/main" id="{1C221181-6B6F-C04F-B2A7-AF6BF3726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4" y="7561096"/>
              <a:ext cx="3488016" cy="3488016"/>
            </a:xfrm>
            <a:custGeom>
              <a:avLst/>
              <a:gdLst>
                <a:gd name="T0" fmla="*/ 1398 w 2798"/>
                <a:gd name="T1" fmla="*/ 1959 h 2799"/>
                <a:gd name="T2" fmla="*/ 1398 w 2798"/>
                <a:gd name="T3" fmla="*/ 1959 h 2799"/>
                <a:gd name="T4" fmla="*/ 838 w 2798"/>
                <a:gd name="T5" fmla="*/ 1399 h 2799"/>
                <a:gd name="T6" fmla="*/ 838 w 2798"/>
                <a:gd name="T7" fmla="*/ 1399 h 2799"/>
                <a:gd name="T8" fmla="*/ 1398 w 2798"/>
                <a:gd name="T9" fmla="*/ 839 h 2799"/>
                <a:gd name="T10" fmla="*/ 1398 w 2798"/>
                <a:gd name="T11" fmla="*/ 839 h 2799"/>
                <a:gd name="T12" fmla="*/ 1958 w 2798"/>
                <a:gd name="T13" fmla="*/ 1399 h 2799"/>
                <a:gd name="T14" fmla="*/ 1958 w 2798"/>
                <a:gd name="T15" fmla="*/ 1399 h 2799"/>
                <a:gd name="T16" fmla="*/ 1398 w 2798"/>
                <a:gd name="T17" fmla="*/ 1959 h 2799"/>
                <a:gd name="T18" fmla="*/ 2797 w 2798"/>
                <a:gd name="T19" fmla="*/ 1711 h 2799"/>
                <a:gd name="T20" fmla="*/ 2797 w 2798"/>
                <a:gd name="T21" fmla="*/ 1087 h 2799"/>
                <a:gd name="T22" fmla="*/ 2454 w 2798"/>
                <a:gd name="T23" fmla="*/ 1087 h 2799"/>
                <a:gd name="T24" fmla="*/ 2454 w 2798"/>
                <a:gd name="T25" fmla="*/ 1087 h 2799"/>
                <a:gd name="T26" fmla="*/ 2366 w 2798"/>
                <a:gd name="T27" fmla="*/ 873 h 2799"/>
                <a:gd name="T28" fmla="*/ 2608 w 2798"/>
                <a:gd name="T29" fmla="*/ 630 h 2799"/>
                <a:gd name="T30" fmla="*/ 2167 w 2798"/>
                <a:gd name="T31" fmla="*/ 189 h 2799"/>
                <a:gd name="T32" fmla="*/ 1924 w 2798"/>
                <a:gd name="T33" fmla="*/ 431 h 2799"/>
                <a:gd name="T34" fmla="*/ 1924 w 2798"/>
                <a:gd name="T35" fmla="*/ 431 h 2799"/>
                <a:gd name="T36" fmla="*/ 1710 w 2798"/>
                <a:gd name="T37" fmla="*/ 343 h 2799"/>
                <a:gd name="T38" fmla="*/ 1710 w 2798"/>
                <a:gd name="T39" fmla="*/ 0 h 2799"/>
                <a:gd name="T40" fmla="*/ 1087 w 2798"/>
                <a:gd name="T41" fmla="*/ 0 h 2799"/>
                <a:gd name="T42" fmla="*/ 1087 w 2798"/>
                <a:gd name="T43" fmla="*/ 343 h 2799"/>
                <a:gd name="T44" fmla="*/ 1087 w 2798"/>
                <a:gd name="T45" fmla="*/ 343 h 2799"/>
                <a:gd name="T46" fmla="*/ 871 w 2798"/>
                <a:gd name="T47" fmla="*/ 431 h 2799"/>
                <a:gd name="T48" fmla="*/ 629 w 2798"/>
                <a:gd name="T49" fmla="*/ 189 h 2799"/>
                <a:gd name="T50" fmla="*/ 188 w 2798"/>
                <a:gd name="T51" fmla="*/ 630 h 2799"/>
                <a:gd name="T52" fmla="*/ 431 w 2798"/>
                <a:gd name="T53" fmla="*/ 873 h 2799"/>
                <a:gd name="T54" fmla="*/ 431 w 2798"/>
                <a:gd name="T55" fmla="*/ 873 h 2799"/>
                <a:gd name="T56" fmla="*/ 342 w 2798"/>
                <a:gd name="T57" fmla="*/ 1087 h 2799"/>
                <a:gd name="T58" fmla="*/ 0 w 2798"/>
                <a:gd name="T59" fmla="*/ 1087 h 2799"/>
                <a:gd name="T60" fmla="*/ 0 w 2798"/>
                <a:gd name="T61" fmla="*/ 1711 h 2799"/>
                <a:gd name="T62" fmla="*/ 342 w 2798"/>
                <a:gd name="T63" fmla="*/ 1711 h 2799"/>
                <a:gd name="T64" fmla="*/ 342 w 2798"/>
                <a:gd name="T65" fmla="*/ 1711 h 2799"/>
                <a:gd name="T66" fmla="*/ 431 w 2798"/>
                <a:gd name="T67" fmla="*/ 1926 h 2799"/>
                <a:gd name="T68" fmla="*/ 188 w 2798"/>
                <a:gd name="T69" fmla="*/ 2168 h 2799"/>
                <a:gd name="T70" fmla="*/ 629 w 2798"/>
                <a:gd name="T71" fmla="*/ 2609 h 2799"/>
                <a:gd name="T72" fmla="*/ 871 w 2798"/>
                <a:gd name="T73" fmla="*/ 2367 h 2799"/>
                <a:gd name="T74" fmla="*/ 871 w 2798"/>
                <a:gd name="T75" fmla="*/ 2367 h 2799"/>
                <a:gd name="T76" fmla="*/ 1087 w 2798"/>
                <a:gd name="T77" fmla="*/ 2455 h 2799"/>
                <a:gd name="T78" fmla="*/ 1087 w 2798"/>
                <a:gd name="T79" fmla="*/ 2798 h 2799"/>
                <a:gd name="T80" fmla="*/ 1710 w 2798"/>
                <a:gd name="T81" fmla="*/ 2798 h 2799"/>
                <a:gd name="T82" fmla="*/ 1710 w 2798"/>
                <a:gd name="T83" fmla="*/ 2455 h 2799"/>
                <a:gd name="T84" fmla="*/ 1710 w 2798"/>
                <a:gd name="T85" fmla="*/ 2455 h 2799"/>
                <a:gd name="T86" fmla="*/ 1924 w 2798"/>
                <a:gd name="T87" fmla="*/ 2367 h 2799"/>
                <a:gd name="T88" fmla="*/ 2167 w 2798"/>
                <a:gd name="T89" fmla="*/ 2609 h 2799"/>
                <a:gd name="T90" fmla="*/ 2608 w 2798"/>
                <a:gd name="T91" fmla="*/ 2168 h 2799"/>
                <a:gd name="T92" fmla="*/ 2366 w 2798"/>
                <a:gd name="T93" fmla="*/ 1926 h 2799"/>
                <a:gd name="T94" fmla="*/ 2366 w 2798"/>
                <a:gd name="T95" fmla="*/ 1926 h 2799"/>
                <a:gd name="T96" fmla="*/ 2454 w 2798"/>
                <a:gd name="T97" fmla="*/ 1711 h 2799"/>
                <a:gd name="T98" fmla="*/ 2797 w 2798"/>
                <a:gd name="T99" fmla="*/ 1711 h 2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8" h="2799">
                  <a:moveTo>
                    <a:pt x="1398" y="1959"/>
                  </a:moveTo>
                  <a:lnTo>
                    <a:pt x="1398" y="1959"/>
                  </a:lnTo>
                  <a:cubicBezTo>
                    <a:pt x="1089" y="1959"/>
                    <a:pt x="838" y="1708"/>
                    <a:pt x="838" y="1399"/>
                  </a:cubicBezTo>
                  <a:lnTo>
                    <a:pt x="838" y="1399"/>
                  </a:lnTo>
                  <a:cubicBezTo>
                    <a:pt x="838" y="1090"/>
                    <a:pt x="1089" y="839"/>
                    <a:pt x="1398" y="839"/>
                  </a:cubicBezTo>
                  <a:lnTo>
                    <a:pt x="1398" y="839"/>
                  </a:lnTo>
                  <a:cubicBezTo>
                    <a:pt x="1707" y="839"/>
                    <a:pt x="1958" y="1090"/>
                    <a:pt x="1958" y="1399"/>
                  </a:cubicBezTo>
                  <a:lnTo>
                    <a:pt x="1958" y="1399"/>
                  </a:lnTo>
                  <a:cubicBezTo>
                    <a:pt x="1958" y="1708"/>
                    <a:pt x="1707" y="1959"/>
                    <a:pt x="1398" y="1959"/>
                  </a:cubicBezTo>
                  <a:close/>
                  <a:moveTo>
                    <a:pt x="2797" y="1711"/>
                  </a:moveTo>
                  <a:lnTo>
                    <a:pt x="2797" y="1087"/>
                  </a:lnTo>
                  <a:lnTo>
                    <a:pt x="2454" y="1087"/>
                  </a:lnTo>
                  <a:lnTo>
                    <a:pt x="2454" y="1087"/>
                  </a:lnTo>
                  <a:cubicBezTo>
                    <a:pt x="2432" y="1012"/>
                    <a:pt x="2402" y="940"/>
                    <a:pt x="2366" y="873"/>
                  </a:cubicBezTo>
                  <a:lnTo>
                    <a:pt x="2608" y="630"/>
                  </a:lnTo>
                  <a:lnTo>
                    <a:pt x="2167" y="189"/>
                  </a:lnTo>
                  <a:lnTo>
                    <a:pt x="1924" y="431"/>
                  </a:lnTo>
                  <a:lnTo>
                    <a:pt x="1924" y="431"/>
                  </a:lnTo>
                  <a:cubicBezTo>
                    <a:pt x="1857" y="395"/>
                    <a:pt x="1785" y="365"/>
                    <a:pt x="1710" y="343"/>
                  </a:cubicBezTo>
                  <a:lnTo>
                    <a:pt x="1710" y="0"/>
                  </a:lnTo>
                  <a:lnTo>
                    <a:pt x="1087" y="0"/>
                  </a:lnTo>
                  <a:lnTo>
                    <a:pt x="1087" y="343"/>
                  </a:lnTo>
                  <a:lnTo>
                    <a:pt x="1087" y="343"/>
                  </a:lnTo>
                  <a:cubicBezTo>
                    <a:pt x="1011" y="365"/>
                    <a:pt x="939" y="395"/>
                    <a:pt x="871" y="431"/>
                  </a:cubicBezTo>
                  <a:lnTo>
                    <a:pt x="629" y="189"/>
                  </a:lnTo>
                  <a:lnTo>
                    <a:pt x="188" y="630"/>
                  </a:lnTo>
                  <a:lnTo>
                    <a:pt x="431" y="873"/>
                  </a:lnTo>
                  <a:lnTo>
                    <a:pt x="431" y="873"/>
                  </a:lnTo>
                  <a:cubicBezTo>
                    <a:pt x="394" y="940"/>
                    <a:pt x="364" y="1012"/>
                    <a:pt x="342" y="1087"/>
                  </a:cubicBezTo>
                  <a:lnTo>
                    <a:pt x="0" y="1087"/>
                  </a:lnTo>
                  <a:lnTo>
                    <a:pt x="0" y="1711"/>
                  </a:lnTo>
                  <a:lnTo>
                    <a:pt x="342" y="1711"/>
                  </a:lnTo>
                  <a:lnTo>
                    <a:pt x="342" y="1711"/>
                  </a:lnTo>
                  <a:cubicBezTo>
                    <a:pt x="364" y="1786"/>
                    <a:pt x="394" y="1858"/>
                    <a:pt x="431" y="1926"/>
                  </a:cubicBezTo>
                  <a:lnTo>
                    <a:pt x="188" y="2168"/>
                  </a:lnTo>
                  <a:lnTo>
                    <a:pt x="629" y="2609"/>
                  </a:lnTo>
                  <a:lnTo>
                    <a:pt x="871" y="2367"/>
                  </a:lnTo>
                  <a:lnTo>
                    <a:pt x="871" y="2367"/>
                  </a:lnTo>
                  <a:cubicBezTo>
                    <a:pt x="939" y="2403"/>
                    <a:pt x="1011" y="2433"/>
                    <a:pt x="1087" y="2455"/>
                  </a:cubicBezTo>
                  <a:lnTo>
                    <a:pt x="1087" y="2798"/>
                  </a:lnTo>
                  <a:lnTo>
                    <a:pt x="1710" y="2798"/>
                  </a:lnTo>
                  <a:lnTo>
                    <a:pt x="1710" y="2455"/>
                  </a:lnTo>
                  <a:lnTo>
                    <a:pt x="1710" y="2455"/>
                  </a:lnTo>
                  <a:cubicBezTo>
                    <a:pt x="1785" y="2433"/>
                    <a:pt x="1857" y="2403"/>
                    <a:pt x="1924" y="2367"/>
                  </a:cubicBezTo>
                  <a:lnTo>
                    <a:pt x="2167" y="2609"/>
                  </a:lnTo>
                  <a:lnTo>
                    <a:pt x="2608" y="2168"/>
                  </a:lnTo>
                  <a:lnTo>
                    <a:pt x="2366" y="1926"/>
                  </a:lnTo>
                  <a:lnTo>
                    <a:pt x="2366" y="1926"/>
                  </a:lnTo>
                  <a:cubicBezTo>
                    <a:pt x="2402" y="1858"/>
                    <a:pt x="2432" y="1786"/>
                    <a:pt x="2454" y="1711"/>
                  </a:cubicBezTo>
                  <a:lnTo>
                    <a:pt x="2797" y="17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1" name="RECTANGLE GLOB">
              <a:extLst>
                <a:ext uri="{FF2B5EF4-FFF2-40B4-BE49-F238E27FC236}">
                  <a16:creationId xmlns:a16="http://schemas.microsoft.com/office/drawing/2014/main" id="{B9AE3046-EBC8-ED48-B2AF-9144C51B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405" y="9522075"/>
              <a:ext cx="3026606" cy="1444640"/>
            </a:xfrm>
            <a:custGeom>
              <a:avLst/>
              <a:gdLst>
                <a:gd name="T0" fmla="*/ 2430 w 2431"/>
                <a:gd name="T1" fmla="*/ 1159 h 1160"/>
                <a:gd name="T2" fmla="*/ 404 w 2431"/>
                <a:gd name="T3" fmla="*/ 1159 h 1160"/>
                <a:gd name="T4" fmla="*/ 0 w 2431"/>
                <a:gd name="T5" fmla="*/ 1159 h 1160"/>
                <a:gd name="T6" fmla="*/ 404 w 2431"/>
                <a:gd name="T7" fmla="*/ 742 h 1160"/>
                <a:gd name="T8" fmla="*/ 404 w 2431"/>
                <a:gd name="T9" fmla="*/ 0 h 1160"/>
                <a:gd name="T10" fmla="*/ 2430 w 2431"/>
                <a:gd name="T11" fmla="*/ 0 h 1160"/>
                <a:gd name="T12" fmla="*/ 2430 w 2431"/>
                <a:gd name="T13" fmla="*/ 1159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1" h="1160">
                  <a:moveTo>
                    <a:pt x="2430" y="1159"/>
                  </a:moveTo>
                  <a:lnTo>
                    <a:pt x="404" y="1159"/>
                  </a:lnTo>
                  <a:lnTo>
                    <a:pt x="0" y="1159"/>
                  </a:lnTo>
                  <a:lnTo>
                    <a:pt x="404" y="742"/>
                  </a:lnTo>
                  <a:lnTo>
                    <a:pt x="404" y="0"/>
                  </a:lnTo>
                  <a:lnTo>
                    <a:pt x="2430" y="0"/>
                  </a:lnTo>
                  <a:lnTo>
                    <a:pt x="2430" y="11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2" name="LINE STROKE">
              <a:extLst>
                <a:ext uri="{FF2B5EF4-FFF2-40B4-BE49-F238E27FC236}">
                  <a16:creationId xmlns:a16="http://schemas.microsoft.com/office/drawing/2014/main" id="{95F5CB40-7763-0344-BF6D-5A774150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261" y="9813199"/>
              <a:ext cx="1032672" cy="98873"/>
            </a:xfrm>
            <a:custGeom>
              <a:avLst/>
              <a:gdLst>
                <a:gd name="T0" fmla="*/ 786 w 827"/>
                <a:gd name="T1" fmla="*/ 80 h 81"/>
                <a:gd name="T2" fmla="*/ 40 w 827"/>
                <a:gd name="T3" fmla="*/ 80 h 81"/>
                <a:gd name="T4" fmla="*/ 40 w 827"/>
                <a:gd name="T5" fmla="*/ 80 h 81"/>
                <a:gd name="T6" fmla="*/ 0 w 827"/>
                <a:gd name="T7" fmla="*/ 40 h 81"/>
                <a:gd name="T8" fmla="*/ 0 w 827"/>
                <a:gd name="T9" fmla="*/ 40 h 81"/>
                <a:gd name="T10" fmla="*/ 40 w 827"/>
                <a:gd name="T11" fmla="*/ 0 h 81"/>
                <a:gd name="T12" fmla="*/ 786 w 827"/>
                <a:gd name="T13" fmla="*/ 0 h 81"/>
                <a:gd name="T14" fmla="*/ 786 w 827"/>
                <a:gd name="T15" fmla="*/ 0 h 81"/>
                <a:gd name="T16" fmla="*/ 826 w 827"/>
                <a:gd name="T17" fmla="*/ 40 h 81"/>
                <a:gd name="T18" fmla="*/ 826 w 827"/>
                <a:gd name="T19" fmla="*/ 40 h 81"/>
                <a:gd name="T20" fmla="*/ 786 w 827"/>
                <a:gd name="T2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81">
                  <a:moveTo>
                    <a:pt x="786" y="80"/>
                  </a:moveTo>
                  <a:lnTo>
                    <a:pt x="40" y="80"/>
                  </a:ln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786" y="0"/>
                  </a:lnTo>
                  <a:lnTo>
                    <a:pt x="786" y="0"/>
                  </a:lnTo>
                  <a:cubicBezTo>
                    <a:pt x="808" y="0"/>
                    <a:pt x="826" y="18"/>
                    <a:pt x="826" y="40"/>
                  </a:cubicBezTo>
                  <a:lnTo>
                    <a:pt x="826" y="40"/>
                  </a:lnTo>
                  <a:cubicBezTo>
                    <a:pt x="826" y="62"/>
                    <a:pt x="808" y="80"/>
                    <a:pt x="786" y="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3" name="LINE STROKE">
              <a:extLst>
                <a:ext uri="{FF2B5EF4-FFF2-40B4-BE49-F238E27FC236}">
                  <a16:creationId xmlns:a16="http://schemas.microsoft.com/office/drawing/2014/main" id="{C49B2704-DD5E-EF4E-AF48-061936B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261" y="10192213"/>
              <a:ext cx="1746754" cy="98873"/>
            </a:xfrm>
            <a:custGeom>
              <a:avLst/>
              <a:gdLst>
                <a:gd name="T0" fmla="*/ 1364 w 1404"/>
                <a:gd name="T1" fmla="*/ 79 h 80"/>
                <a:gd name="T2" fmla="*/ 40 w 1404"/>
                <a:gd name="T3" fmla="*/ 79 h 80"/>
                <a:gd name="T4" fmla="*/ 40 w 1404"/>
                <a:gd name="T5" fmla="*/ 79 h 80"/>
                <a:gd name="T6" fmla="*/ 0 w 1404"/>
                <a:gd name="T7" fmla="*/ 39 h 80"/>
                <a:gd name="T8" fmla="*/ 0 w 1404"/>
                <a:gd name="T9" fmla="*/ 39 h 80"/>
                <a:gd name="T10" fmla="*/ 40 w 1404"/>
                <a:gd name="T11" fmla="*/ 0 h 80"/>
                <a:gd name="T12" fmla="*/ 1364 w 1404"/>
                <a:gd name="T13" fmla="*/ 0 h 80"/>
                <a:gd name="T14" fmla="*/ 1364 w 1404"/>
                <a:gd name="T15" fmla="*/ 0 h 80"/>
                <a:gd name="T16" fmla="*/ 1403 w 1404"/>
                <a:gd name="T17" fmla="*/ 39 h 80"/>
                <a:gd name="T18" fmla="*/ 1403 w 1404"/>
                <a:gd name="T19" fmla="*/ 39 h 80"/>
                <a:gd name="T20" fmla="*/ 1364 w 1404"/>
                <a:gd name="T2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80">
                  <a:moveTo>
                    <a:pt x="1364" y="79"/>
                  </a:moveTo>
                  <a:lnTo>
                    <a:pt x="40" y="79"/>
                  </a:lnTo>
                  <a:lnTo>
                    <a:pt x="40" y="79"/>
                  </a:lnTo>
                  <a:cubicBezTo>
                    <a:pt x="18" y="79"/>
                    <a:pt x="0" y="62"/>
                    <a:pt x="0" y="39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364" y="0"/>
                  </a:lnTo>
                  <a:lnTo>
                    <a:pt x="1364" y="0"/>
                  </a:lnTo>
                  <a:cubicBezTo>
                    <a:pt x="1386" y="0"/>
                    <a:pt x="1403" y="18"/>
                    <a:pt x="1403" y="39"/>
                  </a:cubicBezTo>
                  <a:lnTo>
                    <a:pt x="1403" y="39"/>
                  </a:lnTo>
                  <a:cubicBezTo>
                    <a:pt x="1403" y="62"/>
                    <a:pt x="1386" y="79"/>
                    <a:pt x="1364" y="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4" name="LINE STROKE">
              <a:extLst>
                <a:ext uri="{FF2B5EF4-FFF2-40B4-BE49-F238E27FC236}">
                  <a16:creationId xmlns:a16="http://schemas.microsoft.com/office/drawing/2014/main" id="{96A39EDE-6474-2A4F-B72A-F323F60C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261" y="10571224"/>
              <a:ext cx="1746754" cy="98873"/>
            </a:xfrm>
            <a:custGeom>
              <a:avLst/>
              <a:gdLst>
                <a:gd name="T0" fmla="*/ 1364 w 1404"/>
                <a:gd name="T1" fmla="*/ 79 h 80"/>
                <a:gd name="T2" fmla="*/ 40 w 1404"/>
                <a:gd name="T3" fmla="*/ 79 h 80"/>
                <a:gd name="T4" fmla="*/ 40 w 1404"/>
                <a:gd name="T5" fmla="*/ 79 h 80"/>
                <a:gd name="T6" fmla="*/ 0 w 1404"/>
                <a:gd name="T7" fmla="*/ 39 h 80"/>
                <a:gd name="T8" fmla="*/ 0 w 1404"/>
                <a:gd name="T9" fmla="*/ 39 h 80"/>
                <a:gd name="T10" fmla="*/ 40 w 1404"/>
                <a:gd name="T11" fmla="*/ 0 h 80"/>
                <a:gd name="T12" fmla="*/ 1364 w 1404"/>
                <a:gd name="T13" fmla="*/ 0 h 80"/>
                <a:gd name="T14" fmla="*/ 1364 w 1404"/>
                <a:gd name="T15" fmla="*/ 0 h 80"/>
                <a:gd name="T16" fmla="*/ 1403 w 1404"/>
                <a:gd name="T17" fmla="*/ 39 h 80"/>
                <a:gd name="T18" fmla="*/ 1403 w 1404"/>
                <a:gd name="T19" fmla="*/ 39 h 80"/>
                <a:gd name="T20" fmla="*/ 1364 w 1404"/>
                <a:gd name="T2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80">
                  <a:moveTo>
                    <a:pt x="1364" y="79"/>
                  </a:moveTo>
                  <a:lnTo>
                    <a:pt x="40" y="79"/>
                  </a:lnTo>
                  <a:lnTo>
                    <a:pt x="40" y="79"/>
                  </a:lnTo>
                  <a:cubicBezTo>
                    <a:pt x="18" y="79"/>
                    <a:pt x="0" y="61"/>
                    <a:pt x="0" y="39"/>
                  </a:cubicBezTo>
                  <a:lnTo>
                    <a:pt x="0" y="39"/>
                  </a:lnTo>
                  <a:cubicBezTo>
                    <a:pt x="0" y="17"/>
                    <a:pt x="18" y="0"/>
                    <a:pt x="40" y="0"/>
                  </a:cubicBezTo>
                  <a:lnTo>
                    <a:pt x="1364" y="0"/>
                  </a:lnTo>
                  <a:lnTo>
                    <a:pt x="1364" y="0"/>
                  </a:lnTo>
                  <a:cubicBezTo>
                    <a:pt x="1386" y="0"/>
                    <a:pt x="1403" y="17"/>
                    <a:pt x="1403" y="39"/>
                  </a:cubicBezTo>
                  <a:lnTo>
                    <a:pt x="1403" y="39"/>
                  </a:lnTo>
                  <a:cubicBezTo>
                    <a:pt x="1403" y="61"/>
                    <a:pt x="1386" y="79"/>
                    <a:pt x="1364" y="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STROKE LINE">
              <a:extLst>
                <a:ext uri="{FF2B5EF4-FFF2-40B4-BE49-F238E27FC236}">
                  <a16:creationId xmlns:a16="http://schemas.microsoft.com/office/drawing/2014/main" id="{2D48801F-691F-8743-B171-20E3AA78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4162" y="9714326"/>
              <a:ext cx="906336" cy="2444358"/>
            </a:xfrm>
            <a:custGeom>
              <a:avLst/>
              <a:gdLst>
                <a:gd name="T0" fmla="*/ 688 w 728"/>
                <a:gd name="T1" fmla="*/ 1961 h 1962"/>
                <a:gd name="T2" fmla="*/ 40 w 728"/>
                <a:gd name="T3" fmla="*/ 1961 h 1962"/>
                <a:gd name="T4" fmla="*/ 40 w 728"/>
                <a:gd name="T5" fmla="*/ 1961 h 1962"/>
                <a:gd name="T6" fmla="*/ 0 w 728"/>
                <a:gd name="T7" fmla="*/ 1922 h 1962"/>
                <a:gd name="T8" fmla="*/ 0 w 728"/>
                <a:gd name="T9" fmla="*/ 1922 h 1962"/>
                <a:gd name="T10" fmla="*/ 40 w 728"/>
                <a:gd name="T11" fmla="*/ 1882 h 1962"/>
                <a:gd name="T12" fmla="*/ 648 w 728"/>
                <a:gd name="T13" fmla="*/ 1882 h 1962"/>
                <a:gd name="T14" fmla="*/ 648 w 728"/>
                <a:gd name="T15" fmla="*/ 40 h 1962"/>
                <a:gd name="T16" fmla="*/ 648 w 728"/>
                <a:gd name="T17" fmla="*/ 40 h 1962"/>
                <a:gd name="T18" fmla="*/ 688 w 728"/>
                <a:gd name="T19" fmla="*/ 0 h 1962"/>
                <a:gd name="T20" fmla="*/ 688 w 728"/>
                <a:gd name="T21" fmla="*/ 0 h 1962"/>
                <a:gd name="T22" fmla="*/ 727 w 728"/>
                <a:gd name="T23" fmla="*/ 40 h 1962"/>
                <a:gd name="T24" fmla="*/ 727 w 728"/>
                <a:gd name="T25" fmla="*/ 1922 h 1962"/>
                <a:gd name="T26" fmla="*/ 727 w 728"/>
                <a:gd name="T27" fmla="*/ 1922 h 1962"/>
                <a:gd name="T28" fmla="*/ 688 w 728"/>
                <a:gd name="T29" fmla="*/ 1961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1962">
                  <a:moveTo>
                    <a:pt x="688" y="1961"/>
                  </a:moveTo>
                  <a:lnTo>
                    <a:pt x="40" y="1961"/>
                  </a:lnTo>
                  <a:lnTo>
                    <a:pt x="40" y="1961"/>
                  </a:lnTo>
                  <a:cubicBezTo>
                    <a:pt x="18" y="1961"/>
                    <a:pt x="0" y="1944"/>
                    <a:pt x="0" y="1922"/>
                  </a:cubicBezTo>
                  <a:lnTo>
                    <a:pt x="0" y="1922"/>
                  </a:lnTo>
                  <a:cubicBezTo>
                    <a:pt x="0" y="1900"/>
                    <a:pt x="18" y="1882"/>
                    <a:pt x="40" y="1882"/>
                  </a:cubicBezTo>
                  <a:lnTo>
                    <a:pt x="648" y="1882"/>
                  </a:lnTo>
                  <a:lnTo>
                    <a:pt x="648" y="40"/>
                  </a:lnTo>
                  <a:lnTo>
                    <a:pt x="648" y="40"/>
                  </a:lnTo>
                  <a:cubicBezTo>
                    <a:pt x="648" y="17"/>
                    <a:pt x="666" y="0"/>
                    <a:pt x="688" y="0"/>
                  </a:cubicBezTo>
                  <a:lnTo>
                    <a:pt x="688" y="0"/>
                  </a:lnTo>
                  <a:cubicBezTo>
                    <a:pt x="710" y="0"/>
                    <a:pt x="727" y="17"/>
                    <a:pt x="727" y="40"/>
                  </a:cubicBezTo>
                  <a:lnTo>
                    <a:pt x="727" y="1922"/>
                  </a:lnTo>
                  <a:lnTo>
                    <a:pt x="727" y="1922"/>
                  </a:lnTo>
                  <a:cubicBezTo>
                    <a:pt x="727" y="1944"/>
                    <a:pt x="710" y="1961"/>
                    <a:pt x="688" y="196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9" name="STROKE LINE">
              <a:extLst>
                <a:ext uri="{FF2B5EF4-FFF2-40B4-BE49-F238E27FC236}">
                  <a16:creationId xmlns:a16="http://schemas.microsoft.com/office/drawing/2014/main" id="{1688098A-C3BE-184A-8EF0-3EB7EAFB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0084" y="12059811"/>
              <a:ext cx="878870" cy="98873"/>
            </a:xfrm>
            <a:custGeom>
              <a:avLst/>
              <a:gdLst>
                <a:gd name="T0" fmla="*/ 663 w 704"/>
                <a:gd name="T1" fmla="*/ 79 h 80"/>
                <a:gd name="T2" fmla="*/ 40 w 704"/>
                <a:gd name="T3" fmla="*/ 79 h 80"/>
                <a:gd name="T4" fmla="*/ 40 w 704"/>
                <a:gd name="T5" fmla="*/ 79 h 80"/>
                <a:gd name="T6" fmla="*/ 0 w 704"/>
                <a:gd name="T7" fmla="*/ 40 h 80"/>
                <a:gd name="T8" fmla="*/ 0 w 704"/>
                <a:gd name="T9" fmla="*/ 40 h 80"/>
                <a:gd name="T10" fmla="*/ 40 w 704"/>
                <a:gd name="T11" fmla="*/ 0 h 80"/>
                <a:gd name="T12" fmla="*/ 663 w 704"/>
                <a:gd name="T13" fmla="*/ 0 h 80"/>
                <a:gd name="T14" fmla="*/ 663 w 704"/>
                <a:gd name="T15" fmla="*/ 0 h 80"/>
                <a:gd name="T16" fmla="*/ 703 w 704"/>
                <a:gd name="T17" fmla="*/ 40 h 80"/>
                <a:gd name="T18" fmla="*/ 703 w 704"/>
                <a:gd name="T19" fmla="*/ 40 h 80"/>
                <a:gd name="T20" fmla="*/ 663 w 704"/>
                <a:gd name="T2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" h="80">
                  <a:moveTo>
                    <a:pt x="663" y="79"/>
                  </a:moveTo>
                  <a:lnTo>
                    <a:pt x="40" y="79"/>
                  </a:lnTo>
                  <a:lnTo>
                    <a:pt x="40" y="79"/>
                  </a:lnTo>
                  <a:cubicBezTo>
                    <a:pt x="18" y="79"/>
                    <a:pt x="0" y="62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663" y="0"/>
                  </a:lnTo>
                  <a:lnTo>
                    <a:pt x="663" y="0"/>
                  </a:lnTo>
                  <a:cubicBezTo>
                    <a:pt x="685" y="0"/>
                    <a:pt x="703" y="18"/>
                    <a:pt x="703" y="40"/>
                  </a:cubicBezTo>
                  <a:lnTo>
                    <a:pt x="703" y="40"/>
                  </a:lnTo>
                  <a:cubicBezTo>
                    <a:pt x="703" y="62"/>
                    <a:pt x="685" y="79"/>
                    <a:pt x="663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STROKE LINE">
              <a:extLst>
                <a:ext uri="{FF2B5EF4-FFF2-40B4-BE49-F238E27FC236}">
                  <a16:creationId xmlns:a16="http://schemas.microsoft.com/office/drawing/2014/main" id="{7F4E8955-0751-1E43-AC47-ECBD83F01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9804" y="12059811"/>
              <a:ext cx="400986" cy="98873"/>
            </a:xfrm>
            <a:custGeom>
              <a:avLst/>
              <a:gdLst>
                <a:gd name="T0" fmla="*/ 282 w 323"/>
                <a:gd name="T1" fmla="*/ 79 h 80"/>
                <a:gd name="T2" fmla="*/ 40 w 323"/>
                <a:gd name="T3" fmla="*/ 79 h 80"/>
                <a:gd name="T4" fmla="*/ 40 w 323"/>
                <a:gd name="T5" fmla="*/ 79 h 80"/>
                <a:gd name="T6" fmla="*/ 0 w 323"/>
                <a:gd name="T7" fmla="*/ 40 h 80"/>
                <a:gd name="T8" fmla="*/ 0 w 323"/>
                <a:gd name="T9" fmla="*/ 40 h 80"/>
                <a:gd name="T10" fmla="*/ 40 w 323"/>
                <a:gd name="T11" fmla="*/ 0 h 80"/>
                <a:gd name="T12" fmla="*/ 282 w 323"/>
                <a:gd name="T13" fmla="*/ 0 h 80"/>
                <a:gd name="T14" fmla="*/ 282 w 323"/>
                <a:gd name="T15" fmla="*/ 0 h 80"/>
                <a:gd name="T16" fmla="*/ 322 w 323"/>
                <a:gd name="T17" fmla="*/ 40 h 80"/>
                <a:gd name="T18" fmla="*/ 322 w 323"/>
                <a:gd name="T19" fmla="*/ 40 h 80"/>
                <a:gd name="T20" fmla="*/ 282 w 323"/>
                <a:gd name="T2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80">
                  <a:moveTo>
                    <a:pt x="282" y="79"/>
                  </a:moveTo>
                  <a:lnTo>
                    <a:pt x="40" y="79"/>
                  </a:lnTo>
                  <a:lnTo>
                    <a:pt x="40" y="79"/>
                  </a:lnTo>
                  <a:cubicBezTo>
                    <a:pt x="18" y="79"/>
                    <a:pt x="0" y="62"/>
                    <a:pt x="0" y="4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lnTo>
                    <a:pt x="282" y="0"/>
                  </a:lnTo>
                  <a:lnTo>
                    <a:pt x="282" y="0"/>
                  </a:lnTo>
                  <a:cubicBezTo>
                    <a:pt x="304" y="0"/>
                    <a:pt x="322" y="18"/>
                    <a:pt x="322" y="40"/>
                  </a:cubicBezTo>
                  <a:lnTo>
                    <a:pt x="322" y="40"/>
                  </a:lnTo>
                  <a:cubicBezTo>
                    <a:pt x="322" y="62"/>
                    <a:pt x="304" y="79"/>
                    <a:pt x="2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5" name="STROKE LINE">
              <a:extLst>
                <a:ext uri="{FF2B5EF4-FFF2-40B4-BE49-F238E27FC236}">
                  <a16:creationId xmlns:a16="http://schemas.microsoft.com/office/drawing/2014/main" id="{9CBE7CD0-E600-204D-BBC2-93ED0AC9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7154" y="4106041"/>
              <a:ext cx="2773931" cy="1422668"/>
            </a:xfrm>
            <a:custGeom>
              <a:avLst/>
              <a:gdLst>
                <a:gd name="T0" fmla="*/ 40 w 2225"/>
                <a:gd name="T1" fmla="*/ 1140 h 1141"/>
                <a:gd name="T2" fmla="*/ 40 w 2225"/>
                <a:gd name="T3" fmla="*/ 1140 h 1141"/>
                <a:gd name="T4" fmla="*/ 0 w 2225"/>
                <a:gd name="T5" fmla="*/ 1100 h 1141"/>
                <a:gd name="T6" fmla="*/ 0 w 2225"/>
                <a:gd name="T7" fmla="*/ 40 h 1141"/>
                <a:gd name="T8" fmla="*/ 0 w 2225"/>
                <a:gd name="T9" fmla="*/ 40 h 1141"/>
                <a:gd name="T10" fmla="*/ 40 w 2225"/>
                <a:gd name="T11" fmla="*/ 0 h 1141"/>
                <a:gd name="T12" fmla="*/ 2184 w 2225"/>
                <a:gd name="T13" fmla="*/ 0 h 1141"/>
                <a:gd name="T14" fmla="*/ 2184 w 2225"/>
                <a:gd name="T15" fmla="*/ 0 h 1141"/>
                <a:gd name="T16" fmla="*/ 2224 w 2225"/>
                <a:gd name="T17" fmla="*/ 40 h 1141"/>
                <a:gd name="T18" fmla="*/ 2224 w 2225"/>
                <a:gd name="T19" fmla="*/ 40 h 1141"/>
                <a:gd name="T20" fmla="*/ 2184 w 2225"/>
                <a:gd name="T21" fmla="*/ 80 h 1141"/>
                <a:gd name="T22" fmla="*/ 79 w 2225"/>
                <a:gd name="T23" fmla="*/ 80 h 1141"/>
                <a:gd name="T24" fmla="*/ 79 w 2225"/>
                <a:gd name="T25" fmla="*/ 1100 h 1141"/>
                <a:gd name="T26" fmla="*/ 79 w 2225"/>
                <a:gd name="T27" fmla="*/ 1100 h 1141"/>
                <a:gd name="T28" fmla="*/ 40 w 2225"/>
                <a:gd name="T29" fmla="*/ 1140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5" h="1141">
                  <a:moveTo>
                    <a:pt x="40" y="1140"/>
                  </a:moveTo>
                  <a:lnTo>
                    <a:pt x="40" y="1140"/>
                  </a:lnTo>
                  <a:cubicBezTo>
                    <a:pt x="17" y="1140"/>
                    <a:pt x="0" y="1122"/>
                    <a:pt x="0" y="1100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19"/>
                    <a:pt x="17" y="0"/>
                    <a:pt x="40" y="0"/>
                  </a:cubicBezTo>
                  <a:lnTo>
                    <a:pt x="2184" y="0"/>
                  </a:lnTo>
                  <a:lnTo>
                    <a:pt x="2184" y="0"/>
                  </a:lnTo>
                  <a:cubicBezTo>
                    <a:pt x="2206" y="0"/>
                    <a:pt x="2224" y="19"/>
                    <a:pt x="2224" y="40"/>
                  </a:cubicBezTo>
                  <a:lnTo>
                    <a:pt x="2224" y="40"/>
                  </a:lnTo>
                  <a:cubicBezTo>
                    <a:pt x="2224" y="62"/>
                    <a:pt x="2206" y="80"/>
                    <a:pt x="2184" y="80"/>
                  </a:cubicBezTo>
                  <a:lnTo>
                    <a:pt x="79" y="80"/>
                  </a:lnTo>
                  <a:lnTo>
                    <a:pt x="79" y="1100"/>
                  </a:lnTo>
                  <a:lnTo>
                    <a:pt x="79" y="1100"/>
                  </a:lnTo>
                  <a:cubicBezTo>
                    <a:pt x="79" y="1122"/>
                    <a:pt x="62" y="1140"/>
                    <a:pt x="40" y="11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6" name="STROKE LINE">
              <a:extLst>
                <a:ext uri="{FF2B5EF4-FFF2-40B4-BE49-F238E27FC236}">
                  <a16:creationId xmlns:a16="http://schemas.microsoft.com/office/drawing/2014/main" id="{39C250BA-8984-4B47-A9EC-722BD53A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127" y="4106041"/>
              <a:ext cx="1268866" cy="98873"/>
            </a:xfrm>
            <a:custGeom>
              <a:avLst/>
              <a:gdLst>
                <a:gd name="T0" fmla="*/ 978 w 1019"/>
                <a:gd name="T1" fmla="*/ 80 h 81"/>
                <a:gd name="T2" fmla="*/ 40 w 1019"/>
                <a:gd name="T3" fmla="*/ 80 h 81"/>
                <a:gd name="T4" fmla="*/ 40 w 1019"/>
                <a:gd name="T5" fmla="*/ 80 h 81"/>
                <a:gd name="T6" fmla="*/ 0 w 1019"/>
                <a:gd name="T7" fmla="*/ 40 h 81"/>
                <a:gd name="T8" fmla="*/ 0 w 1019"/>
                <a:gd name="T9" fmla="*/ 40 h 81"/>
                <a:gd name="T10" fmla="*/ 40 w 1019"/>
                <a:gd name="T11" fmla="*/ 0 h 81"/>
                <a:gd name="T12" fmla="*/ 978 w 1019"/>
                <a:gd name="T13" fmla="*/ 0 h 81"/>
                <a:gd name="T14" fmla="*/ 978 w 1019"/>
                <a:gd name="T15" fmla="*/ 0 h 81"/>
                <a:gd name="T16" fmla="*/ 1018 w 1019"/>
                <a:gd name="T17" fmla="*/ 40 h 81"/>
                <a:gd name="T18" fmla="*/ 1018 w 1019"/>
                <a:gd name="T19" fmla="*/ 40 h 81"/>
                <a:gd name="T20" fmla="*/ 978 w 1019"/>
                <a:gd name="T2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9" h="81">
                  <a:moveTo>
                    <a:pt x="978" y="80"/>
                  </a:moveTo>
                  <a:lnTo>
                    <a:pt x="40" y="80"/>
                  </a:ln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lnTo>
                    <a:pt x="0" y="40"/>
                  </a:lnTo>
                  <a:cubicBezTo>
                    <a:pt x="0" y="19"/>
                    <a:pt x="18" y="0"/>
                    <a:pt x="40" y="0"/>
                  </a:cubicBezTo>
                  <a:lnTo>
                    <a:pt x="978" y="0"/>
                  </a:lnTo>
                  <a:lnTo>
                    <a:pt x="978" y="0"/>
                  </a:lnTo>
                  <a:cubicBezTo>
                    <a:pt x="1000" y="0"/>
                    <a:pt x="1018" y="19"/>
                    <a:pt x="1018" y="40"/>
                  </a:cubicBezTo>
                  <a:lnTo>
                    <a:pt x="1018" y="40"/>
                  </a:lnTo>
                  <a:cubicBezTo>
                    <a:pt x="1018" y="62"/>
                    <a:pt x="1000" y="80"/>
                    <a:pt x="978" y="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STROKE LINE">
              <a:extLst>
                <a:ext uri="{FF2B5EF4-FFF2-40B4-BE49-F238E27FC236}">
                  <a16:creationId xmlns:a16="http://schemas.microsoft.com/office/drawing/2014/main" id="{F8C7A59A-B436-FA4B-AC2D-ECCF6335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1079" y="4106041"/>
              <a:ext cx="587742" cy="98873"/>
            </a:xfrm>
            <a:custGeom>
              <a:avLst/>
              <a:gdLst>
                <a:gd name="T0" fmla="*/ 431 w 472"/>
                <a:gd name="T1" fmla="*/ 80 h 81"/>
                <a:gd name="T2" fmla="*/ 40 w 472"/>
                <a:gd name="T3" fmla="*/ 80 h 81"/>
                <a:gd name="T4" fmla="*/ 40 w 472"/>
                <a:gd name="T5" fmla="*/ 80 h 81"/>
                <a:gd name="T6" fmla="*/ 0 w 472"/>
                <a:gd name="T7" fmla="*/ 40 h 81"/>
                <a:gd name="T8" fmla="*/ 0 w 472"/>
                <a:gd name="T9" fmla="*/ 40 h 81"/>
                <a:gd name="T10" fmla="*/ 40 w 472"/>
                <a:gd name="T11" fmla="*/ 0 h 81"/>
                <a:gd name="T12" fmla="*/ 431 w 472"/>
                <a:gd name="T13" fmla="*/ 0 h 81"/>
                <a:gd name="T14" fmla="*/ 431 w 472"/>
                <a:gd name="T15" fmla="*/ 0 h 81"/>
                <a:gd name="T16" fmla="*/ 471 w 472"/>
                <a:gd name="T17" fmla="*/ 40 h 81"/>
                <a:gd name="T18" fmla="*/ 471 w 472"/>
                <a:gd name="T19" fmla="*/ 40 h 81"/>
                <a:gd name="T20" fmla="*/ 431 w 472"/>
                <a:gd name="T2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81">
                  <a:moveTo>
                    <a:pt x="431" y="80"/>
                  </a:moveTo>
                  <a:lnTo>
                    <a:pt x="40" y="80"/>
                  </a:lnTo>
                  <a:lnTo>
                    <a:pt x="40" y="80"/>
                  </a:lnTo>
                  <a:cubicBezTo>
                    <a:pt x="18" y="80"/>
                    <a:pt x="0" y="62"/>
                    <a:pt x="0" y="40"/>
                  </a:cubicBezTo>
                  <a:lnTo>
                    <a:pt x="0" y="40"/>
                  </a:lnTo>
                  <a:cubicBezTo>
                    <a:pt x="0" y="19"/>
                    <a:pt x="18" y="0"/>
                    <a:pt x="40" y="0"/>
                  </a:cubicBezTo>
                  <a:lnTo>
                    <a:pt x="431" y="0"/>
                  </a:lnTo>
                  <a:lnTo>
                    <a:pt x="431" y="0"/>
                  </a:lnTo>
                  <a:cubicBezTo>
                    <a:pt x="453" y="0"/>
                    <a:pt x="471" y="19"/>
                    <a:pt x="471" y="40"/>
                  </a:cubicBezTo>
                  <a:lnTo>
                    <a:pt x="471" y="40"/>
                  </a:lnTo>
                  <a:cubicBezTo>
                    <a:pt x="471" y="62"/>
                    <a:pt x="453" y="80"/>
                    <a:pt x="431" y="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91" name="LINE RECTANGLE">
            <a:extLst>
              <a:ext uri="{FF2B5EF4-FFF2-40B4-BE49-F238E27FC236}">
                <a16:creationId xmlns:a16="http://schemas.microsoft.com/office/drawing/2014/main" id="{99FE3CB8-C49D-D040-8070-90D5AC0E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85" y="5968145"/>
            <a:ext cx="3707730" cy="988728"/>
          </a:xfrm>
          <a:custGeom>
            <a:avLst/>
            <a:gdLst>
              <a:gd name="T0" fmla="*/ 0 w 2977"/>
              <a:gd name="T1" fmla="*/ 791 h 792"/>
              <a:gd name="T2" fmla="*/ 0 w 2977"/>
              <a:gd name="T3" fmla="*/ 0 h 792"/>
              <a:gd name="T4" fmla="*/ 2976 w 2977"/>
              <a:gd name="T5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7" h="792">
                <a:moveTo>
                  <a:pt x="0" y="791"/>
                </a:moveTo>
                <a:lnTo>
                  <a:pt x="0" y="0"/>
                </a:lnTo>
                <a:lnTo>
                  <a:pt x="2976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SUBTITLE A">
            <a:extLst>
              <a:ext uri="{FF2B5EF4-FFF2-40B4-BE49-F238E27FC236}">
                <a16:creationId xmlns:a16="http://schemas.microsoft.com/office/drawing/2014/main" id="{CA9AEAB3-07CC-FA4E-AAC0-6BC9AF156CE6}"/>
              </a:ext>
            </a:extLst>
          </p:cNvPr>
          <p:cNvSpPr txBox="1"/>
          <p:nvPr/>
        </p:nvSpPr>
        <p:spPr>
          <a:xfrm>
            <a:off x="1410655" y="7269250"/>
            <a:ext cx="58976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12" name="SUB BODY A">
            <a:extLst>
              <a:ext uri="{FF2B5EF4-FFF2-40B4-BE49-F238E27FC236}">
                <a16:creationId xmlns:a16="http://schemas.microsoft.com/office/drawing/2014/main" id="{F440CC08-BDA4-FC49-B5D3-A8FFAE62920A}"/>
              </a:ext>
            </a:extLst>
          </p:cNvPr>
          <p:cNvSpPr txBox="1"/>
          <p:nvPr/>
        </p:nvSpPr>
        <p:spPr>
          <a:xfrm>
            <a:off x="1410656" y="7931224"/>
            <a:ext cx="589766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2" name="LINE RECTANGLE">
            <a:extLst>
              <a:ext uri="{FF2B5EF4-FFF2-40B4-BE49-F238E27FC236}">
                <a16:creationId xmlns:a16="http://schemas.microsoft.com/office/drawing/2014/main" id="{38F010E0-6786-594A-B4DE-96DFF3CB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85" y="9307849"/>
            <a:ext cx="3707730" cy="988728"/>
          </a:xfrm>
          <a:custGeom>
            <a:avLst/>
            <a:gdLst>
              <a:gd name="T0" fmla="*/ 2976 w 2977"/>
              <a:gd name="T1" fmla="*/ 792 h 793"/>
              <a:gd name="T2" fmla="*/ 0 w 2977"/>
              <a:gd name="T3" fmla="*/ 792 h 793"/>
              <a:gd name="T4" fmla="*/ 0 w 2977"/>
              <a:gd name="T5" fmla="*/ 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7" h="793">
                <a:moveTo>
                  <a:pt x="2976" y="792"/>
                </a:moveTo>
                <a:lnTo>
                  <a:pt x="0" y="79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3" name="LINE">
            <a:extLst>
              <a:ext uri="{FF2B5EF4-FFF2-40B4-BE49-F238E27FC236}">
                <a16:creationId xmlns:a16="http://schemas.microsoft.com/office/drawing/2014/main" id="{746140B4-D2C9-9646-8622-81BA7C33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153" y="4155476"/>
            <a:ext cx="219717" cy="7959265"/>
          </a:xfrm>
          <a:custGeom>
            <a:avLst/>
            <a:gdLst>
              <a:gd name="T0" fmla="*/ 175 w 176"/>
              <a:gd name="T1" fmla="*/ 6387 h 6388"/>
              <a:gd name="T2" fmla="*/ 0 w 176"/>
              <a:gd name="T3" fmla="*/ 6387 h 6388"/>
              <a:gd name="T4" fmla="*/ 0 w 176"/>
              <a:gd name="T5" fmla="*/ 0 h 6388"/>
              <a:gd name="T6" fmla="*/ 175 w 176"/>
              <a:gd name="T7" fmla="*/ 0 h 6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" h="6388">
                <a:moveTo>
                  <a:pt x="175" y="6387"/>
                </a:moveTo>
                <a:lnTo>
                  <a:pt x="0" y="6387"/>
                </a:lnTo>
                <a:lnTo>
                  <a:pt x="0" y="0"/>
                </a:lnTo>
                <a:lnTo>
                  <a:pt x="175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6" name="CIRCLE 01">
            <a:extLst>
              <a:ext uri="{FF2B5EF4-FFF2-40B4-BE49-F238E27FC236}">
                <a16:creationId xmlns:a16="http://schemas.microsoft.com/office/drawing/2014/main" id="{CCB031B2-8A88-AC46-BE51-AF8DE726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435" y="5017868"/>
            <a:ext cx="439435" cy="4339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1">
            <a:extLst>
              <a:ext uri="{FF2B5EF4-FFF2-40B4-BE49-F238E27FC236}">
                <a16:creationId xmlns:a16="http://schemas.microsoft.com/office/drawing/2014/main" id="{DCD67712-6A78-1C48-BDAF-3F7615B2CA1F}"/>
              </a:ext>
            </a:extLst>
          </p:cNvPr>
          <p:cNvSpPr txBox="1"/>
          <p:nvPr/>
        </p:nvSpPr>
        <p:spPr>
          <a:xfrm>
            <a:off x="18913495" y="4138935"/>
            <a:ext cx="414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4" name="BODY 01">
            <a:extLst>
              <a:ext uri="{FF2B5EF4-FFF2-40B4-BE49-F238E27FC236}">
                <a16:creationId xmlns:a16="http://schemas.microsoft.com/office/drawing/2014/main" id="{5E0D049C-ED26-C341-A9C9-146D3E6D97EE}"/>
              </a:ext>
            </a:extLst>
          </p:cNvPr>
          <p:cNvSpPr txBox="1"/>
          <p:nvPr/>
        </p:nvSpPr>
        <p:spPr>
          <a:xfrm>
            <a:off x="18925071" y="4803690"/>
            <a:ext cx="414327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5" name="CIRCLE 02">
            <a:extLst>
              <a:ext uri="{FF2B5EF4-FFF2-40B4-BE49-F238E27FC236}">
                <a16:creationId xmlns:a16="http://schemas.microsoft.com/office/drawing/2014/main" id="{96411EF8-F5E4-DB42-8500-4FD06C7B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435" y="7912644"/>
            <a:ext cx="439435" cy="43943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ITLE 02">
            <a:extLst>
              <a:ext uri="{FF2B5EF4-FFF2-40B4-BE49-F238E27FC236}">
                <a16:creationId xmlns:a16="http://schemas.microsoft.com/office/drawing/2014/main" id="{98C97415-0769-444D-852B-3A6FDF8B08B5}"/>
              </a:ext>
            </a:extLst>
          </p:cNvPr>
          <p:cNvSpPr txBox="1"/>
          <p:nvPr/>
        </p:nvSpPr>
        <p:spPr>
          <a:xfrm>
            <a:off x="18913495" y="7045031"/>
            <a:ext cx="414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" name="BODY 02">
            <a:extLst>
              <a:ext uri="{FF2B5EF4-FFF2-40B4-BE49-F238E27FC236}">
                <a16:creationId xmlns:a16="http://schemas.microsoft.com/office/drawing/2014/main" id="{4F82BED4-AA41-D842-AF0F-5E6A0F42CF86}"/>
              </a:ext>
            </a:extLst>
          </p:cNvPr>
          <p:cNvSpPr txBox="1"/>
          <p:nvPr/>
        </p:nvSpPr>
        <p:spPr>
          <a:xfrm>
            <a:off x="18925071" y="7686636"/>
            <a:ext cx="414327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4" name="CIRCLE 03">
            <a:extLst>
              <a:ext uri="{FF2B5EF4-FFF2-40B4-BE49-F238E27FC236}">
                <a16:creationId xmlns:a16="http://schemas.microsoft.com/office/drawing/2014/main" id="{3DBAC221-993B-C34A-AA99-2A2F21AF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435" y="10812913"/>
            <a:ext cx="439435" cy="4339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TITLE 03">
            <a:extLst>
              <a:ext uri="{FF2B5EF4-FFF2-40B4-BE49-F238E27FC236}">
                <a16:creationId xmlns:a16="http://schemas.microsoft.com/office/drawing/2014/main" id="{0FA5D4A2-75BF-D24F-BC12-D0FBC525C7E6}"/>
              </a:ext>
            </a:extLst>
          </p:cNvPr>
          <p:cNvSpPr txBox="1"/>
          <p:nvPr/>
        </p:nvSpPr>
        <p:spPr>
          <a:xfrm>
            <a:off x="18913495" y="9939974"/>
            <a:ext cx="41432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" name="BODY 03">
            <a:extLst>
              <a:ext uri="{FF2B5EF4-FFF2-40B4-BE49-F238E27FC236}">
                <a16:creationId xmlns:a16="http://schemas.microsoft.com/office/drawing/2014/main" id="{E154FF80-054A-7646-83BB-3C5C6A8B567F}"/>
              </a:ext>
            </a:extLst>
          </p:cNvPr>
          <p:cNvSpPr txBox="1"/>
          <p:nvPr/>
        </p:nvSpPr>
        <p:spPr>
          <a:xfrm>
            <a:off x="18913496" y="10593154"/>
            <a:ext cx="414327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6374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969164D-D89C-404F-A438-0B1FA09911E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62306B8A-B9EA-3144-B72C-88DC5E956ED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" name="STROKE LINE">
            <a:extLst>
              <a:ext uri="{FF2B5EF4-FFF2-40B4-BE49-F238E27FC236}">
                <a16:creationId xmlns:a16="http://schemas.microsoft.com/office/drawing/2014/main" id="{9F0C8486-F08F-0C4F-91AF-D6CFE738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704484"/>
            <a:ext cx="24377650" cy="4861249"/>
          </a:xfrm>
          <a:custGeom>
            <a:avLst/>
            <a:gdLst>
              <a:gd name="T0" fmla="*/ 0 w 19570"/>
              <a:gd name="T1" fmla="*/ 0 h 3904"/>
              <a:gd name="T2" fmla="*/ 6392 w 19570"/>
              <a:gd name="T3" fmla="*/ 0 h 3904"/>
              <a:gd name="T4" fmla="*/ 6392 w 19570"/>
              <a:gd name="T5" fmla="*/ 0 h 3904"/>
              <a:gd name="T6" fmla="*/ 6918 w 19570"/>
              <a:gd name="T7" fmla="*/ 527 h 3904"/>
              <a:gd name="T8" fmla="*/ 6918 w 19570"/>
              <a:gd name="T9" fmla="*/ 3376 h 3904"/>
              <a:gd name="T10" fmla="*/ 6918 w 19570"/>
              <a:gd name="T11" fmla="*/ 3376 h 3904"/>
              <a:gd name="T12" fmla="*/ 7444 w 19570"/>
              <a:gd name="T13" fmla="*/ 3903 h 3904"/>
              <a:gd name="T14" fmla="*/ 12125 w 19570"/>
              <a:gd name="T15" fmla="*/ 3903 h 3904"/>
              <a:gd name="T16" fmla="*/ 12125 w 19570"/>
              <a:gd name="T17" fmla="*/ 3903 h 3904"/>
              <a:gd name="T18" fmla="*/ 12651 w 19570"/>
              <a:gd name="T19" fmla="*/ 3376 h 3904"/>
              <a:gd name="T20" fmla="*/ 12651 w 19570"/>
              <a:gd name="T21" fmla="*/ 527 h 3904"/>
              <a:gd name="T22" fmla="*/ 12651 w 19570"/>
              <a:gd name="T23" fmla="*/ 527 h 3904"/>
              <a:gd name="T24" fmla="*/ 13178 w 19570"/>
              <a:gd name="T25" fmla="*/ 0 h 3904"/>
              <a:gd name="T26" fmla="*/ 19569 w 19570"/>
              <a:gd name="T27" fmla="*/ 0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70" h="3904">
                <a:moveTo>
                  <a:pt x="0" y="0"/>
                </a:moveTo>
                <a:lnTo>
                  <a:pt x="6392" y="0"/>
                </a:lnTo>
                <a:lnTo>
                  <a:pt x="6392" y="0"/>
                </a:lnTo>
                <a:cubicBezTo>
                  <a:pt x="6682" y="0"/>
                  <a:pt x="6918" y="236"/>
                  <a:pt x="6918" y="527"/>
                </a:cubicBezTo>
                <a:lnTo>
                  <a:pt x="6918" y="3376"/>
                </a:lnTo>
                <a:lnTo>
                  <a:pt x="6918" y="3376"/>
                </a:lnTo>
                <a:cubicBezTo>
                  <a:pt x="6918" y="3667"/>
                  <a:pt x="7154" y="3903"/>
                  <a:pt x="7444" y="3903"/>
                </a:cubicBezTo>
                <a:lnTo>
                  <a:pt x="12125" y="3903"/>
                </a:lnTo>
                <a:lnTo>
                  <a:pt x="12125" y="3903"/>
                </a:lnTo>
                <a:cubicBezTo>
                  <a:pt x="12416" y="3903"/>
                  <a:pt x="12651" y="3667"/>
                  <a:pt x="12651" y="3376"/>
                </a:cubicBezTo>
                <a:lnTo>
                  <a:pt x="12651" y="527"/>
                </a:lnTo>
                <a:lnTo>
                  <a:pt x="12651" y="527"/>
                </a:lnTo>
                <a:cubicBezTo>
                  <a:pt x="12651" y="236"/>
                  <a:pt x="12887" y="0"/>
                  <a:pt x="13178" y="0"/>
                </a:cubicBezTo>
                <a:lnTo>
                  <a:pt x="19569" y="0"/>
                </a:lnTo>
              </a:path>
            </a:pathLst>
          </a:custGeom>
          <a:noFill/>
          <a:ln w="381000" cap="flat">
            <a:solidFill>
              <a:schemeClr val="accent6">
                <a:alpha val="1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5" name="CIRCLE C 02">
            <a:extLst>
              <a:ext uri="{FF2B5EF4-FFF2-40B4-BE49-F238E27FC236}">
                <a16:creationId xmlns:a16="http://schemas.microsoft.com/office/drawing/2014/main" id="{1B99E8EF-A8B5-A94D-A0A5-A31A60E1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9088" y="3408437"/>
            <a:ext cx="4586600" cy="458660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6" name="CIRCLE C 01">
            <a:extLst>
              <a:ext uri="{FF2B5EF4-FFF2-40B4-BE49-F238E27FC236}">
                <a16:creationId xmlns:a16="http://schemas.microsoft.com/office/drawing/2014/main" id="{6BD6EB3D-7DFA-154E-96AC-FE421C11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834" y="3606182"/>
            <a:ext cx="4191108" cy="419111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18" name="ILUSTRATION C">
            <a:extLst>
              <a:ext uri="{FF2B5EF4-FFF2-40B4-BE49-F238E27FC236}">
                <a16:creationId xmlns:a16="http://schemas.microsoft.com/office/drawing/2014/main" id="{65BC13B0-7518-9746-AC4A-B698A7BCCC69}"/>
              </a:ext>
            </a:extLst>
          </p:cNvPr>
          <p:cNvGrpSpPr/>
          <p:nvPr/>
        </p:nvGrpSpPr>
        <p:grpSpPr>
          <a:xfrm>
            <a:off x="17917958" y="4397165"/>
            <a:ext cx="2823370" cy="2614637"/>
            <a:chOff x="17917958" y="4397165"/>
            <a:chExt cx="2823370" cy="2614637"/>
          </a:xfrm>
        </p:grpSpPr>
        <p:sp>
          <p:nvSpPr>
            <p:cNvPr id="273" name="SQUARE SORT">
              <a:extLst>
                <a:ext uri="{FF2B5EF4-FFF2-40B4-BE49-F238E27FC236}">
                  <a16:creationId xmlns:a16="http://schemas.microsoft.com/office/drawing/2014/main" id="{23F9A80E-E4BE-D249-8668-4D335BCB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7958" y="5984625"/>
              <a:ext cx="466898" cy="466898"/>
            </a:xfrm>
            <a:custGeom>
              <a:avLst/>
              <a:gdLst>
                <a:gd name="T0" fmla="*/ 373 w 374"/>
                <a:gd name="T1" fmla="*/ 373 h 374"/>
                <a:gd name="T2" fmla="*/ 0 w 374"/>
                <a:gd name="T3" fmla="*/ 373 h 374"/>
                <a:gd name="T4" fmla="*/ 0 w 374"/>
                <a:gd name="T5" fmla="*/ 0 h 374"/>
                <a:gd name="T6" fmla="*/ 373 w 374"/>
                <a:gd name="T7" fmla="*/ 0 h 374"/>
                <a:gd name="T8" fmla="*/ 373 w 374"/>
                <a:gd name="T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4">
                  <a:moveTo>
                    <a:pt x="373" y="373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3" y="37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80" name="SORT">
              <a:extLst>
                <a:ext uri="{FF2B5EF4-FFF2-40B4-BE49-F238E27FC236}">
                  <a16:creationId xmlns:a16="http://schemas.microsoft.com/office/drawing/2014/main" id="{A8CD97A2-CB67-F040-8F73-8697C756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3308" y="6078003"/>
              <a:ext cx="225212" cy="307604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6" name="STROKE DASH">
              <a:extLst>
                <a:ext uri="{FF2B5EF4-FFF2-40B4-BE49-F238E27FC236}">
                  <a16:creationId xmlns:a16="http://schemas.microsoft.com/office/drawing/2014/main" id="{2726A418-CBA4-8041-AB93-7C47FAD1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676" y="5655049"/>
              <a:ext cx="27463" cy="258166"/>
            </a:xfrm>
            <a:custGeom>
              <a:avLst/>
              <a:gdLst>
                <a:gd name="T0" fmla="*/ 11 w 24"/>
                <a:gd name="T1" fmla="*/ 205 h 206"/>
                <a:gd name="T2" fmla="*/ 11 w 24"/>
                <a:gd name="T3" fmla="*/ 205 h 206"/>
                <a:gd name="T4" fmla="*/ 0 w 24"/>
                <a:gd name="T5" fmla="*/ 193 h 206"/>
                <a:gd name="T6" fmla="*/ 0 w 24"/>
                <a:gd name="T7" fmla="*/ 11 h 206"/>
                <a:gd name="T8" fmla="*/ 0 w 24"/>
                <a:gd name="T9" fmla="*/ 11 h 206"/>
                <a:gd name="T10" fmla="*/ 11 w 24"/>
                <a:gd name="T11" fmla="*/ 0 h 206"/>
                <a:gd name="T12" fmla="*/ 11 w 24"/>
                <a:gd name="T13" fmla="*/ 0 h 206"/>
                <a:gd name="T14" fmla="*/ 23 w 24"/>
                <a:gd name="T15" fmla="*/ 11 h 206"/>
                <a:gd name="T16" fmla="*/ 23 w 24"/>
                <a:gd name="T17" fmla="*/ 193 h 206"/>
                <a:gd name="T18" fmla="*/ 23 w 24"/>
                <a:gd name="T19" fmla="*/ 193 h 206"/>
                <a:gd name="T20" fmla="*/ 11 w 24"/>
                <a:gd name="T21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06">
                  <a:moveTo>
                    <a:pt x="11" y="205"/>
                  </a:moveTo>
                  <a:lnTo>
                    <a:pt x="11" y="205"/>
                  </a:lnTo>
                  <a:cubicBezTo>
                    <a:pt x="5" y="205"/>
                    <a:pt x="0" y="200"/>
                    <a:pt x="0" y="193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3" y="5"/>
                    <a:pt x="23" y="11"/>
                  </a:cubicBezTo>
                  <a:lnTo>
                    <a:pt x="23" y="193"/>
                  </a:lnTo>
                  <a:lnTo>
                    <a:pt x="23" y="193"/>
                  </a:lnTo>
                  <a:cubicBezTo>
                    <a:pt x="23" y="200"/>
                    <a:pt x="18" y="205"/>
                    <a:pt x="11" y="205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7" name="STROKE DASH">
              <a:extLst>
                <a:ext uri="{FF2B5EF4-FFF2-40B4-BE49-F238E27FC236}">
                  <a16:creationId xmlns:a16="http://schemas.microsoft.com/office/drawing/2014/main" id="{82ACF1EB-451B-114F-9518-7CDBEAE0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676" y="5512233"/>
              <a:ext cx="27463" cy="76901"/>
            </a:xfrm>
            <a:custGeom>
              <a:avLst/>
              <a:gdLst>
                <a:gd name="T0" fmla="*/ 11 w 24"/>
                <a:gd name="T1" fmla="*/ 59 h 60"/>
                <a:gd name="T2" fmla="*/ 11 w 24"/>
                <a:gd name="T3" fmla="*/ 59 h 60"/>
                <a:gd name="T4" fmla="*/ 0 w 24"/>
                <a:gd name="T5" fmla="*/ 48 h 60"/>
                <a:gd name="T6" fmla="*/ 0 w 24"/>
                <a:gd name="T7" fmla="*/ 12 h 60"/>
                <a:gd name="T8" fmla="*/ 0 w 24"/>
                <a:gd name="T9" fmla="*/ 12 h 60"/>
                <a:gd name="T10" fmla="*/ 11 w 24"/>
                <a:gd name="T11" fmla="*/ 0 h 60"/>
                <a:gd name="T12" fmla="*/ 11 w 24"/>
                <a:gd name="T13" fmla="*/ 0 h 60"/>
                <a:gd name="T14" fmla="*/ 23 w 24"/>
                <a:gd name="T15" fmla="*/ 12 h 60"/>
                <a:gd name="T16" fmla="*/ 23 w 24"/>
                <a:gd name="T17" fmla="*/ 48 h 60"/>
                <a:gd name="T18" fmla="*/ 23 w 24"/>
                <a:gd name="T19" fmla="*/ 48 h 60"/>
                <a:gd name="T20" fmla="*/ 11 w 24"/>
                <a:gd name="T2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60">
                  <a:moveTo>
                    <a:pt x="11" y="59"/>
                  </a:moveTo>
                  <a:lnTo>
                    <a:pt x="11" y="59"/>
                  </a:lnTo>
                  <a:cubicBezTo>
                    <a:pt x="5" y="59"/>
                    <a:pt x="0" y="54"/>
                    <a:pt x="0" y="48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3" y="5"/>
                    <a:pt x="23" y="12"/>
                  </a:cubicBezTo>
                  <a:lnTo>
                    <a:pt x="23" y="48"/>
                  </a:lnTo>
                  <a:lnTo>
                    <a:pt x="23" y="48"/>
                  </a:lnTo>
                  <a:cubicBezTo>
                    <a:pt x="23" y="54"/>
                    <a:pt x="18" y="59"/>
                    <a:pt x="11" y="59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8" name="STROKE DASH">
              <a:extLst>
                <a:ext uri="{FF2B5EF4-FFF2-40B4-BE49-F238E27FC236}">
                  <a16:creationId xmlns:a16="http://schemas.microsoft.com/office/drawing/2014/main" id="{3FFC1E18-8F8C-1840-8BD5-ED3EB980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676" y="5363922"/>
              <a:ext cx="27463" cy="49438"/>
            </a:xfrm>
            <a:custGeom>
              <a:avLst/>
              <a:gdLst>
                <a:gd name="T0" fmla="*/ 11 w 24"/>
                <a:gd name="T1" fmla="*/ 37 h 38"/>
                <a:gd name="T2" fmla="*/ 11 w 24"/>
                <a:gd name="T3" fmla="*/ 37 h 38"/>
                <a:gd name="T4" fmla="*/ 0 w 24"/>
                <a:gd name="T5" fmla="*/ 26 h 38"/>
                <a:gd name="T6" fmla="*/ 0 w 24"/>
                <a:gd name="T7" fmla="*/ 11 h 38"/>
                <a:gd name="T8" fmla="*/ 0 w 24"/>
                <a:gd name="T9" fmla="*/ 11 h 38"/>
                <a:gd name="T10" fmla="*/ 11 w 24"/>
                <a:gd name="T11" fmla="*/ 0 h 38"/>
                <a:gd name="T12" fmla="*/ 11 w 24"/>
                <a:gd name="T13" fmla="*/ 0 h 38"/>
                <a:gd name="T14" fmla="*/ 23 w 24"/>
                <a:gd name="T15" fmla="*/ 11 h 38"/>
                <a:gd name="T16" fmla="*/ 23 w 24"/>
                <a:gd name="T17" fmla="*/ 26 h 38"/>
                <a:gd name="T18" fmla="*/ 23 w 24"/>
                <a:gd name="T19" fmla="*/ 26 h 38"/>
                <a:gd name="T20" fmla="*/ 11 w 24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1" y="37"/>
                  </a:moveTo>
                  <a:lnTo>
                    <a:pt x="11" y="37"/>
                  </a:lnTo>
                  <a:cubicBezTo>
                    <a:pt x="5" y="37"/>
                    <a:pt x="0" y="32"/>
                    <a:pt x="0" y="26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8" y="0"/>
                    <a:pt x="23" y="5"/>
                    <a:pt x="23" y="11"/>
                  </a:cubicBezTo>
                  <a:lnTo>
                    <a:pt x="23" y="26"/>
                  </a:lnTo>
                  <a:lnTo>
                    <a:pt x="23" y="26"/>
                  </a:lnTo>
                  <a:cubicBezTo>
                    <a:pt x="23" y="32"/>
                    <a:pt x="18" y="37"/>
                    <a:pt x="11" y="37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9" name="STROKE DASH">
              <a:extLst>
                <a:ext uri="{FF2B5EF4-FFF2-40B4-BE49-F238E27FC236}">
                  <a16:creationId xmlns:a16="http://schemas.microsoft.com/office/drawing/2014/main" id="{7B472136-5528-FE43-AC78-D382CB744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0630" y="4644349"/>
              <a:ext cx="252675" cy="27463"/>
            </a:xfrm>
            <a:custGeom>
              <a:avLst/>
              <a:gdLst>
                <a:gd name="T0" fmla="*/ 190 w 202"/>
                <a:gd name="T1" fmla="*/ 22 h 23"/>
                <a:gd name="T2" fmla="*/ 12 w 202"/>
                <a:gd name="T3" fmla="*/ 22 h 23"/>
                <a:gd name="T4" fmla="*/ 12 w 202"/>
                <a:gd name="T5" fmla="*/ 22 h 23"/>
                <a:gd name="T6" fmla="*/ 0 w 202"/>
                <a:gd name="T7" fmla="*/ 11 h 23"/>
                <a:gd name="T8" fmla="*/ 0 w 202"/>
                <a:gd name="T9" fmla="*/ 11 h 23"/>
                <a:gd name="T10" fmla="*/ 12 w 202"/>
                <a:gd name="T11" fmla="*/ 0 h 23"/>
                <a:gd name="T12" fmla="*/ 190 w 202"/>
                <a:gd name="T13" fmla="*/ 0 h 23"/>
                <a:gd name="T14" fmla="*/ 190 w 202"/>
                <a:gd name="T15" fmla="*/ 0 h 23"/>
                <a:gd name="T16" fmla="*/ 201 w 202"/>
                <a:gd name="T17" fmla="*/ 11 h 23"/>
                <a:gd name="T18" fmla="*/ 201 w 202"/>
                <a:gd name="T19" fmla="*/ 11 h 23"/>
                <a:gd name="T20" fmla="*/ 190 w 202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3">
                  <a:moveTo>
                    <a:pt x="190" y="22"/>
                  </a:moveTo>
                  <a:lnTo>
                    <a:pt x="12" y="22"/>
                  </a:lnTo>
                  <a:lnTo>
                    <a:pt x="12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190" y="0"/>
                  </a:lnTo>
                  <a:lnTo>
                    <a:pt x="190" y="0"/>
                  </a:lnTo>
                  <a:cubicBezTo>
                    <a:pt x="197" y="0"/>
                    <a:pt x="201" y="5"/>
                    <a:pt x="201" y="11"/>
                  </a:cubicBezTo>
                  <a:lnTo>
                    <a:pt x="201" y="11"/>
                  </a:lnTo>
                  <a:cubicBezTo>
                    <a:pt x="201" y="17"/>
                    <a:pt x="197" y="22"/>
                    <a:pt x="190" y="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grpSp>
          <p:nvGrpSpPr>
            <p:cNvPr id="416" name="CLOCK">
              <a:extLst>
                <a:ext uri="{FF2B5EF4-FFF2-40B4-BE49-F238E27FC236}">
                  <a16:creationId xmlns:a16="http://schemas.microsoft.com/office/drawing/2014/main" id="{BD2B45EC-0142-7744-881A-642B770B48FE}"/>
                </a:ext>
              </a:extLst>
            </p:cNvPr>
            <p:cNvGrpSpPr/>
            <p:nvPr/>
          </p:nvGrpSpPr>
          <p:grpSpPr>
            <a:xfrm>
              <a:off x="17928944" y="4419137"/>
              <a:ext cx="961262" cy="961265"/>
              <a:chOff x="17928944" y="4419137"/>
              <a:chExt cx="961262" cy="961265"/>
            </a:xfrm>
          </p:grpSpPr>
          <p:sp>
            <p:nvSpPr>
              <p:cNvPr id="271" name="CIRCLE CLOCK">
                <a:extLst>
                  <a:ext uri="{FF2B5EF4-FFF2-40B4-BE49-F238E27FC236}">
                    <a16:creationId xmlns:a16="http://schemas.microsoft.com/office/drawing/2014/main" id="{A8EC0E81-6B90-8141-A3EE-68C843E58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8944" y="4419137"/>
                <a:ext cx="961262" cy="961265"/>
              </a:xfrm>
              <a:custGeom>
                <a:avLst/>
                <a:gdLst>
                  <a:gd name="T0" fmla="*/ 769 w 770"/>
                  <a:gd name="T1" fmla="*/ 385 h 771"/>
                  <a:gd name="T2" fmla="*/ 769 w 770"/>
                  <a:gd name="T3" fmla="*/ 385 h 771"/>
                  <a:gd name="T4" fmla="*/ 384 w 770"/>
                  <a:gd name="T5" fmla="*/ 770 h 771"/>
                  <a:gd name="T6" fmla="*/ 384 w 770"/>
                  <a:gd name="T7" fmla="*/ 770 h 771"/>
                  <a:gd name="T8" fmla="*/ 0 w 770"/>
                  <a:gd name="T9" fmla="*/ 385 h 771"/>
                  <a:gd name="T10" fmla="*/ 0 w 770"/>
                  <a:gd name="T11" fmla="*/ 385 h 771"/>
                  <a:gd name="T12" fmla="*/ 384 w 770"/>
                  <a:gd name="T13" fmla="*/ 0 h 771"/>
                  <a:gd name="T14" fmla="*/ 384 w 770"/>
                  <a:gd name="T15" fmla="*/ 0 h 771"/>
                  <a:gd name="T16" fmla="*/ 769 w 770"/>
                  <a:gd name="T17" fmla="*/ 385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0" h="771">
                    <a:moveTo>
                      <a:pt x="769" y="385"/>
                    </a:moveTo>
                    <a:lnTo>
                      <a:pt x="769" y="385"/>
                    </a:lnTo>
                    <a:cubicBezTo>
                      <a:pt x="769" y="597"/>
                      <a:pt x="597" y="770"/>
                      <a:pt x="384" y="770"/>
                    </a:cubicBezTo>
                    <a:lnTo>
                      <a:pt x="384" y="770"/>
                    </a:lnTo>
                    <a:cubicBezTo>
                      <a:pt x="172" y="770"/>
                      <a:pt x="0" y="597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2" y="0"/>
                      <a:pt x="384" y="0"/>
                    </a:cubicBezTo>
                    <a:lnTo>
                      <a:pt x="384" y="0"/>
                    </a:lnTo>
                    <a:cubicBezTo>
                      <a:pt x="597" y="0"/>
                      <a:pt x="769" y="172"/>
                      <a:pt x="769" y="3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72" name="CIRCLE CLOCK">
                <a:extLst>
                  <a:ext uri="{FF2B5EF4-FFF2-40B4-BE49-F238E27FC236}">
                    <a16:creationId xmlns:a16="http://schemas.microsoft.com/office/drawing/2014/main" id="{0122F004-CD02-414E-B812-E2B557A09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9789" y="4539981"/>
                <a:ext cx="714082" cy="714082"/>
              </a:xfrm>
              <a:custGeom>
                <a:avLst/>
                <a:gdLst>
                  <a:gd name="T0" fmla="*/ 574 w 575"/>
                  <a:gd name="T1" fmla="*/ 287 h 575"/>
                  <a:gd name="T2" fmla="*/ 574 w 575"/>
                  <a:gd name="T3" fmla="*/ 287 h 575"/>
                  <a:gd name="T4" fmla="*/ 287 w 575"/>
                  <a:gd name="T5" fmla="*/ 574 h 575"/>
                  <a:gd name="T6" fmla="*/ 287 w 575"/>
                  <a:gd name="T7" fmla="*/ 574 h 575"/>
                  <a:gd name="T8" fmla="*/ 0 w 575"/>
                  <a:gd name="T9" fmla="*/ 287 h 575"/>
                  <a:gd name="T10" fmla="*/ 0 w 575"/>
                  <a:gd name="T11" fmla="*/ 287 h 575"/>
                  <a:gd name="T12" fmla="*/ 287 w 575"/>
                  <a:gd name="T13" fmla="*/ 0 h 575"/>
                  <a:gd name="T14" fmla="*/ 287 w 575"/>
                  <a:gd name="T15" fmla="*/ 0 h 575"/>
                  <a:gd name="T16" fmla="*/ 574 w 575"/>
                  <a:gd name="T17" fmla="*/ 287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5" h="575">
                    <a:moveTo>
                      <a:pt x="574" y="287"/>
                    </a:moveTo>
                    <a:lnTo>
                      <a:pt x="574" y="287"/>
                    </a:lnTo>
                    <a:cubicBezTo>
                      <a:pt x="574" y="446"/>
                      <a:pt x="446" y="574"/>
                      <a:pt x="287" y="574"/>
                    </a:cubicBezTo>
                    <a:lnTo>
                      <a:pt x="287" y="574"/>
                    </a:lnTo>
                    <a:cubicBezTo>
                      <a:pt x="129" y="574"/>
                      <a:pt x="0" y="446"/>
                      <a:pt x="0" y="287"/>
                    </a:cubicBezTo>
                    <a:lnTo>
                      <a:pt x="0" y="287"/>
                    </a:lnTo>
                    <a:cubicBezTo>
                      <a:pt x="0" y="128"/>
                      <a:pt x="129" y="0"/>
                      <a:pt x="287" y="0"/>
                    </a:cubicBezTo>
                    <a:lnTo>
                      <a:pt x="287" y="0"/>
                    </a:lnTo>
                    <a:cubicBezTo>
                      <a:pt x="446" y="0"/>
                      <a:pt x="574" y="128"/>
                      <a:pt x="574" y="28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74" name="CIRCLE CLOCKWISE">
                <a:extLst>
                  <a:ext uri="{FF2B5EF4-FFF2-40B4-BE49-F238E27FC236}">
                    <a16:creationId xmlns:a16="http://schemas.microsoft.com/office/drawing/2014/main" id="{55E38A68-9E5C-6244-AF14-195D1C320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3450" y="4842095"/>
                <a:ext cx="115350" cy="1153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75" name="CLOCKWISE">
                <a:extLst>
                  <a:ext uri="{FF2B5EF4-FFF2-40B4-BE49-F238E27FC236}">
                    <a16:creationId xmlns:a16="http://schemas.microsoft.com/office/drawing/2014/main" id="{2974F8B0-2729-C948-94EF-85B3092C9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7393" y="4754208"/>
                <a:ext cx="269152" cy="291124"/>
              </a:xfrm>
              <a:custGeom>
                <a:avLst/>
                <a:gdLst>
                  <a:gd name="T0" fmla="*/ 203 w 216"/>
                  <a:gd name="T1" fmla="*/ 232 h 233"/>
                  <a:gd name="T2" fmla="*/ 203 w 216"/>
                  <a:gd name="T3" fmla="*/ 232 h 233"/>
                  <a:gd name="T4" fmla="*/ 197 w 216"/>
                  <a:gd name="T5" fmla="*/ 231 h 233"/>
                  <a:gd name="T6" fmla="*/ 6 w 216"/>
                  <a:gd name="T7" fmla="*/ 124 h 233"/>
                  <a:gd name="T8" fmla="*/ 6 w 216"/>
                  <a:gd name="T9" fmla="*/ 124 h 233"/>
                  <a:gd name="T10" fmla="*/ 0 w 216"/>
                  <a:gd name="T11" fmla="*/ 115 h 233"/>
                  <a:gd name="T12" fmla="*/ 0 w 216"/>
                  <a:gd name="T13" fmla="*/ 115 h 233"/>
                  <a:gd name="T14" fmla="*/ 4 w 216"/>
                  <a:gd name="T15" fmla="*/ 105 h 233"/>
                  <a:gd name="T16" fmla="*/ 137 w 216"/>
                  <a:gd name="T17" fmla="*/ 3 h 233"/>
                  <a:gd name="T18" fmla="*/ 137 w 216"/>
                  <a:gd name="T19" fmla="*/ 3 h 233"/>
                  <a:gd name="T20" fmla="*/ 153 w 216"/>
                  <a:gd name="T21" fmla="*/ 6 h 233"/>
                  <a:gd name="T22" fmla="*/ 153 w 216"/>
                  <a:gd name="T23" fmla="*/ 6 h 233"/>
                  <a:gd name="T24" fmla="*/ 151 w 216"/>
                  <a:gd name="T25" fmla="*/ 22 h 233"/>
                  <a:gd name="T26" fmla="*/ 31 w 216"/>
                  <a:gd name="T27" fmla="*/ 112 h 233"/>
                  <a:gd name="T28" fmla="*/ 208 w 216"/>
                  <a:gd name="T29" fmla="*/ 211 h 233"/>
                  <a:gd name="T30" fmla="*/ 208 w 216"/>
                  <a:gd name="T31" fmla="*/ 211 h 233"/>
                  <a:gd name="T32" fmla="*/ 213 w 216"/>
                  <a:gd name="T33" fmla="*/ 227 h 233"/>
                  <a:gd name="T34" fmla="*/ 213 w 216"/>
                  <a:gd name="T35" fmla="*/ 227 h 233"/>
                  <a:gd name="T36" fmla="*/ 203 w 216"/>
                  <a:gd name="T37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6" h="233">
                    <a:moveTo>
                      <a:pt x="203" y="232"/>
                    </a:moveTo>
                    <a:lnTo>
                      <a:pt x="203" y="232"/>
                    </a:lnTo>
                    <a:cubicBezTo>
                      <a:pt x="201" y="232"/>
                      <a:pt x="199" y="232"/>
                      <a:pt x="197" y="231"/>
                    </a:cubicBezTo>
                    <a:lnTo>
                      <a:pt x="6" y="124"/>
                    </a:lnTo>
                    <a:lnTo>
                      <a:pt x="6" y="124"/>
                    </a:lnTo>
                    <a:cubicBezTo>
                      <a:pt x="2" y="122"/>
                      <a:pt x="0" y="118"/>
                      <a:pt x="0" y="115"/>
                    </a:cubicBezTo>
                    <a:lnTo>
                      <a:pt x="0" y="115"/>
                    </a:lnTo>
                    <a:cubicBezTo>
                      <a:pt x="0" y="111"/>
                      <a:pt x="1" y="107"/>
                      <a:pt x="4" y="105"/>
                    </a:cubicBezTo>
                    <a:lnTo>
                      <a:pt x="137" y="3"/>
                    </a:lnTo>
                    <a:lnTo>
                      <a:pt x="137" y="3"/>
                    </a:lnTo>
                    <a:cubicBezTo>
                      <a:pt x="142" y="0"/>
                      <a:pt x="150" y="1"/>
                      <a:pt x="153" y="6"/>
                    </a:cubicBezTo>
                    <a:lnTo>
                      <a:pt x="153" y="6"/>
                    </a:lnTo>
                    <a:cubicBezTo>
                      <a:pt x="157" y="11"/>
                      <a:pt x="156" y="18"/>
                      <a:pt x="151" y="22"/>
                    </a:cubicBezTo>
                    <a:lnTo>
                      <a:pt x="31" y="112"/>
                    </a:lnTo>
                    <a:lnTo>
                      <a:pt x="208" y="211"/>
                    </a:lnTo>
                    <a:lnTo>
                      <a:pt x="208" y="211"/>
                    </a:lnTo>
                    <a:cubicBezTo>
                      <a:pt x="214" y="214"/>
                      <a:pt x="215" y="221"/>
                      <a:pt x="213" y="227"/>
                    </a:cubicBezTo>
                    <a:lnTo>
                      <a:pt x="213" y="227"/>
                    </a:lnTo>
                    <a:cubicBezTo>
                      <a:pt x="210" y="230"/>
                      <a:pt x="206" y="232"/>
                      <a:pt x="203" y="23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grpSp>
          <p:nvGrpSpPr>
            <p:cNvPr id="417" name="MORNING">
              <a:extLst>
                <a:ext uri="{FF2B5EF4-FFF2-40B4-BE49-F238E27FC236}">
                  <a16:creationId xmlns:a16="http://schemas.microsoft.com/office/drawing/2014/main" id="{D886209E-A559-5B43-809E-E5E3B56BC0E4}"/>
                </a:ext>
              </a:extLst>
            </p:cNvPr>
            <p:cNvGrpSpPr/>
            <p:nvPr/>
          </p:nvGrpSpPr>
          <p:grpSpPr>
            <a:xfrm>
              <a:off x="19280206" y="4397165"/>
              <a:ext cx="521827" cy="521831"/>
              <a:chOff x="19280206" y="4397165"/>
              <a:chExt cx="521827" cy="521831"/>
            </a:xfrm>
          </p:grpSpPr>
          <p:sp>
            <p:nvSpPr>
              <p:cNvPr id="281" name="SQUARE FILL">
                <a:extLst>
                  <a:ext uri="{FF2B5EF4-FFF2-40B4-BE49-F238E27FC236}">
                    <a16:creationId xmlns:a16="http://schemas.microsoft.com/office/drawing/2014/main" id="{20B87694-6264-E44A-8304-9BB53372B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6683" y="4408151"/>
                <a:ext cx="494364" cy="494364"/>
              </a:xfrm>
              <a:custGeom>
                <a:avLst/>
                <a:gdLst>
                  <a:gd name="T0" fmla="*/ 11 w 397"/>
                  <a:gd name="T1" fmla="*/ 397 h 398"/>
                  <a:gd name="T2" fmla="*/ 11 w 397"/>
                  <a:gd name="T3" fmla="*/ 397 h 398"/>
                  <a:gd name="T4" fmla="*/ 0 w 397"/>
                  <a:gd name="T5" fmla="*/ 385 h 398"/>
                  <a:gd name="T6" fmla="*/ 0 w 397"/>
                  <a:gd name="T7" fmla="*/ 12 h 398"/>
                  <a:gd name="T8" fmla="*/ 0 w 397"/>
                  <a:gd name="T9" fmla="*/ 12 h 398"/>
                  <a:gd name="T10" fmla="*/ 11 w 397"/>
                  <a:gd name="T11" fmla="*/ 0 h 398"/>
                  <a:gd name="T12" fmla="*/ 385 w 397"/>
                  <a:gd name="T13" fmla="*/ 0 h 398"/>
                  <a:gd name="T14" fmla="*/ 385 w 397"/>
                  <a:gd name="T15" fmla="*/ 0 h 398"/>
                  <a:gd name="T16" fmla="*/ 396 w 397"/>
                  <a:gd name="T17" fmla="*/ 12 h 398"/>
                  <a:gd name="T18" fmla="*/ 396 w 397"/>
                  <a:gd name="T19" fmla="*/ 385 h 398"/>
                  <a:gd name="T20" fmla="*/ 396 w 397"/>
                  <a:gd name="T21" fmla="*/ 385 h 398"/>
                  <a:gd name="T22" fmla="*/ 385 w 397"/>
                  <a:gd name="T23" fmla="*/ 397 h 398"/>
                  <a:gd name="T24" fmla="*/ 11 w 397"/>
                  <a:gd name="T25" fmla="*/ 397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7" h="398">
                    <a:moveTo>
                      <a:pt x="11" y="397"/>
                    </a:moveTo>
                    <a:lnTo>
                      <a:pt x="11" y="397"/>
                    </a:lnTo>
                    <a:cubicBezTo>
                      <a:pt x="5" y="397"/>
                      <a:pt x="0" y="391"/>
                      <a:pt x="0" y="385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385" y="0"/>
                    </a:lnTo>
                    <a:lnTo>
                      <a:pt x="385" y="0"/>
                    </a:lnTo>
                    <a:cubicBezTo>
                      <a:pt x="391" y="0"/>
                      <a:pt x="396" y="5"/>
                      <a:pt x="396" y="12"/>
                    </a:cubicBezTo>
                    <a:lnTo>
                      <a:pt x="396" y="385"/>
                    </a:lnTo>
                    <a:lnTo>
                      <a:pt x="396" y="385"/>
                    </a:lnTo>
                    <a:cubicBezTo>
                      <a:pt x="396" y="391"/>
                      <a:pt x="391" y="397"/>
                      <a:pt x="385" y="397"/>
                    </a:cubicBezTo>
                    <a:lnTo>
                      <a:pt x="11" y="39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2" name="SQUARE">
                <a:extLst>
                  <a:ext uri="{FF2B5EF4-FFF2-40B4-BE49-F238E27FC236}">
                    <a16:creationId xmlns:a16="http://schemas.microsoft.com/office/drawing/2014/main" id="{23901E9F-53FB-364D-AE21-C58C1F03F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0206" y="4397165"/>
                <a:ext cx="521827" cy="521831"/>
              </a:xfrm>
              <a:custGeom>
                <a:avLst/>
                <a:gdLst>
                  <a:gd name="T0" fmla="*/ 396 w 420"/>
                  <a:gd name="T1" fmla="*/ 0 h 420"/>
                  <a:gd name="T2" fmla="*/ 22 w 420"/>
                  <a:gd name="T3" fmla="*/ 0 h 420"/>
                  <a:gd name="T4" fmla="*/ 22 w 420"/>
                  <a:gd name="T5" fmla="*/ 0 h 420"/>
                  <a:gd name="T6" fmla="*/ 0 w 420"/>
                  <a:gd name="T7" fmla="*/ 23 h 420"/>
                  <a:gd name="T8" fmla="*/ 0 w 420"/>
                  <a:gd name="T9" fmla="*/ 396 h 420"/>
                  <a:gd name="T10" fmla="*/ 0 w 420"/>
                  <a:gd name="T11" fmla="*/ 396 h 420"/>
                  <a:gd name="T12" fmla="*/ 22 w 420"/>
                  <a:gd name="T13" fmla="*/ 419 h 420"/>
                  <a:gd name="T14" fmla="*/ 396 w 420"/>
                  <a:gd name="T15" fmla="*/ 419 h 420"/>
                  <a:gd name="T16" fmla="*/ 396 w 420"/>
                  <a:gd name="T17" fmla="*/ 419 h 420"/>
                  <a:gd name="T18" fmla="*/ 419 w 420"/>
                  <a:gd name="T19" fmla="*/ 396 h 420"/>
                  <a:gd name="T20" fmla="*/ 419 w 420"/>
                  <a:gd name="T21" fmla="*/ 23 h 420"/>
                  <a:gd name="T22" fmla="*/ 419 w 420"/>
                  <a:gd name="T23" fmla="*/ 23 h 420"/>
                  <a:gd name="T24" fmla="*/ 396 w 420"/>
                  <a:gd name="T25" fmla="*/ 0 h 420"/>
                  <a:gd name="T26" fmla="*/ 396 w 420"/>
                  <a:gd name="T27" fmla="*/ 396 h 420"/>
                  <a:gd name="T28" fmla="*/ 22 w 420"/>
                  <a:gd name="T29" fmla="*/ 396 h 420"/>
                  <a:gd name="T30" fmla="*/ 22 w 420"/>
                  <a:gd name="T31" fmla="*/ 23 h 420"/>
                  <a:gd name="T32" fmla="*/ 396 w 420"/>
                  <a:gd name="T33" fmla="*/ 23 h 420"/>
                  <a:gd name="T34" fmla="*/ 396 w 420"/>
                  <a:gd name="T35" fmla="*/ 396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0" h="420">
                    <a:moveTo>
                      <a:pt x="396" y="0"/>
                    </a:moveTo>
                    <a:lnTo>
                      <a:pt x="22" y="0"/>
                    </a:lnTo>
                    <a:lnTo>
                      <a:pt x="22" y="0"/>
                    </a:lnTo>
                    <a:cubicBezTo>
                      <a:pt x="10" y="0"/>
                      <a:pt x="0" y="10"/>
                      <a:pt x="0" y="23"/>
                    </a:cubicBezTo>
                    <a:lnTo>
                      <a:pt x="0" y="396"/>
                    </a:lnTo>
                    <a:lnTo>
                      <a:pt x="0" y="396"/>
                    </a:lnTo>
                    <a:cubicBezTo>
                      <a:pt x="0" y="409"/>
                      <a:pt x="10" y="419"/>
                      <a:pt x="22" y="419"/>
                    </a:cubicBezTo>
                    <a:lnTo>
                      <a:pt x="396" y="419"/>
                    </a:lnTo>
                    <a:lnTo>
                      <a:pt x="396" y="419"/>
                    </a:lnTo>
                    <a:cubicBezTo>
                      <a:pt x="408" y="419"/>
                      <a:pt x="419" y="409"/>
                      <a:pt x="419" y="396"/>
                    </a:cubicBezTo>
                    <a:lnTo>
                      <a:pt x="419" y="23"/>
                    </a:lnTo>
                    <a:lnTo>
                      <a:pt x="419" y="23"/>
                    </a:lnTo>
                    <a:cubicBezTo>
                      <a:pt x="419" y="10"/>
                      <a:pt x="408" y="0"/>
                      <a:pt x="396" y="0"/>
                    </a:cubicBezTo>
                    <a:close/>
                    <a:moveTo>
                      <a:pt x="396" y="396"/>
                    </a:moveTo>
                    <a:lnTo>
                      <a:pt x="22" y="396"/>
                    </a:lnTo>
                    <a:lnTo>
                      <a:pt x="22" y="23"/>
                    </a:lnTo>
                    <a:lnTo>
                      <a:pt x="396" y="23"/>
                    </a:lnTo>
                    <a:lnTo>
                      <a:pt x="396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3" name="CIRCLE">
                <a:extLst>
                  <a:ext uri="{FF2B5EF4-FFF2-40B4-BE49-F238E27FC236}">
                    <a16:creationId xmlns:a16="http://schemas.microsoft.com/office/drawing/2014/main" id="{15D0D95C-4273-5D44-98FE-1D6628DE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6966" y="4578434"/>
                <a:ext cx="159293" cy="15929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4" name="STROKE LINE">
                <a:extLst>
                  <a:ext uri="{FF2B5EF4-FFF2-40B4-BE49-F238E27FC236}">
                    <a16:creationId xmlns:a16="http://schemas.microsoft.com/office/drawing/2014/main" id="{E2E6B001-F14C-4742-8F0A-0F1764CC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7387" y="4496038"/>
                <a:ext cx="27466" cy="71410"/>
              </a:xfrm>
              <a:custGeom>
                <a:avLst/>
                <a:gdLst>
                  <a:gd name="T0" fmla="*/ 11 w 23"/>
                  <a:gd name="T1" fmla="*/ 56 h 57"/>
                  <a:gd name="T2" fmla="*/ 11 w 23"/>
                  <a:gd name="T3" fmla="*/ 56 h 57"/>
                  <a:gd name="T4" fmla="*/ 0 w 23"/>
                  <a:gd name="T5" fmla="*/ 44 h 57"/>
                  <a:gd name="T6" fmla="*/ 0 w 23"/>
                  <a:gd name="T7" fmla="*/ 11 h 57"/>
                  <a:gd name="T8" fmla="*/ 0 w 23"/>
                  <a:gd name="T9" fmla="*/ 11 h 57"/>
                  <a:gd name="T10" fmla="*/ 11 w 23"/>
                  <a:gd name="T11" fmla="*/ 0 h 57"/>
                  <a:gd name="T12" fmla="*/ 11 w 23"/>
                  <a:gd name="T13" fmla="*/ 0 h 57"/>
                  <a:gd name="T14" fmla="*/ 22 w 23"/>
                  <a:gd name="T15" fmla="*/ 11 h 57"/>
                  <a:gd name="T16" fmla="*/ 22 w 23"/>
                  <a:gd name="T17" fmla="*/ 44 h 57"/>
                  <a:gd name="T18" fmla="*/ 22 w 23"/>
                  <a:gd name="T19" fmla="*/ 44 h 57"/>
                  <a:gd name="T20" fmla="*/ 11 w 23"/>
                  <a:gd name="T21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7">
                    <a:moveTo>
                      <a:pt x="11" y="56"/>
                    </a:moveTo>
                    <a:lnTo>
                      <a:pt x="11" y="56"/>
                    </a:lnTo>
                    <a:cubicBezTo>
                      <a:pt x="5" y="56"/>
                      <a:pt x="0" y="51"/>
                      <a:pt x="0" y="44"/>
                    </a:cubicBez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11" y="0"/>
                    </a:lnTo>
                    <a:cubicBezTo>
                      <a:pt x="18" y="0"/>
                      <a:pt x="22" y="5"/>
                      <a:pt x="22" y="11"/>
                    </a:cubicBezTo>
                    <a:lnTo>
                      <a:pt x="22" y="44"/>
                    </a:lnTo>
                    <a:lnTo>
                      <a:pt x="22" y="44"/>
                    </a:lnTo>
                    <a:cubicBezTo>
                      <a:pt x="22" y="51"/>
                      <a:pt x="18" y="56"/>
                      <a:pt x="11" y="5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5" name="STROKE LINE">
                <a:extLst>
                  <a:ext uri="{FF2B5EF4-FFF2-40B4-BE49-F238E27FC236}">
                    <a16:creationId xmlns:a16="http://schemas.microsoft.com/office/drawing/2014/main" id="{55581024-4D2F-4343-9451-EA1D040E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4288" y="4539981"/>
                <a:ext cx="60424" cy="60424"/>
              </a:xfrm>
              <a:custGeom>
                <a:avLst/>
                <a:gdLst>
                  <a:gd name="T0" fmla="*/ 12 w 48"/>
                  <a:gd name="T1" fmla="*/ 47 h 48"/>
                  <a:gd name="T2" fmla="*/ 12 w 48"/>
                  <a:gd name="T3" fmla="*/ 47 h 48"/>
                  <a:gd name="T4" fmla="*/ 4 w 48"/>
                  <a:gd name="T5" fmla="*/ 43 h 48"/>
                  <a:gd name="T6" fmla="*/ 4 w 48"/>
                  <a:gd name="T7" fmla="*/ 43 h 48"/>
                  <a:gd name="T8" fmla="*/ 4 w 48"/>
                  <a:gd name="T9" fmla="*/ 28 h 48"/>
                  <a:gd name="T10" fmla="*/ 27 w 48"/>
                  <a:gd name="T11" fmla="*/ 4 h 48"/>
                  <a:gd name="T12" fmla="*/ 27 w 48"/>
                  <a:gd name="T13" fmla="*/ 4 h 48"/>
                  <a:gd name="T14" fmla="*/ 43 w 48"/>
                  <a:gd name="T15" fmla="*/ 4 h 48"/>
                  <a:gd name="T16" fmla="*/ 43 w 48"/>
                  <a:gd name="T17" fmla="*/ 4 h 48"/>
                  <a:gd name="T18" fmla="*/ 43 w 48"/>
                  <a:gd name="T19" fmla="*/ 20 h 48"/>
                  <a:gd name="T20" fmla="*/ 20 w 48"/>
                  <a:gd name="T21" fmla="*/ 43 h 48"/>
                  <a:gd name="T22" fmla="*/ 20 w 48"/>
                  <a:gd name="T23" fmla="*/ 43 h 48"/>
                  <a:gd name="T24" fmla="*/ 12 w 48"/>
                  <a:gd name="T2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12" y="47"/>
                    </a:moveTo>
                    <a:lnTo>
                      <a:pt x="12" y="47"/>
                    </a:lnTo>
                    <a:cubicBezTo>
                      <a:pt x="9" y="47"/>
                      <a:pt x="6" y="46"/>
                      <a:pt x="4" y="43"/>
                    </a:cubicBezTo>
                    <a:lnTo>
                      <a:pt x="4" y="43"/>
                    </a:lnTo>
                    <a:cubicBezTo>
                      <a:pt x="0" y="39"/>
                      <a:pt x="0" y="33"/>
                      <a:pt x="4" y="28"/>
                    </a:cubicBezTo>
                    <a:lnTo>
                      <a:pt x="27" y="4"/>
                    </a:lnTo>
                    <a:lnTo>
                      <a:pt x="27" y="4"/>
                    </a:lnTo>
                    <a:cubicBezTo>
                      <a:pt x="32" y="0"/>
                      <a:pt x="39" y="0"/>
                      <a:pt x="43" y="4"/>
                    </a:cubicBezTo>
                    <a:lnTo>
                      <a:pt x="43" y="4"/>
                    </a:lnTo>
                    <a:cubicBezTo>
                      <a:pt x="47" y="9"/>
                      <a:pt x="47" y="16"/>
                      <a:pt x="43" y="20"/>
                    </a:cubicBezTo>
                    <a:lnTo>
                      <a:pt x="20" y="43"/>
                    </a:lnTo>
                    <a:lnTo>
                      <a:pt x="20" y="43"/>
                    </a:lnTo>
                    <a:cubicBezTo>
                      <a:pt x="18" y="46"/>
                      <a:pt x="15" y="47"/>
                      <a:pt x="12" y="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6" name="STROKE LINE">
                <a:extLst>
                  <a:ext uri="{FF2B5EF4-FFF2-40B4-BE49-F238E27FC236}">
                    <a16:creationId xmlns:a16="http://schemas.microsoft.com/office/drawing/2014/main" id="{3EBA357F-E34B-A044-B8A0-8904652CF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7245" y="4644349"/>
                <a:ext cx="71410" cy="27463"/>
              </a:xfrm>
              <a:custGeom>
                <a:avLst/>
                <a:gdLst>
                  <a:gd name="T0" fmla="*/ 44 w 57"/>
                  <a:gd name="T1" fmla="*/ 22 h 23"/>
                  <a:gd name="T2" fmla="*/ 11 w 57"/>
                  <a:gd name="T3" fmla="*/ 22 h 23"/>
                  <a:gd name="T4" fmla="*/ 11 w 57"/>
                  <a:gd name="T5" fmla="*/ 22 h 23"/>
                  <a:gd name="T6" fmla="*/ 0 w 57"/>
                  <a:gd name="T7" fmla="*/ 11 h 23"/>
                  <a:gd name="T8" fmla="*/ 0 w 57"/>
                  <a:gd name="T9" fmla="*/ 11 h 23"/>
                  <a:gd name="T10" fmla="*/ 11 w 57"/>
                  <a:gd name="T11" fmla="*/ 0 h 23"/>
                  <a:gd name="T12" fmla="*/ 44 w 57"/>
                  <a:gd name="T13" fmla="*/ 0 h 23"/>
                  <a:gd name="T14" fmla="*/ 44 w 57"/>
                  <a:gd name="T15" fmla="*/ 0 h 23"/>
                  <a:gd name="T16" fmla="*/ 56 w 57"/>
                  <a:gd name="T17" fmla="*/ 11 h 23"/>
                  <a:gd name="T18" fmla="*/ 56 w 57"/>
                  <a:gd name="T19" fmla="*/ 11 h 23"/>
                  <a:gd name="T20" fmla="*/ 44 w 57"/>
                  <a:gd name="T2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23">
                    <a:moveTo>
                      <a:pt x="44" y="22"/>
                    </a:moveTo>
                    <a:lnTo>
                      <a:pt x="11" y="22"/>
                    </a:lnTo>
                    <a:lnTo>
                      <a:pt x="11" y="22"/>
                    </a:lnTo>
                    <a:cubicBezTo>
                      <a:pt x="5" y="22"/>
                      <a:pt x="0" y="17"/>
                      <a:pt x="0" y="11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44" y="0"/>
                    </a:lnTo>
                    <a:lnTo>
                      <a:pt x="44" y="0"/>
                    </a:lnTo>
                    <a:cubicBezTo>
                      <a:pt x="50" y="0"/>
                      <a:pt x="56" y="5"/>
                      <a:pt x="56" y="11"/>
                    </a:cubicBezTo>
                    <a:lnTo>
                      <a:pt x="56" y="11"/>
                    </a:lnTo>
                    <a:cubicBezTo>
                      <a:pt x="56" y="17"/>
                      <a:pt x="50" y="22"/>
                      <a:pt x="44" y="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7" name="STROKE LINE">
                <a:extLst>
                  <a:ext uri="{FF2B5EF4-FFF2-40B4-BE49-F238E27FC236}">
                    <a16:creationId xmlns:a16="http://schemas.microsoft.com/office/drawing/2014/main" id="{812D4306-943D-EF44-96C3-A49BF7297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4288" y="4715755"/>
                <a:ext cx="60424" cy="60424"/>
              </a:xfrm>
              <a:custGeom>
                <a:avLst/>
                <a:gdLst>
                  <a:gd name="T0" fmla="*/ 35 w 48"/>
                  <a:gd name="T1" fmla="*/ 47 h 48"/>
                  <a:gd name="T2" fmla="*/ 35 w 48"/>
                  <a:gd name="T3" fmla="*/ 47 h 48"/>
                  <a:gd name="T4" fmla="*/ 27 w 48"/>
                  <a:gd name="T5" fmla="*/ 44 h 48"/>
                  <a:gd name="T6" fmla="*/ 4 w 48"/>
                  <a:gd name="T7" fmla="*/ 20 h 48"/>
                  <a:gd name="T8" fmla="*/ 4 w 48"/>
                  <a:gd name="T9" fmla="*/ 20 h 48"/>
                  <a:gd name="T10" fmla="*/ 4 w 48"/>
                  <a:gd name="T11" fmla="*/ 4 h 48"/>
                  <a:gd name="T12" fmla="*/ 4 w 48"/>
                  <a:gd name="T13" fmla="*/ 4 h 48"/>
                  <a:gd name="T14" fmla="*/ 20 w 48"/>
                  <a:gd name="T15" fmla="*/ 4 h 48"/>
                  <a:gd name="T16" fmla="*/ 43 w 48"/>
                  <a:gd name="T17" fmla="*/ 28 h 48"/>
                  <a:gd name="T18" fmla="*/ 43 w 48"/>
                  <a:gd name="T19" fmla="*/ 28 h 48"/>
                  <a:gd name="T20" fmla="*/ 43 w 48"/>
                  <a:gd name="T21" fmla="*/ 44 h 48"/>
                  <a:gd name="T22" fmla="*/ 43 w 48"/>
                  <a:gd name="T23" fmla="*/ 44 h 48"/>
                  <a:gd name="T24" fmla="*/ 35 w 48"/>
                  <a:gd name="T2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35" y="47"/>
                    </a:moveTo>
                    <a:lnTo>
                      <a:pt x="35" y="47"/>
                    </a:lnTo>
                    <a:cubicBezTo>
                      <a:pt x="32" y="47"/>
                      <a:pt x="30" y="46"/>
                      <a:pt x="27" y="44"/>
                    </a:cubicBezTo>
                    <a:lnTo>
                      <a:pt x="4" y="20"/>
                    </a:lnTo>
                    <a:lnTo>
                      <a:pt x="4" y="20"/>
                    </a:lnTo>
                    <a:cubicBezTo>
                      <a:pt x="0" y="16"/>
                      <a:pt x="0" y="9"/>
                      <a:pt x="4" y="4"/>
                    </a:cubicBezTo>
                    <a:lnTo>
                      <a:pt x="4" y="4"/>
                    </a:lnTo>
                    <a:cubicBezTo>
                      <a:pt x="8" y="0"/>
                      <a:pt x="16" y="0"/>
                      <a:pt x="20" y="4"/>
                    </a:cubicBezTo>
                    <a:lnTo>
                      <a:pt x="43" y="28"/>
                    </a:lnTo>
                    <a:lnTo>
                      <a:pt x="43" y="28"/>
                    </a:lnTo>
                    <a:cubicBezTo>
                      <a:pt x="47" y="32"/>
                      <a:pt x="47" y="39"/>
                      <a:pt x="43" y="44"/>
                    </a:cubicBezTo>
                    <a:lnTo>
                      <a:pt x="43" y="44"/>
                    </a:lnTo>
                    <a:cubicBezTo>
                      <a:pt x="41" y="46"/>
                      <a:pt x="38" y="47"/>
                      <a:pt x="35" y="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8" name="STROKE LINE">
                <a:extLst>
                  <a:ext uri="{FF2B5EF4-FFF2-40B4-BE49-F238E27FC236}">
                    <a16:creationId xmlns:a16="http://schemas.microsoft.com/office/drawing/2014/main" id="{0C6F8B57-845B-4C43-A23F-A1141E9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7387" y="4748713"/>
                <a:ext cx="27466" cy="71410"/>
              </a:xfrm>
              <a:custGeom>
                <a:avLst/>
                <a:gdLst>
                  <a:gd name="T0" fmla="*/ 11 w 23"/>
                  <a:gd name="T1" fmla="*/ 56 h 57"/>
                  <a:gd name="T2" fmla="*/ 11 w 23"/>
                  <a:gd name="T3" fmla="*/ 56 h 57"/>
                  <a:gd name="T4" fmla="*/ 0 w 23"/>
                  <a:gd name="T5" fmla="*/ 45 h 57"/>
                  <a:gd name="T6" fmla="*/ 0 w 23"/>
                  <a:gd name="T7" fmla="*/ 12 h 57"/>
                  <a:gd name="T8" fmla="*/ 0 w 23"/>
                  <a:gd name="T9" fmla="*/ 12 h 57"/>
                  <a:gd name="T10" fmla="*/ 11 w 23"/>
                  <a:gd name="T11" fmla="*/ 0 h 57"/>
                  <a:gd name="T12" fmla="*/ 11 w 23"/>
                  <a:gd name="T13" fmla="*/ 0 h 57"/>
                  <a:gd name="T14" fmla="*/ 22 w 23"/>
                  <a:gd name="T15" fmla="*/ 12 h 57"/>
                  <a:gd name="T16" fmla="*/ 22 w 23"/>
                  <a:gd name="T17" fmla="*/ 45 h 57"/>
                  <a:gd name="T18" fmla="*/ 22 w 23"/>
                  <a:gd name="T19" fmla="*/ 45 h 57"/>
                  <a:gd name="T20" fmla="*/ 11 w 23"/>
                  <a:gd name="T21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57">
                    <a:moveTo>
                      <a:pt x="11" y="56"/>
                    </a:moveTo>
                    <a:lnTo>
                      <a:pt x="11" y="56"/>
                    </a:lnTo>
                    <a:cubicBezTo>
                      <a:pt x="5" y="56"/>
                      <a:pt x="0" y="51"/>
                      <a:pt x="0" y="45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6"/>
                      <a:pt x="5" y="0"/>
                      <a:pt x="11" y="0"/>
                    </a:cubicBezTo>
                    <a:lnTo>
                      <a:pt x="11" y="0"/>
                    </a:lnTo>
                    <a:cubicBezTo>
                      <a:pt x="18" y="0"/>
                      <a:pt x="22" y="6"/>
                      <a:pt x="22" y="12"/>
                    </a:cubicBezTo>
                    <a:lnTo>
                      <a:pt x="22" y="45"/>
                    </a:lnTo>
                    <a:lnTo>
                      <a:pt x="22" y="45"/>
                    </a:lnTo>
                    <a:cubicBezTo>
                      <a:pt x="22" y="51"/>
                      <a:pt x="18" y="56"/>
                      <a:pt x="11" y="5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89" name="STROKE LINE">
                <a:extLst>
                  <a:ext uri="{FF2B5EF4-FFF2-40B4-BE49-F238E27FC236}">
                    <a16:creationId xmlns:a16="http://schemas.microsoft.com/office/drawing/2014/main" id="{EDF2F08D-4629-DF49-8EDB-AB6173966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3023" y="4715755"/>
                <a:ext cx="60421" cy="60424"/>
              </a:xfrm>
              <a:custGeom>
                <a:avLst/>
                <a:gdLst>
                  <a:gd name="T0" fmla="*/ 12 w 48"/>
                  <a:gd name="T1" fmla="*/ 47 h 48"/>
                  <a:gd name="T2" fmla="*/ 12 w 48"/>
                  <a:gd name="T3" fmla="*/ 47 h 48"/>
                  <a:gd name="T4" fmla="*/ 4 w 48"/>
                  <a:gd name="T5" fmla="*/ 44 h 48"/>
                  <a:gd name="T6" fmla="*/ 4 w 48"/>
                  <a:gd name="T7" fmla="*/ 44 h 48"/>
                  <a:gd name="T8" fmla="*/ 4 w 48"/>
                  <a:gd name="T9" fmla="*/ 28 h 48"/>
                  <a:gd name="T10" fmla="*/ 27 w 48"/>
                  <a:gd name="T11" fmla="*/ 4 h 48"/>
                  <a:gd name="T12" fmla="*/ 27 w 48"/>
                  <a:gd name="T13" fmla="*/ 4 h 48"/>
                  <a:gd name="T14" fmla="*/ 43 w 48"/>
                  <a:gd name="T15" fmla="*/ 4 h 48"/>
                  <a:gd name="T16" fmla="*/ 43 w 48"/>
                  <a:gd name="T17" fmla="*/ 4 h 48"/>
                  <a:gd name="T18" fmla="*/ 43 w 48"/>
                  <a:gd name="T19" fmla="*/ 20 h 48"/>
                  <a:gd name="T20" fmla="*/ 20 w 48"/>
                  <a:gd name="T21" fmla="*/ 44 h 48"/>
                  <a:gd name="T22" fmla="*/ 20 w 48"/>
                  <a:gd name="T23" fmla="*/ 44 h 48"/>
                  <a:gd name="T24" fmla="*/ 12 w 48"/>
                  <a:gd name="T2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12" y="47"/>
                    </a:moveTo>
                    <a:lnTo>
                      <a:pt x="12" y="47"/>
                    </a:lnTo>
                    <a:cubicBezTo>
                      <a:pt x="9" y="47"/>
                      <a:pt x="7" y="46"/>
                      <a:pt x="4" y="44"/>
                    </a:cubicBezTo>
                    <a:lnTo>
                      <a:pt x="4" y="44"/>
                    </a:lnTo>
                    <a:cubicBezTo>
                      <a:pt x="0" y="39"/>
                      <a:pt x="0" y="32"/>
                      <a:pt x="4" y="28"/>
                    </a:cubicBezTo>
                    <a:lnTo>
                      <a:pt x="27" y="4"/>
                    </a:lnTo>
                    <a:lnTo>
                      <a:pt x="27" y="4"/>
                    </a:lnTo>
                    <a:cubicBezTo>
                      <a:pt x="31" y="0"/>
                      <a:pt x="39" y="0"/>
                      <a:pt x="43" y="4"/>
                    </a:cubicBezTo>
                    <a:lnTo>
                      <a:pt x="43" y="4"/>
                    </a:lnTo>
                    <a:cubicBezTo>
                      <a:pt x="47" y="9"/>
                      <a:pt x="47" y="16"/>
                      <a:pt x="43" y="20"/>
                    </a:cubicBezTo>
                    <a:lnTo>
                      <a:pt x="20" y="44"/>
                    </a:lnTo>
                    <a:lnTo>
                      <a:pt x="20" y="44"/>
                    </a:lnTo>
                    <a:cubicBezTo>
                      <a:pt x="18" y="46"/>
                      <a:pt x="15" y="47"/>
                      <a:pt x="12" y="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90" name="STROKE LINE">
                <a:extLst>
                  <a:ext uri="{FF2B5EF4-FFF2-40B4-BE49-F238E27FC236}">
                    <a16:creationId xmlns:a16="http://schemas.microsoft.com/office/drawing/2014/main" id="{1B2D8B12-4194-6244-B167-AD93E33EE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9079" y="4644349"/>
                <a:ext cx="71406" cy="27463"/>
              </a:xfrm>
              <a:custGeom>
                <a:avLst/>
                <a:gdLst>
                  <a:gd name="T0" fmla="*/ 44 w 56"/>
                  <a:gd name="T1" fmla="*/ 22 h 23"/>
                  <a:gd name="T2" fmla="*/ 11 w 56"/>
                  <a:gd name="T3" fmla="*/ 22 h 23"/>
                  <a:gd name="T4" fmla="*/ 11 w 56"/>
                  <a:gd name="T5" fmla="*/ 22 h 23"/>
                  <a:gd name="T6" fmla="*/ 0 w 56"/>
                  <a:gd name="T7" fmla="*/ 11 h 23"/>
                  <a:gd name="T8" fmla="*/ 0 w 56"/>
                  <a:gd name="T9" fmla="*/ 11 h 23"/>
                  <a:gd name="T10" fmla="*/ 11 w 56"/>
                  <a:gd name="T11" fmla="*/ 0 h 23"/>
                  <a:gd name="T12" fmla="*/ 44 w 56"/>
                  <a:gd name="T13" fmla="*/ 0 h 23"/>
                  <a:gd name="T14" fmla="*/ 44 w 56"/>
                  <a:gd name="T15" fmla="*/ 0 h 23"/>
                  <a:gd name="T16" fmla="*/ 55 w 56"/>
                  <a:gd name="T17" fmla="*/ 11 h 23"/>
                  <a:gd name="T18" fmla="*/ 55 w 56"/>
                  <a:gd name="T19" fmla="*/ 11 h 23"/>
                  <a:gd name="T20" fmla="*/ 44 w 56"/>
                  <a:gd name="T2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23">
                    <a:moveTo>
                      <a:pt x="44" y="22"/>
                    </a:moveTo>
                    <a:lnTo>
                      <a:pt x="11" y="22"/>
                    </a:lnTo>
                    <a:lnTo>
                      <a:pt x="11" y="22"/>
                    </a:lnTo>
                    <a:cubicBezTo>
                      <a:pt x="5" y="22"/>
                      <a:pt x="0" y="17"/>
                      <a:pt x="0" y="11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44" y="0"/>
                    </a:lnTo>
                    <a:lnTo>
                      <a:pt x="44" y="0"/>
                    </a:lnTo>
                    <a:cubicBezTo>
                      <a:pt x="50" y="0"/>
                      <a:pt x="55" y="5"/>
                      <a:pt x="55" y="11"/>
                    </a:cubicBezTo>
                    <a:lnTo>
                      <a:pt x="55" y="11"/>
                    </a:lnTo>
                    <a:cubicBezTo>
                      <a:pt x="55" y="17"/>
                      <a:pt x="50" y="22"/>
                      <a:pt x="44" y="2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  <p:sp>
            <p:nvSpPr>
              <p:cNvPr id="291" name="STROKE LINE">
                <a:extLst>
                  <a:ext uri="{FF2B5EF4-FFF2-40B4-BE49-F238E27FC236}">
                    <a16:creationId xmlns:a16="http://schemas.microsoft.com/office/drawing/2014/main" id="{D3196F39-E906-4C4C-A92D-343A93400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3023" y="4539981"/>
                <a:ext cx="60421" cy="60424"/>
              </a:xfrm>
              <a:custGeom>
                <a:avLst/>
                <a:gdLst>
                  <a:gd name="T0" fmla="*/ 35 w 48"/>
                  <a:gd name="T1" fmla="*/ 47 h 48"/>
                  <a:gd name="T2" fmla="*/ 35 w 48"/>
                  <a:gd name="T3" fmla="*/ 47 h 48"/>
                  <a:gd name="T4" fmla="*/ 27 w 48"/>
                  <a:gd name="T5" fmla="*/ 43 h 48"/>
                  <a:gd name="T6" fmla="*/ 4 w 48"/>
                  <a:gd name="T7" fmla="*/ 20 h 48"/>
                  <a:gd name="T8" fmla="*/ 4 w 48"/>
                  <a:gd name="T9" fmla="*/ 20 h 48"/>
                  <a:gd name="T10" fmla="*/ 4 w 48"/>
                  <a:gd name="T11" fmla="*/ 4 h 48"/>
                  <a:gd name="T12" fmla="*/ 4 w 48"/>
                  <a:gd name="T13" fmla="*/ 4 h 48"/>
                  <a:gd name="T14" fmla="*/ 20 w 48"/>
                  <a:gd name="T15" fmla="*/ 4 h 48"/>
                  <a:gd name="T16" fmla="*/ 43 w 48"/>
                  <a:gd name="T17" fmla="*/ 28 h 48"/>
                  <a:gd name="T18" fmla="*/ 43 w 48"/>
                  <a:gd name="T19" fmla="*/ 28 h 48"/>
                  <a:gd name="T20" fmla="*/ 43 w 48"/>
                  <a:gd name="T21" fmla="*/ 43 h 48"/>
                  <a:gd name="T22" fmla="*/ 43 w 48"/>
                  <a:gd name="T23" fmla="*/ 43 h 48"/>
                  <a:gd name="T24" fmla="*/ 35 w 48"/>
                  <a:gd name="T2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35" y="47"/>
                    </a:moveTo>
                    <a:lnTo>
                      <a:pt x="35" y="47"/>
                    </a:lnTo>
                    <a:cubicBezTo>
                      <a:pt x="32" y="47"/>
                      <a:pt x="30" y="46"/>
                      <a:pt x="27" y="43"/>
                    </a:cubicBezTo>
                    <a:lnTo>
                      <a:pt x="4" y="20"/>
                    </a:lnTo>
                    <a:lnTo>
                      <a:pt x="4" y="20"/>
                    </a:lnTo>
                    <a:cubicBezTo>
                      <a:pt x="0" y="16"/>
                      <a:pt x="0" y="9"/>
                      <a:pt x="4" y="4"/>
                    </a:cubicBezTo>
                    <a:lnTo>
                      <a:pt x="4" y="4"/>
                    </a:lnTo>
                    <a:cubicBezTo>
                      <a:pt x="8" y="0"/>
                      <a:pt x="16" y="0"/>
                      <a:pt x="20" y="4"/>
                    </a:cubicBezTo>
                    <a:lnTo>
                      <a:pt x="43" y="28"/>
                    </a:lnTo>
                    <a:lnTo>
                      <a:pt x="43" y="28"/>
                    </a:lnTo>
                    <a:cubicBezTo>
                      <a:pt x="47" y="33"/>
                      <a:pt x="47" y="39"/>
                      <a:pt x="43" y="43"/>
                    </a:cubicBezTo>
                    <a:lnTo>
                      <a:pt x="43" y="43"/>
                    </a:lnTo>
                    <a:cubicBezTo>
                      <a:pt x="41" y="46"/>
                      <a:pt x="38" y="47"/>
                      <a:pt x="35" y="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itchFamily="2" charset="77"/>
                </a:endParaRPr>
              </a:p>
            </p:txBody>
          </p:sp>
        </p:grpSp>
        <p:sp>
          <p:nvSpPr>
            <p:cNvPr id="263" name="HAIR 2">
              <a:extLst>
                <a:ext uri="{FF2B5EF4-FFF2-40B4-BE49-F238E27FC236}">
                  <a16:creationId xmlns:a16="http://schemas.microsoft.com/office/drawing/2014/main" id="{636283AD-83F8-884E-88D3-E5428C8A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4150" y="5374908"/>
              <a:ext cx="911827" cy="609718"/>
            </a:xfrm>
            <a:custGeom>
              <a:avLst/>
              <a:gdLst>
                <a:gd name="T0" fmla="*/ 92 w 733"/>
                <a:gd name="T1" fmla="*/ 0 h 490"/>
                <a:gd name="T2" fmla="*/ 92 w 733"/>
                <a:gd name="T3" fmla="*/ 0 h 490"/>
                <a:gd name="T4" fmla="*/ 103 w 733"/>
                <a:gd name="T5" fmla="*/ 320 h 490"/>
                <a:gd name="T6" fmla="*/ 103 w 733"/>
                <a:gd name="T7" fmla="*/ 320 h 490"/>
                <a:gd name="T8" fmla="*/ 72 w 733"/>
                <a:gd name="T9" fmla="*/ 489 h 490"/>
                <a:gd name="T10" fmla="*/ 732 w 733"/>
                <a:gd name="T11" fmla="*/ 489 h 490"/>
                <a:gd name="T12" fmla="*/ 732 w 733"/>
                <a:gd name="T13" fmla="*/ 489 h 490"/>
                <a:gd name="T14" fmla="*/ 713 w 733"/>
                <a:gd name="T15" fmla="*/ 395 h 490"/>
                <a:gd name="T16" fmla="*/ 713 w 733"/>
                <a:gd name="T17" fmla="*/ 395 h 490"/>
                <a:gd name="T18" fmla="*/ 92 w 733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3" h="490">
                  <a:moveTo>
                    <a:pt x="92" y="0"/>
                  </a:moveTo>
                  <a:lnTo>
                    <a:pt x="92" y="0"/>
                  </a:lnTo>
                  <a:cubicBezTo>
                    <a:pt x="92" y="0"/>
                    <a:pt x="0" y="155"/>
                    <a:pt x="103" y="320"/>
                  </a:cubicBezTo>
                  <a:lnTo>
                    <a:pt x="103" y="320"/>
                  </a:lnTo>
                  <a:cubicBezTo>
                    <a:pt x="103" y="320"/>
                    <a:pt x="51" y="397"/>
                    <a:pt x="72" y="489"/>
                  </a:cubicBezTo>
                  <a:lnTo>
                    <a:pt x="732" y="489"/>
                  </a:lnTo>
                  <a:lnTo>
                    <a:pt x="732" y="489"/>
                  </a:lnTo>
                  <a:cubicBezTo>
                    <a:pt x="732" y="489"/>
                    <a:pt x="713" y="452"/>
                    <a:pt x="713" y="395"/>
                  </a:cubicBezTo>
                  <a:lnTo>
                    <a:pt x="713" y="395"/>
                  </a:lnTo>
                  <a:cubicBezTo>
                    <a:pt x="713" y="66"/>
                    <a:pt x="92" y="0"/>
                    <a:pt x="9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4" name="NECK">
              <a:extLst>
                <a:ext uri="{FF2B5EF4-FFF2-40B4-BE49-F238E27FC236}">
                  <a16:creationId xmlns:a16="http://schemas.microsoft.com/office/drawing/2014/main" id="{34E26543-3011-BE4C-9382-A07368BE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8231" y="5677021"/>
              <a:ext cx="280141" cy="488869"/>
            </a:xfrm>
            <a:custGeom>
              <a:avLst/>
              <a:gdLst>
                <a:gd name="T0" fmla="*/ 14 w 224"/>
                <a:gd name="T1" fmla="*/ 391 h 392"/>
                <a:gd name="T2" fmla="*/ 14 w 224"/>
                <a:gd name="T3" fmla="*/ 391 h 392"/>
                <a:gd name="T4" fmla="*/ 223 w 224"/>
                <a:gd name="T5" fmla="*/ 151 h 392"/>
                <a:gd name="T6" fmla="*/ 223 w 224"/>
                <a:gd name="T7" fmla="*/ 0 h 392"/>
                <a:gd name="T8" fmla="*/ 0 w 224"/>
                <a:gd name="T9" fmla="*/ 17 h 392"/>
                <a:gd name="T10" fmla="*/ 0 w 224"/>
                <a:gd name="T11" fmla="*/ 165 h 392"/>
                <a:gd name="T12" fmla="*/ 0 w 224"/>
                <a:gd name="T13" fmla="*/ 165 h 392"/>
                <a:gd name="T14" fmla="*/ 14 w 224"/>
                <a:gd name="T1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392">
                  <a:moveTo>
                    <a:pt x="14" y="391"/>
                  </a:moveTo>
                  <a:lnTo>
                    <a:pt x="14" y="391"/>
                  </a:lnTo>
                  <a:cubicBezTo>
                    <a:pt x="56" y="180"/>
                    <a:pt x="223" y="151"/>
                    <a:pt x="223" y="151"/>
                  </a:cubicBezTo>
                  <a:lnTo>
                    <a:pt x="223" y="0"/>
                  </a:lnTo>
                  <a:lnTo>
                    <a:pt x="0" y="17"/>
                  </a:lnTo>
                  <a:lnTo>
                    <a:pt x="0" y="165"/>
                  </a:lnTo>
                  <a:lnTo>
                    <a:pt x="0" y="165"/>
                  </a:lnTo>
                  <a:cubicBezTo>
                    <a:pt x="41" y="232"/>
                    <a:pt x="14" y="391"/>
                    <a:pt x="14" y="391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5" name="SHADOW NECK">
              <a:extLst>
                <a:ext uri="{FF2B5EF4-FFF2-40B4-BE49-F238E27FC236}">
                  <a16:creationId xmlns:a16="http://schemas.microsoft.com/office/drawing/2014/main" id="{56B12CE9-A007-CE4B-827F-596CE6DD3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8231" y="5677021"/>
              <a:ext cx="280141" cy="208732"/>
            </a:xfrm>
            <a:custGeom>
              <a:avLst/>
              <a:gdLst>
                <a:gd name="T0" fmla="*/ 223 w 224"/>
                <a:gd name="T1" fmla="*/ 0 h 166"/>
                <a:gd name="T2" fmla="*/ 0 w 224"/>
                <a:gd name="T3" fmla="*/ 17 h 166"/>
                <a:gd name="T4" fmla="*/ 0 w 224"/>
                <a:gd name="T5" fmla="*/ 165 h 166"/>
                <a:gd name="T6" fmla="*/ 223 w 224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166">
                  <a:moveTo>
                    <a:pt x="223" y="0"/>
                  </a:moveTo>
                  <a:lnTo>
                    <a:pt x="0" y="17"/>
                  </a:lnTo>
                  <a:lnTo>
                    <a:pt x="0" y="165"/>
                  </a:lnTo>
                  <a:lnTo>
                    <a:pt x="223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6" name="TSHIRT">
              <a:extLst>
                <a:ext uri="{FF2B5EF4-FFF2-40B4-BE49-F238E27FC236}">
                  <a16:creationId xmlns:a16="http://schemas.microsoft.com/office/drawing/2014/main" id="{DCE56F0F-5B99-3C40-8E29-D7EE607D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870" y="5863780"/>
              <a:ext cx="1889570" cy="944785"/>
            </a:xfrm>
            <a:custGeom>
              <a:avLst/>
              <a:gdLst>
                <a:gd name="T0" fmla="*/ 1206 w 1517"/>
                <a:gd name="T1" fmla="*/ 85 h 758"/>
                <a:gd name="T2" fmla="*/ 1206 w 1517"/>
                <a:gd name="T3" fmla="*/ 85 h 758"/>
                <a:gd name="T4" fmla="*/ 933 w 1517"/>
                <a:gd name="T5" fmla="*/ 5 h 758"/>
                <a:gd name="T6" fmla="*/ 933 w 1517"/>
                <a:gd name="T7" fmla="*/ 5 h 758"/>
                <a:gd name="T8" fmla="*/ 724 w 1517"/>
                <a:gd name="T9" fmla="*/ 245 h 758"/>
                <a:gd name="T10" fmla="*/ 724 w 1517"/>
                <a:gd name="T11" fmla="*/ 245 h 758"/>
                <a:gd name="T12" fmla="*/ 710 w 1517"/>
                <a:gd name="T13" fmla="*/ 19 h 758"/>
                <a:gd name="T14" fmla="*/ 710 w 1517"/>
                <a:gd name="T15" fmla="*/ 19 h 758"/>
                <a:gd name="T16" fmla="*/ 502 w 1517"/>
                <a:gd name="T17" fmla="*/ 103 h 758"/>
                <a:gd name="T18" fmla="*/ 502 w 1517"/>
                <a:gd name="T19" fmla="*/ 103 h 758"/>
                <a:gd name="T20" fmla="*/ 336 w 1517"/>
                <a:gd name="T21" fmla="*/ 351 h 758"/>
                <a:gd name="T22" fmla="*/ 217 w 1517"/>
                <a:gd name="T23" fmla="*/ 165 h 758"/>
                <a:gd name="T24" fmla="*/ 0 w 1517"/>
                <a:gd name="T25" fmla="*/ 301 h 758"/>
                <a:gd name="T26" fmla="*/ 0 w 1517"/>
                <a:gd name="T27" fmla="*/ 301 h 758"/>
                <a:gd name="T28" fmla="*/ 202 w 1517"/>
                <a:gd name="T29" fmla="*/ 634 h 758"/>
                <a:gd name="T30" fmla="*/ 202 w 1517"/>
                <a:gd name="T31" fmla="*/ 634 h 758"/>
                <a:gd name="T32" fmla="*/ 527 w 1517"/>
                <a:gd name="T33" fmla="*/ 616 h 758"/>
                <a:gd name="T34" fmla="*/ 600 w 1517"/>
                <a:gd name="T35" fmla="*/ 757 h 758"/>
                <a:gd name="T36" fmla="*/ 1294 w 1517"/>
                <a:gd name="T37" fmla="*/ 757 h 758"/>
                <a:gd name="T38" fmla="*/ 1294 w 1517"/>
                <a:gd name="T39" fmla="*/ 757 h 758"/>
                <a:gd name="T40" fmla="*/ 1495 w 1517"/>
                <a:gd name="T41" fmla="*/ 501 h 758"/>
                <a:gd name="T42" fmla="*/ 1495 w 1517"/>
                <a:gd name="T43" fmla="*/ 501 h 758"/>
                <a:gd name="T44" fmla="*/ 1206 w 1517"/>
                <a:gd name="T45" fmla="*/ 85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7" h="758">
                  <a:moveTo>
                    <a:pt x="1206" y="85"/>
                  </a:moveTo>
                  <a:lnTo>
                    <a:pt x="1206" y="85"/>
                  </a:lnTo>
                  <a:cubicBezTo>
                    <a:pt x="1116" y="18"/>
                    <a:pt x="933" y="5"/>
                    <a:pt x="933" y="5"/>
                  </a:cubicBezTo>
                  <a:lnTo>
                    <a:pt x="933" y="5"/>
                  </a:lnTo>
                  <a:cubicBezTo>
                    <a:pt x="933" y="5"/>
                    <a:pt x="766" y="34"/>
                    <a:pt x="724" y="245"/>
                  </a:cubicBezTo>
                  <a:lnTo>
                    <a:pt x="724" y="245"/>
                  </a:lnTo>
                  <a:cubicBezTo>
                    <a:pt x="724" y="245"/>
                    <a:pt x="751" y="86"/>
                    <a:pt x="710" y="19"/>
                  </a:cubicBezTo>
                  <a:lnTo>
                    <a:pt x="710" y="19"/>
                  </a:lnTo>
                  <a:cubicBezTo>
                    <a:pt x="710" y="19"/>
                    <a:pt x="583" y="0"/>
                    <a:pt x="502" y="103"/>
                  </a:cubicBezTo>
                  <a:lnTo>
                    <a:pt x="502" y="103"/>
                  </a:lnTo>
                  <a:cubicBezTo>
                    <a:pt x="421" y="206"/>
                    <a:pt x="336" y="351"/>
                    <a:pt x="336" y="351"/>
                  </a:cubicBezTo>
                  <a:lnTo>
                    <a:pt x="217" y="165"/>
                  </a:lnTo>
                  <a:lnTo>
                    <a:pt x="0" y="301"/>
                  </a:lnTo>
                  <a:lnTo>
                    <a:pt x="0" y="301"/>
                  </a:lnTo>
                  <a:cubicBezTo>
                    <a:pt x="0" y="301"/>
                    <a:pt x="101" y="533"/>
                    <a:pt x="202" y="634"/>
                  </a:cubicBezTo>
                  <a:lnTo>
                    <a:pt x="202" y="634"/>
                  </a:lnTo>
                  <a:cubicBezTo>
                    <a:pt x="323" y="754"/>
                    <a:pt x="527" y="616"/>
                    <a:pt x="527" y="616"/>
                  </a:cubicBezTo>
                  <a:lnTo>
                    <a:pt x="600" y="757"/>
                  </a:lnTo>
                  <a:lnTo>
                    <a:pt x="1294" y="757"/>
                  </a:lnTo>
                  <a:lnTo>
                    <a:pt x="1294" y="757"/>
                  </a:lnTo>
                  <a:cubicBezTo>
                    <a:pt x="1294" y="757"/>
                    <a:pt x="1473" y="660"/>
                    <a:pt x="1495" y="501"/>
                  </a:cubicBezTo>
                  <a:lnTo>
                    <a:pt x="1495" y="501"/>
                  </a:lnTo>
                  <a:cubicBezTo>
                    <a:pt x="1516" y="343"/>
                    <a:pt x="1313" y="165"/>
                    <a:pt x="1206" y="8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7" name="SLEEVES">
              <a:extLst>
                <a:ext uri="{FF2B5EF4-FFF2-40B4-BE49-F238E27FC236}">
                  <a16:creationId xmlns:a16="http://schemas.microsoft.com/office/drawing/2014/main" id="{ACADA442-F228-0D4E-8A47-70ECE628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870" y="6067017"/>
              <a:ext cx="368025" cy="269156"/>
            </a:xfrm>
            <a:custGeom>
              <a:avLst/>
              <a:gdLst>
                <a:gd name="T0" fmla="*/ 0 w 295"/>
                <a:gd name="T1" fmla="*/ 136 h 217"/>
                <a:gd name="T2" fmla="*/ 37 w 295"/>
                <a:gd name="T3" fmla="*/ 216 h 217"/>
                <a:gd name="T4" fmla="*/ 294 w 295"/>
                <a:gd name="T5" fmla="*/ 118 h 217"/>
                <a:gd name="T6" fmla="*/ 217 w 295"/>
                <a:gd name="T7" fmla="*/ 0 h 217"/>
                <a:gd name="T8" fmla="*/ 0 w 295"/>
                <a:gd name="T9" fmla="*/ 13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17">
                  <a:moveTo>
                    <a:pt x="0" y="136"/>
                  </a:moveTo>
                  <a:lnTo>
                    <a:pt x="37" y="216"/>
                  </a:lnTo>
                  <a:lnTo>
                    <a:pt x="294" y="118"/>
                  </a:lnTo>
                  <a:lnTo>
                    <a:pt x="217" y="0"/>
                  </a:lnTo>
                  <a:lnTo>
                    <a:pt x="0" y="1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8" name="HAND">
              <a:extLst>
                <a:ext uri="{FF2B5EF4-FFF2-40B4-BE49-F238E27FC236}">
                  <a16:creationId xmlns:a16="http://schemas.microsoft.com/office/drawing/2014/main" id="{73DB898E-335E-9B41-A0D6-F947FD83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1195" y="5688007"/>
              <a:ext cx="560279" cy="543799"/>
            </a:xfrm>
            <a:custGeom>
              <a:avLst/>
              <a:gdLst>
                <a:gd name="T0" fmla="*/ 420 w 449"/>
                <a:gd name="T1" fmla="*/ 305 h 435"/>
                <a:gd name="T2" fmla="*/ 382 w 449"/>
                <a:gd name="T3" fmla="*/ 240 h 435"/>
                <a:gd name="T4" fmla="*/ 382 w 449"/>
                <a:gd name="T5" fmla="*/ 240 h 435"/>
                <a:gd name="T6" fmla="*/ 407 w 449"/>
                <a:gd name="T7" fmla="*/ 143 h 435"/>
                <a:gd name="T8" fmla="*/ 407 w 449"/>
                <a:gd name="T9" fmla="*/ 143 h 435"/>
                <a:gd name="T10" fmla="*/ 447 w 449"/>
                <a:gd name="T11" fmla="*/ 43 h 435"/>
                <a:gd name="T12" fmla="*/ 447 w 449"/>
                <a:gd name="T13" fmla="*/ 43 h 435"/>
                <a:gd name="T14" fmla="*/ 385 w 449"/>
                <a:gd name="T15" fmla="*/ 35 h 435"/>
                <a:gd name="T16" fmla="*/ 385 w 449"/>
                <a:gd name="T17" fmla="*/ 35 h 435"/>
                <a:gd name="T18" fmla="*/ 329 w 449"/>
                <a:gd name="T19" fmla="*/ 112 h 435"/>
                <a:gd name="T20" fmla="*/ 329 w 449"/>
                <a:gd name="T21" fmla="*/ 112 h 435"/>
                <a:gd name="T22" fmla="*/ 305 w 449"/>
                <a:gd name="T23" fmla="*/ 119 h 435"/>
                <a:gd name="T24" fmla="*/ 305 w 449"/>
                <a:gd name="T25" fmla="*/ 119 h 435"/>
                <a:gd name="T26" fmla="*/ 248 w 449"/>
                <a:gd name="T27" fmla="*/ 31 h 435"/>
                <a:gd name="T28" fmla="*/ 248 w 449"/>
                <a:gd name="T29" fmla="*/ 31 h 435"/>
                <a:gd name="T30" fmla="*/ 183 w 449"/>
                <a:gd name="T31" fmla="*/ 38 h 435"/>
                <a:gd name="T32" fmla="*/ 183 w 449"/>
                <a:gd name="T33" fmla="*/ 38 h 435"/>
                <a:gd name="T34" fmla="*/ 123 w 449"/>
                <a:gd name="T35" fmla="*/ 72 h 435"/>
                <a:gd name="T36" fmla="*/ 123 w 449"/>
                <a:gd name="T37" fmla="*/ 72 h 435"/>
                <a:gd name="T38" fmla="*/ 62 w 449"/>
                <a:gd name="T39" fmla="*/ 105 h 435"/>
                <a:gd name="T40" fmla="*/ 62 w 449"/>
                <a:gd name="T41" fmla="*/ 105 h 435"/>
                <a:gd name="T42" fmla="*/ 48 w 449"/>
                <a:gd name="T43" fmla="*/ 205 h 435"/>
                <a:gd name="T44" fmla="*/ 48 w 449"/>
                <a:gd name="T45" fmla="*/ 205 h 435"/>
                <a:gd name="T46" fmla="*/ 165 w 449"/>
                <a:gd name="T47" fmla="*/ 352 h 435"/>
                <a:gd name="T48" fmla="*/ 215 w 449"/>
                <a:gd name="T49" fmla="*/ 434 h 435"/>
                <a:gd name="T50" fmla="*/ 420 w 449"/>
                <a:gd name="T51" fmla="*/ 30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9" h="435">
                  <a:moveTo>
                    <a:pt x="420" y="305"/>
                  </a:moveTo>
                  <a:lnTo>
                    <a:pt x="382" y="240"/>
                  </a:lnTo>
                  <a:lnTo>
                    <a:pt x="382" y="240"/>
                  </a:lnTo>
                  <a:cubicBezTo>
                    <a:pt x="382" y="240"/>
                    <a:pt x="400" y="201"/>
                    <a:pt x="407" y="143"/>
                  </a:cubicBezTo>
                  <a:lnTo>
                    <a:pt x="407" y="143"/>
                  </a:lnTo>
                  <a:cubicBezTo>
                    <a:pt x="416" y="79"/>
                    <a:pt x="448" y="62"/>
                    <a:pt x="447" y="43"/>
                  </a:cubicBezTo>
                  <a:lnTo>
                    <a:pt x="447" y="43"/>
                  </a:lnTo>
                  <a:cubicBezTo>
                    <a:pt x="447" y="35"/>
                    <a:pt x="414" y="25"/>
                    <a:pt x="385" y="35"/>
                  </a:cubicBezTo>
                  <a:lnTo>
                    <a:pt x="385" y="35"/>
                  </a:lnTo>
                  <a:cubicBezTo>
                    <a:pt x="359" y="44"/>
                    <a:pt x="348" y="96"/>
                    <a:pt x="329" y="112"/>
                  </a:cubicBezTo>
                  <a:lnTo>
                    <a:pt x="329" y="112"/>
                  </a:lnTo>
                  <a:cubicBezTo>
                    <a:pt x="321" y="118"/>
                    <a:pt x="305" y="120"/>
                    <a:pt x="305" y="119"/>
                  </a:cubicBezTo>
                  <a:lnTo>
                    <a:pt x="305" y="119"/>
                  </a:lnTo>
                  <a:cubicBezTo>
                    <a:pt x="305" y="119"/>
                    <a:pt x="261" y="48"/>
                    <a:pt x="248" y="31"/>
                  </a:cubicBezTo>
                  <a:lnTo>
                    <a:pt x="248" y="31"/>
                  </a:lnTo>
                  <a:cubicBezTo>
                    <a:pt x="224" y="0"/>
                    <a:pt x="191" y="18"/>
                    <a:pt x="183" y="38"/>
                  </a:cubicBezTo>
                  <a:lnTo>
                    <a:pt x="183" y="38"/>
                  </a:lnTo>
                  <a:cubicBezTo>
                    <a:pt x="183" y="38"/>
                    <a:pt x="138" y="36"/>
                    <a:pt x="123" y="72"/>
                  </a:cubicBezTo>
                  <a:lnTo>
                    <a:pt x="123" y="72"/>
                  </a:lnTo>
                  <a:cubicBezTo>
                    <a:pt x="123" y="72"/>
                    <a:pt x="77" y="68"/>
                    <a:pt x="62" y="105"/>
                  </a:cubicBezTo>
                  <a:lnTo>
                    <a:pt x="62" y="105"/>
                  </a:lnTo>
                  <a:cubicBezTo>
                    <a:pt x="62" y="105"/>
                    <a:pt x="0" y="121"/>
                    <a:pt x="48" y="205"/>
                  </a:cubicBezTo>
                  <a:lnTo>
                    <a:pt x="48" y="205"/>
                  </a:lnTo>
                  <a:cubicBezTo>
                    <a:pt x="95" y="284"/>
                    <a:pt x="115" y="339"/>
                    <a:pt x="165" y="352"/>
                  </a:cubicBezTo>
                  <a:lnTo>
                    <a:pt x="215" y="434"/>
                  </a:lnTo>
                  <a:lnTo>
                    <a:pt x="420" y="305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69" name="STROKE">
              <a:extLst>
                <a:ext uri="{FF2B5EF4-FFF2-40B4-BE49-F238E27FC236}">
                  <a16:creationId xmlns:a16="http://schemas.microsoft.com/office/drawing/2014/main" id="{11048885-323C-A147-9AED-5A8754838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3026" y="5902229"/>
              <a:ext cx="197746" cy="120845"/>
            </a:xfrm>
            <a:custGeom>
              <a:avLst/>
              <a:gdLst>
                <a:gd name="T0" fmla="*/ 8 w 157"/>
                <a:gd name="T1" fmla="*/ 95 h 96"/>
                <a:gd name="T2" fmla="*/ 8 w 157"/>
                <a:gd name="T3" fmla="*/ 95 h 96"/>
                <a:gd name="T4" fmla="*/ 1 w 157"/>
                <a:gd name="T5" fmla="*/ 89 h 96"/>
                <a:gd name="T6" fmla="*/ 1 w 157"/>
                <a:gd name="T7" fmla="*/ 89 h 96"/>
                <a:gd name="T8" fmla="*/ 7 w 157"/>
                <a:gd name="T9" fmla="*/ 81 h 96"/>
                <a:gd name="T10" fmla="*/ 7 w 157"/>
                <a:gd name="T11" fmla="*/ 81 h 96"/>
                <a:gd name="T12" fmla="*/ 33 w 157"/>
                <a:gd name="T13" fmla="*/ 58 h 96"/>
                <a:gd name="T14" fmla="*/ 33 w 157"/>
                <a:gd name="T15" fmla="*/ 58 h 96"/>
                <a:gd name="T16" fmla="*/ 37 w 157"/>
                <a:gd name="T17" fmla="*/ 53 h 96"/>
                <a:gd name="T18" fmla="*/ 37 w 157"/>
                <a:gd name="T19" fmla="*/ 53 h 96"/>
                <a:gd name="T20" fmla="*/ 43 w 157"/>
                <a:gd name="T21" fmla="*/ 53 h 96"/>
                <a:gd name="T22" fmla="*/ 43 w 157"/>
                <a:gd name="T23" fmla="*/ 53 h 96"/>
                <a:gd name="T24" fmla="*/ 68 w 157"/>
                <a:gd name="T25" fmla="*/ 55 h 96"/>
                <a:gd name="T26" fmla="*/ 68 w 157"/>
                <a:gd name="T27" fmla="*/ 55 h 96"/>
                <a:gd name="T28" fmla="*/ 91 w 157"/>
                <a:gd name="T29" fmla="*/ 35 h 96"/>
                <a:gd name="T30" fmla="*/ 91 w 157"/>
                <a:gd name="T31" fmla="*/ 35 h 96"/>
                <a:gd name="T32" fmla="*/ 94 w 157"/>
                <a:gd name="T33" fmla="*/ 30 h 96"/>
                <a:gd name="T34" fmla="*/ 94 w 157"/>
                <a:gd name="T35" fmla="*/ 30 h 96"/>
                <a:gd name="T36" fmla="*/ 100 w 157"/>
                <a:gd name="T37" fmla="*/ 29 h 96"/>
                <a:gd name="T38" fmla="*/ 100 w 157"/>
                <a:gd name="T39" fmla="*/ 29 h 96"/>
                <a:gd name="T40" fmla="*/ 132 w 157"/>
                <a:gd name="T41" fmla="*/ 25 h 96"/>
                <a:gd name="T42" fmla="*/ 132 w 157"/>
                <a:gd name="T43" fmla="*/ 25 h 96"/>
                <a:gd name="T44" fmla="*/ 141 w 157"/>
                <a:gd name="T45" fmla="*/ 8 h 96"/>
                <a:gd name="T46" fmla="*/ 141 w 157"/>
                <a:gd name="T47" fmla="*/ 8 h 96"/>
                <a:gd name="T48" fmla="*/ 149 w 157"/>
                <a:gd name="T49" fmla="*/ 1 h 96"/>
                <a:gd name="T50" fmla="*/ 149 w 157"/>
                <a:gd name="T51" fmla="*/ 1 h 96"/>
                <a:gd name="T52" fmla="*/ 156 w 157"/>
                <a:gd name="T53" fmla="*/ 9 h 96"/>
                <a:gd name="T54" fmla="*/ 156 w 157"/>
                <a:gd name="T55" fmla="*/ 9 h 96"/>
                <a:gd name="T56" fmla="*/ 141 w 157"/>
                <a:gd name="T57" fmla="*/ 37 h 96"/>
                <a:gd name="T58" fmla="*/ 141 w 157"/>
                <a:gd name="T59" fmla="*/ 37 h 96"/>
                <a:gd name="T60" fmla="*/ 104 w 157"/>
                <a:gd name="T61" fmla="*/ 44 h 96"/>
                <a:gd name="T62" fmla="*/ 104 w 157"/>
                <a:gd name="T63" fmla="*/ 44 h 96"/>
                <a:gd name="T64" fmla="*/ 70 w 157"/>
                <a:gd name="T65" fmla="*/ 69 h 96"/>
                <a:gd name="T66" fmla="*/ 70 w 157"/>
                <a:gd name="T67" fmla="*/ 69 h 96"/>
                <a:gd name="T68" fmla="*/ 44 w 157"/>
                <a:gd name="T69" fmla="*/ 69 h 96"/>
                <a:gd name="T70" fmla="*/ 44 w 157"/>
                <a:gd name="T71" fmla="*/ 69 h 96"/>
                <a:gd name="T72" fmla="*/ 9 w 157"/>
                <a:gd name="T73" fmla="*/ 95 h 96"/>
                <a:gd name="T74" fmla="*/ 9 w 157"/>
                <a:gd name="T75" fmla="*/ 95 h 96"/>
                <a:gd name="T76" fmla="*/ 8 w 157"/>
                <a:gd name="T77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7" h="96">
                  <a:moveTo>
                    <a:pt x="8" y="95"/>
                  </a:moveTo>
                  <a:lnTo>
                    <a:pt x="8" y="95"/>
                  </a:lnTo>
                  <a:cubicBezTo>
                    <a:pt x="4" y="95"/>
                    <a:pt x="1" y="93"/>
                    <a:pt x="1" y="89"/>
                  </a:cubicBezTo>
                  <a:lnTo>
                    <a:pt x="1" y="89"/>
                  </a:lnTo>
                  <a:cubicBezTo>
                    <a:pt x="0" y="85"/>
                    <a:pt x="2" y="81"/>
                    <a:pt x="7" y="81"/>
                  </a:cubicBezTo>
                  <a:lnTo>
                    <a:pt x="7" y="81"/>
                  </a:lnTo>
                  <a:cubicBezTo>
                    <a:pt x="25" y="78"/>
                    <a:pt x="33" y="58"/>
                    <a:pt x="33" y="58"/>
                  </a:cubicBezTo>
                  <a:lnTo>
                    <a:pt x="33" y="58"/>
                  </a:lnTo>
                  <a:cubicBezTo>
                    <a:pt x="34" y="56"/>
                    <a:pt x="35" y="54"/>
                    <a:pt x="37" y="53"/>
                  </a:cubicBezTo>
                  <a:lnTo>
                    <a:pt x="37" y="53"/>
                  </a:lnTo>
                  <a:cubicBezTo>
                    <a:pt x="39" y="52"/>
                    <a:pt x="41" y="52"/>
                    <a:pt x="43" y="53"/>
                  </a:cubicBezTo>
                  <a:lnTo>
                    <a:pt x="43" y="53"/>
                  </a:lnTo>
                  <a:cubicBezTo>
                    <a:pt x="43" y="53"/>
                    <a:pt x="53" y="58"/>
                    <a:pt x="68" y="55"/>
                  </a:cubicBezTo>
                  <a:lnTo>
                    <a:pt x="68" y="55"/>
                  </a:lnTo>
                  <a:cubicBezTo>
                    <a:pt x="88" y="51"/>
                    <a:pt x="91" y="36"/>
                    <a:pt x="91" y="35"/>
                  </a:cubicBezTo>
                  <a:lnTo>
                    <a:pt x="91" y="35"/>
                  </a:lnTo>
                  <a:cubicBezTo>
                    <a:pt x="91" y="32"/>
                    <a:pt x="93" y="31"/>
                    <a:pt x="94" y="30"/>
                  </a:cubicBezTo>
                  <a:lnTo>
                    <a:pt x="94" y="30"/>
                  </a:lnTo>
                  <a:cubicBezTo>
                    <a:pt x="95" y="29"/>
                    <a:pt x="98" y="28"/>
                    <a:pt x="100" y="29"/>
                  </a:cubicBezTo>
                  <a:lnTo>
                    <a:pt x="100" y="29"/>
                  </a:lnTo>
                  <a:cubicBezTo>
                    <a:pt x="100" y="29"/>
                    <a:pt x="121" y="33"/>
                    <a:pt x="132" y="25"/>
                  </a:cubicBezTo>
                  <a:lnTo>
                    <a:pt x="132" y="25"/>
                  </a:lnTo>
                  <a:cubicBezTo>
                    <a:pt x="137" y="21"/>
                    <a:pt x="140" y="15"/>
                    <a:pt x="141" y="8"/>
                  </a:cubicBezTo>
                  <a:lnTo>
                    <a:pt x="141" y="8"/>
                  </a:lnTo>
                  <a:cubicBezTo>
                    <a:pt x="141" y="3"/>
                    <a:pt x="145" y="0"/>
                    <a:pt x="149" y="1"/>
                  </a:cubicBezTo>
                  <a:lnTo>
                    <a:pt x="149" y="1"/>
                  </a:lnTo>
                  <a:cubicBezTo>
                    <a:pt x="153" y="1"/>
                    <a:pt x="156" y="4"/>
                    <a:pt x="156" y="9"/>
                  </a:cubicBezTo>
                  <a:lnTo>
                    <a:pt x="156" y="9"/>
                  </a:lnTo>
                  <a:cubicBezTo>
                    <a:pt x="154" y="21"/>
                    <a:pt x="149" y="31"/>
                    <a:pt x="141" y="37"/>
                  </a:cubicBezTo>
                  <a:lnTo>
                    <a:pt x="141" y="37"/>
                  </a:lnTo>
                  <a:cubicBezTo>
                    <a:pt x="129" y="45"/>
                    <a:pt x="113" y="45"/>
                    <a:pt x="104" y="44"/>
                  </a:cubicBezTo>
                  <a:lnTo>
                    <a:pt x="104" y="44"/>
                  </a:lnTo>
                  <a:cubicBezTo>
                    <a:pt x="100" y="53"/>
                    <a:pt x="91" y="66"/>
                    <a:pt x="70" y="69"/>
                  </a:cubicBezTo>
                  <a:lnTo>
                    <a:pt x="70" y="69"/>
                  </a:lnTo>
                  <a:cubicBezTo>
                    <a:pt x="59" y="72"/>
                    <a:pt x="50" y="71"/>
                    <a:pt x="44" y="69"/>
                  </a:cubicBezTo>
                  <a:lnTo>
                    <a:pt x="44" y="69"/>
                  </a:lnTo>
                  <a:cubicBezTo>
                    <a:pt x="39" y="78"/>
                    <a:pt x="28" y="92"/>
                    <a:pt x="9" y="95"/>
                  </a:cubicBezTo>
                  <a:lnTo>
                    <a:pt x="9" y="95"/>
                  </a:lnTo>
                  <a:cubicBezTo>
                    <a:pt x="9" y="95"/>
                    <a:pt x="9" y="95"/>
                    <a:pt x="8" y="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70" name="STROKE">
              <a:extLst>
                <a:ext uri="{FF2B5EF4-FFF2-40B4-BE49-F238E27FC236}">
                  <a16:creationId xmlns:a16="http://schemas.microsoft.com/office/drawing/2014/main" id="{9F3D94D1-D67C-0842-BFCE-AC991EF47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9220" y="5825328"/>
              <a:ext cx="27466" cy="60424"/>
            </a:xfrm>
            <a:custGeom>
              <a:avLst/>
              <a:gdLst>
                <a:gd name="T0" fmla="*/ 8 w 23"/>
                <a:gd name="T1" fmla="*/ 46 h 47"/>
                <a:gd name="T2" fmla="*/ 8 w 23"/>
                <a:gd name="T3" fmla="*/ 46 h 47"/>
                <a:gd name="T4" fmla="*/ 4 w 23"/>
                <a:gd name="T5" fmla="*/ 45 h 47"/>
                <a:gd name="T6" fmla="*/ 4 w 23"/>
                <a:gd name="T7" fmla="*/ 45 h 47"/>
                <a:gd name="T8" fmla="*/ 2 w 23"/>
                <a:gd name="T9" fmla="*/ 34 h 47"/>
                <a:gd name="T10" fmla="*/ 2 w 23"/>
                <a:gd name="T11" fmla="*/ 34 h 47"/>
                <a:gd name="T12" fmla="*/ 1 w 23"/>
                <a:gd name="T13" fmla="*/ 11 h 47"/>
                <a:gd name="T14" fmla="*/ 1 w 23"/>
                <a:gd name="T15" fmla="*/ 11 h 47"/>
                <a:gd name="T16" fmla="*/ 6 w 23"/>
                <a:gd name="T17" fmla="*/ 1 h 47"/>
                <a:gd name="T18" fmla="*/ 6 w 23"/>
                <a:gd name="T19" fmla="*/ 1 h 47"/>
                <a:gd name="T20" fmla="*/ 16 w 23"/>
                <a:gd name="T21" fmla="*/ 6 h 47"/>
                <a:gd name="T22" fmla="*/ 16 w 23"/>
                <a:gd name="T23" fmla="*/ 6 h 47"/>
                <a:gd name="T24" fmla="*/ 14 w 23"/>
                <a:gd name="T25" fmla="*/ 42 h 47"/>
                <a:gd name="T26" fmla="*/ 14 w 23"/>
                <a:gd name="T27" fmla="*/ 42 h 47"/>
                <a:gd name="T28" fmla="*/ 8 w 23"/>
                <a:gd name="T2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47">
                  <a:moveTo>
                    <a:pt x="8" y="46"/>
                  </a:moveTo>
                  <a:lnTo>
                    <a:pt x="8" y="46"/>
                  </a:lnTo>
                  <a:cubicBezTo>
                    <a:pt x="7" y="46"/>
                    <a:pt x="5" y="45"/>
                    <a:pt x="4" y="45"/>
                  </a:cubicBezTo>
                  <a:lnTo>
                    <a:pt x="4" y="45"/>
                  </a:lnTo>
                  <a:cubicBezTo>
                    <a:pt x="1" y="42"/>
                    <a:pt x="0" y="38"/>
                    <a:pt x="2" y="34"/>
                  </a:cubicBezTo>
                  <a:lnTo>
                    <a:pt x="2" y="34"/>
                  </a:lnTo>
                  <a:cubicBezTo>
                    <a:pt x="5" y="29"/>
                    <a:pt x="3" y="16"/>
                    <a:pt x="1" y="11"/>
                  </a:cubicBezTo>
                  <a:lnTo>
                    <a:pt x="1" y="11"/>
                  </a:lnTo>
                  <a:cubicBezTo>
                    <a:pt x="0" y="7"/>
                    <a:pt x="2" y="3"/>
                    <a:pt x="6" y="1"/>
                  </a:cubicBezTo>
                  <a:lnTo>
                    <a:pt x="6" y="1"/>
                  </a:lnTo>
                  <a:cubicBezTo>
                    <a:pt x="10" y="0"/>
                    <a:pt x="14" y="2"/>
                    <a:pt x="16" y="6"/>
                  </a:cubicBezTo>
                  <a:lnTo>
                    <a:pt x="16" y="6"/>
                  </a:lnTo>
                  <a:cubicBezTo>
                    <a:pt x="16" y="8"/>
                    <a:pt x="22" y="29"/>
                    <a:pt x="14" y="42"/>
                  </a:cubicBezTo>
                  <a:lnTo>
                    <a:pt x="14" y="42"/>
                  </a:lnTo>
                  <a:cubicBezTo>
                    <a:pt x="13" y="45"/>
                    <a:pt x="11" y="46"/>
                    <a:pt x="8" y="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2" name="SLEEVES">
              <a:extLst>
                <a:ext uri="{FF2B5EF4-FFF2-40B4-BE49-F238E27FC236}">
                  <a16:creationId xmlns:a16="http://schemas.microsoft.com/office/drawing/2014/main" id="{F5207983-750C-B04A-A75B-DDDF42FE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3963" y="6522127"/>
              <a:ext cx="280141" cy="335071"/>
            </a:xfrm>
            <a:custGeom>
              <a:avLst/>
              <a:gdLst>
                <a:gd name="T0" fmla="*/ 224 w 225"/>
                <a:gd name="T1" fmla="*/ 230 h 271"/>
                <a:gd name="T2" fmla="*/ 177 w 225"/>
                <a:gd name="T3" fmla="*/ 270 h 271"/>
                <a:gd name="T4" fmla="*/ 0 w 225"/>
                <a:gd name="T5" fmla="*/ 103 h 271"/>
                <a:gd name="T6" fmla="*/ 96 w 225"/>
                <a:gd name="T7" fmla="*/ 0 h 271"/>
                <a:gd name="T8" fmla="*/ 224 w 225"/>
                <a:gd name="T9" fmla="*/ 2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71">
                  <a:moveTo>
                    <a:pt x="224" y="230"/>
                  </a:moveTo>
                  <a:lnTo>
                    <a:pt x="177" y="270"/>
                  </a:lnTo>
                  <a:lnTo>
                    <a:pt x="0" y="103"/>
                  </a:lnTo>
                  <a:lnTo>
                    <a:pt x="96" y="0"/>
                  </a:lnTo>
                  <a:lnTo>
                    <a:pt x="224" y="23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3" name="HAND">
              <a:extLst>
                <a:ext uri="{FF2B5EF4-FFF2-40B4-BE49-F238E27FC236}">
                  <a16:creationId xmlns:a16="http://schemas.microsoft.com/office/drawing/2014/main" id="{8B6FBCA4-0259-E840-BC91-823E42FA8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9359" y="6676735"/>
              <a:ext cx="379011" cy="335067"/>
            </a:xfrm>
            <a:custGeom>
              <a:avLst/>
              <a:gdLst>
                <a:gd name="T0" fmla="*/ 303 w 304"/>
                <a:gd name="T1" fmla="*/ 141 h 267"/>
                <a:gd name="T2" fmla="*/ 303 w 304"/>
                <a:gd name="T3" fmla="*/ 141 h 267"/>
                <a:gd name="T4" fmla="*/ 191 w 304"/>
                <a:gd name="T5" fmla="*/ 247 h 267"/>
                <a:gd name="T6" fmla="*/ 191 w 304"/>
                <a:gd name="T7" fmla="*/ 247 h 267"/>
                <a:gd name="T8" fmla="*/ 136 w 304"/>
                <a:gd name="T9" fmla="*/ 262 h 267"/>
                <a:gd name="T10" fmla="*/ 136 w 304"/>
                <a:gd name="T11" fmla="*/ 262 h 267"/>
                <a:gd name="T12" fmla="*/ 112 w 304"/>
                <a:gd name="T13" fmla="*/ 246 h 267"/>
                <a:gd name="T14" fmla="*/ 112 w 304"/>
                <a:gd name="T15" fmla="*/ 246 h 267"/>
                <a:gd name="T16" fmla="*/ 72 w 304"/>
                <a:gd name="T17" fmla="*/ 245 h 267"/>
                <a:gd name="T18" fmla="*/ 72 w 304"/>
                <a:gd name="T19" fmla="*/ 245 h 267"/>
                <a:gd name="T20" fmla="*/ 52 w 304"/>
                <a:gd name="T21" fmla="*/ 215 h 267"/>
                <a:gd name="T22" fmla="*/ 52 w 304"/>
                <a:gd name="T23" fmla="*/ 215 h 267"/>
                <a:gd name="T24" fmla="*/ 23 w 304"/>
                <a:gd name="T25" fmla="*/ 201 h 267"/>
                <a:gd name="T26" fmla="*/ 23 w 304"/>
                <a:gd name="T27" fmla="*/ 201 h 267"/>
                <a:gd name="T28" fmla="*/ 39 w 304"/>
                <a:gd name="T29" fmla="*/ 130 h 267"/>
                <a:gd name="T30" fmla="*/ 39 w 304"/>
                <a:gd name="T31" fmla="*/ 130 h 267"/>
                <a:gd name="T32" fmla="*/ 51 w 304"/>
                <a:gd name="T33" fmla="*/ 63 h 267"/>
                <a:gd name="T34" fmla="*/ 51 w 304"/>
                <a:gd name="T35" fmla="*/ 63 h 267"/>
                <a:gd name="T36" fmla="*/ 154 w 304"/>
                <a:gd name="T37" fmla="*/ 0 h 267"/>
                <a:gd name="T38" fmla="*/ 303 w 304"/>
                <a:gd name="T39" fmla="*/ 14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267">
                  <a:moveTo>
                    <a:pt x="303" y="141"/>
                  </a:moveTo>
                  <a:lnTo>
                    <a:pt x="303" y="141"/>
                  </a:lnTo>
                  <a:cubicBezTo>
                    <a:pt x="303" y="141"/>
                    <a:pt x="257" y="211"/>
                    <a:pt x="191" y="247"/>
                  </a:cubicBezTo>
                  <a:lnTo>
                    <a:pt x="191" y="247"/>
                  </a:lnTo>
                  <a:cubicBezTo>
                    <a:pt x="171" y="257"/>
                    <a:pt x="153" y="266"/>
                    <a:pt x="136" y="262"/>
                  </a:cubicBezTo>
                  <a:lnTo>
                    <a:pt x="136" y="262"/>
                  </a:lnTo>
                  <a:cubicBezTo>
                    <a:pt x="120" y="259"/>
                    <a:pt x="112" y="246"/>
                    <a:pt x="112" y="246"/>
                  </a:cubicBezTo>
                  <a:lnTo>
                    <a:pt x="112" y="246"/>
                  </a:lnTo>
                  <a:cubicBezTo>
                    <a:pt x="112" y="246"/>
                    <a:pt x="91" y="256"/>
                    <a:pt x="72" y="245"/>
                  </a:cubicBezTo>
                  <a:lnTo>
                    <a:pt x="72" y="245"/>
                  </a:lnTo>
                  <a:cubicBezTo>
                    <a:pt x="54" y="235"/>
                    <a:pt x="54" y="217"/>
                    <a:pt x="52" y="215"/>
                  </a:cubicBezTo>
                  <a:lnTo>
                    <a:pt x="52" y="215"/>
                  </a:lnTo>
                  <a:cubicBezTo>
                    <a:pt x="49" y="214"/>
                    <a:pt x="32" y="214"/>
                    <a:pt x="23" y="201"/>
                  </a:cubicBezTo>
                  <a:lnTo>
                    <a:pt x="23" y="201"/>
                  </a:lnTo>
                  <a:cubicBezTo>
                    <a:pt x="0" y="169"/>
                    <a:pt x="39" y="130"/>
                    <a:pt x="39" y="130"/>
                  </a:cubicBezTo>
                  <a:lnTo>
                    <a:pt x="39" y="130"/>
                  </a:lnTo>
                  <a:cubicBezTo>
                    <a:pt x="39" y="130"/>
                    <a:pt x="16" y="101"/>
                    <a:pt x="51" y="63"/>
                  </a:cubicBezTo>
                  <a:lnTo>
                    <a:pt x="51" y="63"/>
                  </a:lnTo>
                  <a:cubicBezTo>
                    <a:pt x="86" y="26"/>
                    <a:pt x="154" y="0"/>
                    <a:pt x="154" y="0"/>
                  </a:cubicBezTo>
                  <a:lnTo>
                    <a:pt x="303" y="141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4" name="STROKE">
              <a:extLst>
                <a:ext uri="{FF2B5EF4-FFF2-40B4-BE49-F238E27FC236}">
                  <a16:creationId xmlns:a16="http://schemas.microsoft.com/office/drawing/2014/main" id="{FBEBFDDF-EC28-C043-AF05-8FDECAAF1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3302" y="6797579"/>
              <a:ext cx="49435" cy="43943"/>
            </a:xfrm>
            <a:custGeom>
              <a:avLst/>
              <a:gdLst>
                <a:gd name="T0" fmla="*/ 3 w 38"/>
                <a:gd name="T1" fmla="*/ 35 h 36"/>
                <a:gd name="T2" fmla="*/ 3 w 38"/>
                <a:gd name="T3" fmla="*/ 35 h 36"/>
                <a:gd name="T4" fmla="*/ 1 w 38"/>
                <a:gd name="T5" fmla="*/ 35 h 36"/>
                <a:gd name="T6" fmla="*/ 1 w 38"/>
                <a:gd name="T7" fmla="*/ 35 h 36"/>
                <a:gd name="T8" fmla="*/ 1 w 38"/>
                <a:gd name="T9" fmla="*/ 30 h 36"/>
                <a:gd name="T10" fmla="*/ 32 w 38"/>
                <a:gd name="T11" fmla="*/ 1 h 36"/>
                <a:gd name="T12" fmla="*/ 32 w 38"/>
                <a:gd name="T13" fmla="*/ 1 h 36"/>
                <a:gd name="T14" fmla="*/ 36 w 38"/>
                <a:gd name="T15" fmla="*/ 1 h 36"/>
                <a:gd name="T16" fmla="*/ 36 w 38"/>
                <a:gd name="T17" fmla="*/ 1 h 36"/>
                <a:gd name="T18" fmla="*/ 36 w 38"/>
                <a:gd name="T19" fmla="*/ 6 h 36"/>
                <a:gd name="T20" fmla="*/ 5 w 38"/>
                <a:gd name="T21" fmla="*/ 35 h 36"/>
                <a:gd name="T22" fmla="*/ 5 w 38"/>
                <a:gd name="T23" fmla="*/ 35 h 36"/>
                <a:gd name="T24" fmla="*/ 3 w 38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6">
                  <a:moveTo>
                    <a:pt x="3" y="35"/>
                  </a:moveTo>
                  <a:lnTo>
                    <a:pt x="3" y="35"/>
                  </a:lnTo>
                  <a:cubicBezTo>
                    <a:pt x="2" y="35"/>
                    <a:pt x="2" y="35"/>
                    <a:pt x="1" y="35"/>
                  </a:cubicBezTo>
                  <a:lnTo>
                    <a:pt x="1" y="35"/>
                  </a:lnTo>
                  <a:cubicBezTo>
                    <a:pt x="0" y="33"/>
                    <a:pt x="0" y="32"/>
                    <a:pt x="1" y="30"/>
                  </a:cubicBezTo>
                  <a:lnTo>
                    <a:pt x="32" y="1"/>
                  </a:lnTo>
                  <a:lnTo>
                    <a:pt x="32" y="1"/>
                  </a:lnTo>
                  <a:cubicBezTo>
                    <a:pt x="33" y="0"/>
                    <a:pt x="35" y="1"/>
                    <a:pt x="36" y="1"/>
                  </a:cubicBezTo>
                  <a:lnTo>
                    <a:pt x="36" y="1"/>
                  </a:lnTo>
                  <a:cubicBezTo>
                    <a:pt x="37" y="3"/>
                    <a:pt x="37" y="5"/>
                    <a:pt x="36" y="6"/>
                  </a:cubicBezTo>
                  <a:lnTo>
                    <a:pt x="5" y="35"/>
                  </a:lnTo>
                  <a:lnTo>
                    <a:pt x="5" y="35"/>
                  </a:lnTo>
                  <a:cubicBezTo>
                    <a:pt x="5" y="35"/>
                    <a:pt x="4" y="35"/>
                    <a:pt x="3" y="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5" name="FACE">
              <a:extLst>
                <a:ext uri="{FF2B5EF4-FFF2-40B4-BE49-F238E27FC236}">
                  <a16:creationId xmlns:a16="http://schemas.microsoft.com/office/drawing/2014/main" id="{F0EE2A3C-7005-6344-BB92-8FEBE2948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4429" y="5188148"/>
              <a:ext cx="543802" cy="626195"/>
            </a:xfrm>
            <a:custGeom>
              <a:avLst/>
              <a:gdLst>
                <a:gd name="T0" fmla="*/ 418 w 436"/>
                <a:gd name="T1" fmla="*/ 240 h 503"/>
                <a:gd name="T2" fmla="*/ 418 w 436"/>
                <a:gd name="T3" fmla="*/ 240 h 503"/>
                <a:gd name="T4" fmla="*/ 109 w 436"/>
                <a:gd name="T5" fmla="*/ 471 h 503"/>
                <a:gd name="T6" fmla="*/ 109 w 436"/>
                <a:gd name="T7" fmla="*/ 471 h 503"/>
                <a:gd name="T8" fmla="*/ 21 w 436"/>
                <a:gd name="T9" fmla="*/ 187 h 503"/>
                <a:gd name="T10" fmla="*/ 21 w 436"/>
                <a:gd name="T11" fmla="*/ 187 h 503"/>
                <a:gd name="T12" fmla="*/ 246 w 436"/>
                <a:gd name="T13" fmla="*/ 15 h 503"/>
                <a:gd name="T14" fmla="*/ 246 w 436"/>
                <a:gd name="T15" fmla="*/ 15 h 503"/>
                <a:gd name="T16" fmla="*/ 418 w 436"/>
                <a:gd name="T17" fmla="*/ 24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503">
                  <a:moveTo>
                    <a:pt x="418" y="240"/>
                  </a:moveTo>
                  <a:lnTo>
                    <a:pt x="418" y="240"/>
                  </a:lnTo>
                  <a:cubicBezTo>
                    <a:pt x="397" y="436"/>
                    <a:pt x="244" y="502"/>
                    <a:pt x="109" y="471"/>
                  </a:cubicBezTo>
                  <a:lnTo>
                    <a:pt x="109" y="471"/>
                  </a:lnTo>
                  <a:cubicBezTo>
                    <a:pt x="24" y="452"/>
                    <a:pt x="0" y="337"/>
                    <a:pt x="21" y="187"/>
                  </a:cubicBezTo>
                  <a:lnTo>
                    <a:pt x="21" y="187"/>
                  </a:lnTo>
                  <a:cubicBezTo>
                    <a:pt x="40" y="37"/>
                    <a:pt x="136" y="0"/>
                    <a:pt x="246" y="15"/>
                  </a:cubicBezTo>
                  <a:lnTo>
                    <a:pt x="246" y="15"/>
                  </a:lnTo>
                  <a:cubicBezTo>
                    <a:pt x="356" y="29"/>
                    <a:pt x="435" y="90"/>
                    <a:pt x="418" y="240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6" name="HAIR 01">
              <a:extLst>
                <a:ext uri="{FF2B5EF4-FFF2-40B4-BE49-F238E27FC236}">
                  <a16:creationId xmlns:a16="http://schemas.microsoft.com/office/drawing/2014/main" id="{E8A1B7A6-AD43-8842-A2D7-2F31669D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2599" y="5067303"/>
              <a:ext cx="862393" cy="801969"/>
            </a:xfrm>
            <a:custGeom>
              <a:avLst/>
              <a:gdLst>
                <a:gd name="T0" fmla="*/ 242 w 691"/>
                <a:gd name="T1" fmla="*/ 149 h 642"/>
                <a:gd name="T2" fmla="*/ 242 w 691"/>
                <a:gd name="T3" fmla="*/ 149 h 642"/>
                <a:gd name="T4" fmla="*/ 368 w 691"/>
                <a:gd name="T5" fmla="*/ 293 h 642"/>
                <a:gd name="T6" fmla="*/ 368 w 691"/>
                <a:gd name="T7" fmla="*/ 293 h 642"/>
                <a:gd name="T8" fmla="*/ 359 w 691"/>
                <a:gd name="T9" fmla="*/ 347 h 642"/>
                <a:gd name="T10" fmla="*/ 359 w 691"/>
                <a:gd name="T11" fmla="*/ 347 h 642"/>
                <a:gd name="T12" fmla="*/ 396 w 691"/>
                <a:gd name="T13" fmla="*/ 463 h 642"/>
                <a:gd name="T14" fmla="*/ 396 w 691"/>
                <a:gd name="T15" fmla="*/ 463 h 642"/>
                <a:gd name="T16" fmla="*/ 423 w 691"/>
                <a:gd name="T17" fmla="*/ 515 h 642"/>
                <a:gd name="T18" fmla="*/ 423 w 691"/>
                <a:gd name="T19" fmla="*/ 515 h 642"/>
                <a:gd name="T20" fmla="*/ 453 w 691"/>
                <a:gd name="T21" fmla="*/ 641 h 642"/>
                <a:gd name="T22" fmla="*/ 684 w 691"/>
                <a:gd name="T23" fmla="*/ 641 h 642"/>
                <a:gd name="T24" fmla="*/ 684 w 691"/>
                <a:gd name="T25" fmla="*/ 641 h 642"/>
                <a:gd name="T26" fmla="*/ 375 w 691"/>
                <a:gd name="T27" fmla="*/ 20 h 642"/>
                <a:gd name="T28" fmla="*/ 375 w 691"/>
                <a:gd name="T29" fmla="*/ 20 h 642"/>
                <a:gd name="T30" fmla="*/ 119 w 691"/>
                <a:gd name="T31" fmla="*/ 411 h 642"/>
                <a:gd name="T32" fmla="*/ 119 w 691"/>
                <a:gd name="T33" fmla="*/ 411 h 642"/>
                <a:gd name="T34" fmla="*/ 242 w 691"/>
                <a:gd name="T35" fmla="*/ 14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1" h="642">
                  <a:moveTo>
                    <a:pt x="242" y="149"/>
                  </a:moveTo>
                  <a:lnTo>
                    <a:pt x="242" y="149"/>
                  </a:lnTo>
                  <a:cubicBezTo>
                    <a:pt x="242" y="149"/>
                    <a:pt x="235" y="254"/>
                    <a:pt x="368" y="293"/>
                  </a:cubicBezTo>
                  <a:lnTo>
                    <a:pt x="368" y="293"/>
                  </a:lnTo>
                  <a:cubicBezTo>
                    <a:pt x="368" y="293"/>
                    <a:pt x="387" y="310"/>
                    <a:pt x="359" y="347"/>
                  </a:cubicBezTo>
                  <a:lnTo>
                    <a:pt x="359" y="347"/>
                  </a:lnTo>
                  <a:cubicBezTo>
                    <a:pt x="331" y="382"/>
                    <a:pt x="334" y="429"/>
                    <a:pt x="396" y="463"/>
                  </a:cubicBezTo>
                  <a:lnTo>
                    <a:pt x="396" y="463"/>
                  </a:lnTo>
                  <a:cubicBezTo>
                    <a:pt x="396" y="463"/>
                    <a:pt x="417" y="477"/>
                    <a:pt x="423" y="515"/>
                  </a:cubicBezTo>
                  <a:lnTo>
                    <a:pt x="423" y="515"/>
                  </a:lnTo>
                  <a:cubicBezTo>
                    <a:pt x="428" y="551"/>
                    <a:pt x="412" y="617"/>
                    <a:pt x="453" y="641"/>
                  </a:cubicBezTo>
                  <a:lnTo>
                    <a:pt x="684" y="641"/>
                  </a:lnTo>
                  <a:lnTo>
                    <a:pt x="684" y="641"/>
                  </a:lnTo>
                  <a:cubicBezTo>
                    <a:pt x="684" y="641"/>
                    <a:pt x="690" y="39"/>
                    <a:pt x="375" y="20"/>
                  </a:cubicBezTo>
                  <a:lnTo>
                    <a:pt x="375" y="20"/>
                  </a:lnTo>
                  <a:cubicBezTo>
                    <a:pt x="60" y="0"/>
                    <a:pt x="0" y="205"/>
                    <a:pt x="119" y="411"/>
                  </a:cubicBezTo>
                  <a:lnTo>
                    <a:pt x="119" y="411"/>
                  </a:lnTo>
                  <a:cubicBezTo>
                    <a:pt x="119" y="411"/>
                    <a:pt x="106" y="194"/>
                    <a:pt x="242" y="14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7" name="MOUTH">
              <a:extLst>
                <a:ext uri="{FF2B5EF4-FFF2-40B4-BE49-F238E27FC236}">
                  <a16:creationId xmlns:a16="http://schemas.microsoft.com/office/drawing/2014/main" id="{AF046747-74BD-6349-B76F-02630254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1754" y="5655049"/>
              <a:ext cx="120845" cy="27463"/>
            </a:xfrm>
            <a:custGeom>
              <a:avLst/>
              <a:gdLst>
                <a:gd name="T0" fmla="*/ 46 w 99"/>
                <a:gd name="T1" fmla="*/ 23 h 24"/>
                <a:gd name="T2" fmla="*/ 46 w 99"/>
                <a:gd name="T3" fmla="*/ 23 h 24"/>
                <a:gd name="T4" fmla="*/ 7 w 99"/>
                <a:gd name="T5" fmla="*/ 18 h 24"/>
                <a:gd name="T6" fmla="*/ 7 w 99"/>
                <a:gd name="T7" fmla="*/ 18 h 24"/>
                <a:gd name="T8" fmla="*/ 1 w 99"/>
                <a:gd name="T9" fmla="*/ 9 h 24"/>
                <a:gd name="T10" fmla="*/ 1 w 99"/>
                <a:gd name="T11" fmla="*/ 9 h 24"/>
                <a:gd name="T12" fmla="*/ 10 w 99"/>
                <a:gd name="T13" fmla="*/ 4 h 24"/>
                <a:gd name="T14" fmla="*/ 10 w 99"/>
                <a:gd name="T15" fmla="*/ 4 h 24"/>
                <a:gd name="T16" fmla="*/ 87 w 99"/>
                <a:gd name="T17" fmla="*/ 1 h 24"/>
                <a:gd name="T18" fmla="*/ 87 w 99"/>
                <a:gd name="T19" fmla="*/ 1 h 24"/>
                <a:gd name="T20" fmla="*/ 96 w 99"/>
                <a:gd name="T21" fmla="*/ 6 h 24"/>
                <a:gd name="T22" fmla="*/ 96 w 99"/>
                <a:gd name="T23" fmla="*/ 6 h 24"/>
                <a:gd name="T24" fmla="*/ 92 w 99"/>
                <a:gd name="T25" fmla="*/ 16 h 24"/>
                <a:gd name="T26" fmla="*/ 92 w 99"/>
                <a:gd name="T27" fmla="*/ 16 h 24"/>
                <a:gd name="T28" fmla="*/ 46 w 99"/>
                <a:gd name="T2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24">
                  <a:moveTo>
                    <a:pt x="46" y="23"/>
                  </a:moveTo>
                  <a:lnTo>
                    <a:pt x="46" y="23"/>
                  </a:lnTo>
                  <a:cubicBezTo>
                    <a:pt x="25" y="23"/>
                    <a:pt x="8" y="19"/>
                    <a:pt x="7" y="18"/>
                  </a:cubicBezTo>
                  <a:lnTo>
                    <a:pt x="7" y="18"/>
                  </a:lnTo>
                  <a:cubicBezTo>
                    <a:pt x="3" y="18"/>
                    <a:pt x="0" y="14"/>
                    <a:pt x="1" y="9"/>
                  </a:cubicBezTo>
                  <a:lnTo>
                    <a:pt x="1" y="9"/>
                  </a:lnTo>
                  <a:cubicBezTo>
                    <a:pt x="2" y="6"/>
                    <a:pt x="6" y="3"/>
                    <a:pt x="10" y="4"/>
                  </a:cubicBezTo>
                  <a:lnTo>
                    <a:pt x="10" y="4"/>
                  </a:lnTo>
                  <a:cubicBezTo>
                    <a:pt x="11" y="4"/>
                    <a:pt x="52" y="14"/>
                    <a:pt x="87" y="1"/>
                  </a:cubicBezTo>
                  <a:lnTo>
                    <a:pt x="87" y="1"/>
                  </a:lnTo>
                  <a:cubicBezTo>
                    <a:pt x="91" y="0"/>
                    <a:pt x="95" y="2"/>
                    <a:pt x="96" y="6"/>
                  </a:cubicBezTo>
                  <a:lnTo>
                    <a:pt x="96" y="6"/>
                  </a:lnTo>
                  <a:cubicBezTo>
                    <a:pt x="98" y="10"/>
                    <a:pt x="96" y="14"/>
                    <a:pt x="92" y="16"/>
                  </a:cubicBezTo>
                  <a:lnTo>
                    <a:pt x="92" y="16"/>
                  </a:lnTo>
                  <a:cubicBezTo>
                    <a:pt x="77" y="21"/>
                    <a:pt x="60" y="23"/>
                    <a:pt x="46" y="2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8" name="STROKE">
              <a:extLst>
                <a:ext uri="{FF2B5EF4-FFF2-40B4-BE49-F238E27FC236}">
                  <a16:creationId xmlns:a16="http://schemas.microsoft.com/office/drawing/2014/main" id="{5324107A-2037-364A-8B2F-6685CBF0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245" y="5858286"/>
              <a:ext cx="296619" cy="318590"/>
            </a:xfrm>
            <a:custGeom>
              <a:avLst/>
              <a:gdLst>
                <a:gd name="T0" fmla="*/ 22 w 240"/>
                <a:gd name="T1" fmla="*/ 256 h 257"/>
                <a:gd name="T2" fmla="*/ 22 w 240"/>
                <a:gd name="T3" fmla="*/ 256 h 257"/>
                <a:gd name="T4" fmla="*/ 21 w 240"/>
                <a:gd name="T5" fmla="*/ 255 h 257"/>
                <a:gd name="T6" fmla="*/ 21 w 240"/>
                <a:gd name="T7" fmla="*/ 255 h 257"/>
                <a:gd name="T8" fmla="*/ 15 w 240"/>
                <a:gd name="T9" fmla="*/ 247 h 257"/>
                <a:gd name="T10" fmla="*/ 15 w 240"/>
                <a:gd name="T11" fmla="*/ 247 h 257"/>
                <a:gd name="T12" fmla="*/ 2 w 240"/>
                <a:gd name="T13" fmla="*/ 26 h 257"/>
                <a:gd name="T14" fmla="*/ 2 w 240"/>
                <a:gd name="T15" fmla="*/ 26 h 257"/>
                <a:gd name="T16" fmla="*/ 5 w 240"/>
                <a:gd name="T17" fmla="*/ 16 h 257"/>
                <a:gd name="T18" fmla="*/ 5 w 240"/>
                <a:gd name="T19" fmla="*/ 16 h 257"/>
                <a:gd name="T20" fmla="*/ 15 w 240"/>
                <a:gd name="T21" fmla="*/ 19 h 257"/>
                <a:gd name="T22" fmla="*/ 15 w 240"/>
                <a:gd name="T23" fmla="*/ 19 h 257"/>
                <a:gd name="T24" fmla="*/ 37 w 240"/>
                <a:gd name="T25" fmla="*/ 171 h 257"/>
                <a:gd name="T26" fmla="*/ 37 w 240"/>
                <a:gd name="T27" fmla="*/ 171 h 257"/>
                <a:gd name="T28" fmla="*/ 229 w 240"/>
                <a:gd name="T29" fmla="*/ 1 h 257"/>
                <a:gd name="T30" fmla="*/ 229 w 240"/>
                <a:gd name="T31" fmla="*/ 1 h 257"/>
                <a:gd name="T32" fmla="*/ 238 w 240"/>
                <a:gd name="T33" fmla="*/ 7 h 257"/>
                <a:gd name="T34" fmla="*/ 238 w 240"/>
                <a:gd name="T35" fmla="*/ 7 h 257"/>
                <a:gd name="T36" fmla="*/ 232 w 240"/>
                <a:gd name="T37" fmla="*/ 15 h 257"/>
                <a:gd name="T38" fmla="*/ 232 w 240"/>
                <a:gd name="T39" fmla="*/ 15 h 257"/>
                <a:gd name="T40" fmla="*/ 30 w 240"/>
                <a:gd name="T41" fmla="*/ 250 h 257"/>
                <a:gd name="T42" fmla="*/ 30 w 240"/>
                <a:gd name="T43" fmla="*/ 250 h 257"/>
                <a:gd name="T44" fmla="*/ 22 w 240"/>
                <a:gd name="T45" fmla="*/ 25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257">
                  <a:moveTo>
                    <a:pt x="22" y="256"/>
                  </a:moveTo>
                  <a:lnTo>
                    <a:pt x="22" y="256"/>
                  </a:lnTo>
                  <a:cubicBezTo>
                    <a:pt x="22" y="256"/>
                    <a:pt x="22" y="255"/>
                    <a:pt x="21" y="255"/>
                  </a:cubicBezTo>
                  <a:lnTo>
                    <a:pt x="21" y="255"/>
                  </a:lnTo>
                  <a:cubicBezTo>
                    <a:pt x="17" y="255"/>
                    <a:pt x="14" y="251"/>
                    <a:pt x="15" y="247"/>
                  </a:cubicBezTo>
                  <a:lnTo>
                    <a:pt x="15" y="247"/>
                  </a:lnTo>
                  <a:cubicBezTo>
                    <a:pt x="15" y="246"/>
                    <a:pt x="41" y="90"/>
                    <a:pt x="2" y="26"/>
                  </a:cubicBezTo>
                  <a:lnTo>
                    <a:pt x="2" y="26"/>
                  </a:lnTo>
                  <a:cubicBezTo>
                    <a:pt x="0" y="23"/>
                    <a:pt x="1" y="18"/>
                    <a:pt x="5" y="16"/>
                  </a:cubicBezTo>
                  <a:lnTo>
                    <a:pt x="5" y="16"/>
                  </a:lnTo>
                  <a:cubicBezTo>
                    <a:pt x="8" y="14"/>
                    <a:pt x="13" y="15"/>
                    <a:pt x="15" y="19"/>
                  </a:cubicBezTo>
                  <a:lnTo>
                    <a:pt x="15" y="19"/>
                  </a:lnTo>
                  <a:cubicBezTo>
                    <a:pt x="37" y="56"/>
                    <a:pt x="40" y="120"/>
                    <a:pt x="37" y="171"/>
                  </a:cubicBezTo>
                  <a:lnTo>
                    <a:pt x="37" y="171"/>
                  </a:lnTo>
                  <a:cubicBezTo>
                    <a:pt x="99" y="25"/>
                    <a:pt x="228" y="1"/>
                    <a:pt x="229" y="1"/>
                  </a:cubicBezTo>
                  <a:lnTo>
                    <a:pt x="229" y="1"/>
                  </a:lnTo>
                  <a:cubicBezTo>
                    <a:pt x="233" y="0"/>
                    <a:pt x="237" y="2"/>
                    <a:pt x="238" y="7"/>
                  </a:cubicBezTo>
                  <a:lnTo>
                    <a:pt x="238" y="7"/>
                  </a:lnTo>
                  <a:cubicBezTo>
                    <a:pt x="239" y="10"/>
                    <a:pt x="236" y="15"/>
                    <a:pt x="232" y="15"/>
                  </a:cubicBezTo>
                  <a:lnTo>
                    <a:pt x="232" y="15"/>
                  </a:lnTo>
                  <a:cubicBezTo>
                    <a:pt x="230" y="16"/>
                    <a:pt x="69" y="46"/>
                    <a:pt x="30" y="250"/>
                  </a:cubicBezTo>
                  <a:lnTo>
                    <a:pt x="30" y="250"/>
                  </a:lnTo>
                  <a:cubicBezTo>
                    <a:pt x="29" y="253"/>
                    <a:pt x="26" y="256"/>
                    <a:pt x="22" y="2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99" name="STROKE">
              <a:extLst>
                <a:ext uri="{FF2B5EF4-FFF2-40B4-BE49-F238E27FC236}">
                  <a16:creationId xmlns:a16="http://schemas.microsoft.com/office/drawing/2014/main" id="{7E3F41A0-E6AA-CC45-8C83-5058A1EF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8655" y="6352650"/>
              <a:ext cx="203240" cy="461407"/>
            </a:xfrm>
            <a:custGeom>
              <a:avLst/>
              <a:gdLst>
                <a:gd name="T0" fmla="*/ 155 w 165"/>
                <a:gd name="T1" fmla="*/ 368 h 369"/>
                <a:gd name="T2" fmla="*/ 155 w 165"/>
                <a:gd name="T3" fmla="*/ 368 h 369"/>
                <a:gd name="T4" fmla="*/ 148 w 165"/>
                <a:gd name="T5" fmla="*/ 364 h 369"/>
                <a:gd name="T6" fmla="*/ 75 w 165"/>
                <a:gd name="T7" fmla="*/ 223 h 369"/>
                <a:gd name="T8" fmla="*/ 75 w 165"/>
                <a:gd name="T9" fmla="*/ 223 h 369"/>
                <a:gd name="T10" fmla="*/ 38 w 165"/>
                <a:gd name="T11" fmla="*/ 6 h 369"/>
                <a:gd name="T12" fmla="*/ 38 w 165"/>
                <a:gd name="T13" fmla="*/ 6 h 369"/>
                <a:gd name="T14" fmla="*/ 47 w 165"/>
                <a:gd name="T15" fmla="*/ 2 h 369"/>
                <a:gd name="T16" fmla="*/ 47 w 165"/>
                <a:gd name="T17" fmla="*/ 2 h 369"/>
                <a:gd name="T18" fmla="*/ 52 w 165"/>
                <a:gd name="T19" fmla="*/ 12 h 369"/>
                <a:gd name="T20" fmla="*/ 52 w 165"/>
                <a:gd name="T21" fmla="*/ 12 h 369"/>
                <a:gd name="T22" fmla="*/ 88 w 165"/>
                <a:gd name="T23" fmla="*/ 215 h 369"/>
                <a:gd name="T24" fmla="*/ 162 w 165"/>
                <a:gd name="T25" fmla="*/ 357 h 369"/>
                <a:gd name="T26" fmla="*/ 162 w 165"/>
                <a:gd name="T27" fmla="*/ 357 h 369"/>
                <a:gd name="T28" fmla="*/ 158 w 165"/>
                <a:gd name="T29" fmla="*/ 367 h 369"/>
                <a:gd name="T30" fmla="*/ 158 w 165"/>
                <a:gd name="T31" fmla="*/ 367 h 369"/>
                <a:gd name="T32" fmla="*/ 155 w 165"/>
                <a:gd name="T33" fmla="*/ 36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369">
                  <a:moveTo>
                    <a:pt x="155" y="368"/>
                  </a:moveTo>
                  <a:lnTo>
                    <a:pt x="155" y="368"/>
                  </a:lnTo>
                  <a:cubicBezTo>
                    <a:pt x="152" y="368"/>
                    <a:pt x="150" y="367"/>
                    <a:pt x="148" y="364"/>
                  </a:cubicBezTo>
                  <a:lnTo>
                    <a:pt x="75" y="223"/>
                  </a:lnTo>
                  <a:lnTo>
                    <a:pt x="75" y="223"/>
                  </a:lnTo>
                  <a:cubicBezTo>
                    <a:pt x="73" y="219"/>
                    <a:pt x="0" y="102"/>
                    <a:pt x="38" y="6"/>
                  </a:cubicBezTo>
                  <a:lnTo>
                    <a:pt x="38" y="6"/>
                  </a:lnTo>
                  <a:cubicBezTo>
                    <a:pt x="40" y="2"/>
                    <a:pt x="44" y="0"/>
                    <a:pt x="47" y="2"/>
                  </a:cubicBezTo>
                  <a:lnTo>
                    <a:pt x="47" y="2"/>
                  </a:lnTo>
                  <a:cubicBezTo>
                    <a:pt x="51" y="3"/>
                    <a:pt x="53" y="7"/>
                    <a:pt x="52" y="12"/>
                  </a:cubicBezTo>
                  <a:lnTo>
                    <a:pt x="52" y="12"/>
                  </a:lnTo>
                  <a:cubicBezTo>
                    <a:pt x="17" y="101"/>
                    <a:pt x="87" y="214"/>
                    <a:pt x="88" y="215"/>
                  </a:cubicBezTo>
                  <a:lnTo>
                    <a:pt x="162" y="357"/>
                  </a:lnTo>
                  <a:lnTo>
                    <a:pt x="162" y="357"/>
                  </a:lnTo>
                  <a:cubicBezTo>
                    <a:pt x="164" y="361"/>
                    <a:pt x="162" y="365"/>
                    <a:pt x="158" y="367"/>
                  </a:cubicBezTo>
                  <a:lnTo>
                    <a:pt x="158" y="367"/>
                  </a:lnTo>
                  <a:cubicBezTo>
                    <a:pt x="157" y="368"/>
                    <a:pt x="156" y="368"/>
                    <a:pt x="155" y="3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0" name="STROKE">
              <a:extLst>
                <a:ext uri="{FF2B5EF4-FFF2-40B4-BE49-F238E27FC236}">
                  <a16:creationId xmlns:a16="http://schemas.microsoft.com/office/drawing/2014/main" id="{07C40232-A860-2545-8DF5-59062CED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556" y="6204342"/>
              <a:ext cx="49438" cy="82392"/>
            </a:xfrm>
            <a:custGeom>
              <a:avLst/>
              <a:gdLst>
                <a:gd name="T0" fmla="*/ 9 w 40"/>
                <a:gd name="T1" fmla="*/ 67 h 68"/>
                <a:gd name="T2" fmla="*/ 9 w 40"/>
                <a:gd name="T3" fmla="*/ 67 h 68"/>
                <a:gd name="T4" fmla="*/ 7 w 40"/>
                <a:gd name="T5" fmla="*/ 66 h 68"/>
                <a:gd name="T6" fmla="*/ 7 w 40"/>
                <a:gd name="T7" fmla="*/ 66 h 68"/>
                <a:gd name="T8" fmla="*/ 2 w 40"/>
                <a:gd name="T9" fmla="*/ 57 h 68"/>
                <a:gd name="T10" fmla="*/ 24 w 40"/>
                <a:gd name="T11" fmla="*/ 6 h 68"/>
                <a:gd name="T12" fmla="*/ 24 w 40"/>
                <a:gd name="T13" fmla="*/ 6 h 68"/>
                <a:gd name="T14" fmla="*/ 34 w 40"/>
                <a:gd name="T15" fmla="*/ 1 h 68"/>
                <a:gd name="T16" fmla="*/ 34 w 40"/>
                <a:gd name="T17" fmla="*/ 1 h 68"/>
                <a:gd name="T18" fmla="*/ 38 w 40"/>
                <a:gd name="T19" fmla="*/ 11 h 68"/>
                <a:gd name="T20" fmla="*/ 16 w 40"/>
                <a:gd name="T21" fmla="*/ 63 h 68"/>
                <a:gd name="T22" fmla="*/ 16 w 40"/>
                <a:gd name="T23" fmla="*/ 63 h 68"/>
                <a:gd name="T24" fmla="*/ 9 w 40"/>
                <a:gd name="T25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8">
                  <a:moveTo>
                    <a:pt x="9" y="67"/>
                  </a:moveTo>
                  <a:lnTo>
                    <a:pt x="9" y="67"/>
                  </a:lnTo>
                  <a:cubicBezTo>
                    <a:pt x="9" y="67"/>
                    <a:pt x="7" y="67"/>
                    <a:pt x="7" y="66"/>
                  </a:cubicBezTo>
                  <a:lnTo>
                    <a:pt x="7" y="66"/>
                  </a:lnTo>
                  <a:cubicBezTo>
                    <a:pt x="2" y="65"/>
                    <a:pt x="0" y="61"/>
                    <a:pt x="2" y="57"/>
                  </a:cubicBezTo>
                  <a:lnTo>
                    <a:pt x="24" y="6"/>
                  </a:lnTo>
                  <a:lnTo>
                    <a:pt x="24" y="6"/>
                  </a:lnTo>
                  <a:cubicBezTo>
                    <a:pt x="25" y="2"/>
                    <a:pt x="30" y="0"/>
                    <a:pt x="34" y="1"/>
                  </a:cubicBezTo>
                  <a:lnTo>
                    <a:pt x="34" y="1"/>
                  </a:lnTo>
                  <a:cubicBezTo>
                    <a:pt x="37" y="3"/>
                    <a:pt x="39" y="8"/>
                    <a:pt x="38" y="11"/>
                  </a:cubicBezTo>
                  <a:lnTo>
                    <a:pt x="16" y="63"/>
                  </a:lnTo>
                  <a:lnTo>
                    <a:pt x="16" y="63"/>
                  </a:lnTo>
                  <a:cubicBezTo>
                    <a:pt x="15" y="66"/>
                    <a:pt x="12" y="67"/>
                    <a:pt x="9" y="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1" name="STROKE FILL">
              <a:extLst>
                <a:ext uri="{FF2B5EF4-FFF2-40B4-BE49-F238E27FC236}">
                  <a16:creationId xmlns:a16="http://schemas.microsoft.com/office/drawing/2014/main" id="{323A5D88-055F-E441-869E-4CA05FC4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5553" y="6341664"/>
              <a:ext cx="120845" cy="175774"/>
            </a:xfrm>
            <a:custGeom>
              <a:avLst/>
              <a:gdLst>
                <a:gd name="T0" fmla="*/ 30 w 95"/>
                <a:gd name="T1" fmla="*/ 141 h 142"/>
                <a:gd name="T2" fmla="*/ 94 w 95"/>
                <a:gd name="T3" fmla="*/ 63 h 142"/>
                <a:gd name="T4" fmla="*/ 94 w 95"/>
                <a:gd name="T5" fmla="*/ 63 h 142"/>
                <a:gd name="T6" fmla="*/ 2 w 95"/>
                <a:gd name="T7" fmla="*/ 5 h 142"/>
                <a:gd name="T8" fmla="*/ 2 w 95"/>
                <a:gd name="T9" fmla="*/ 5 h 142"/>
                <a:gd name="T10" fmla="*/ 30 w 95"/>
                <a:gd name="T1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42">
                  <a:moveTo>
                    <a:pt x="30" y="141"/>
                  </a:moveTo>
                  <a:lnTo>
                    <a:pt x="94" y="63"/>
                  </a:lnTo>
                  <a:lnTo>
                    <a:pt x="94" y="63"/>
                  </a:lnTo>
                  <a:cubicBezTo>
                    <a:pt x="94" y="63"/>
                    <a:pt x="0" y="0"/>
                    <a:pt x="2" y="5"/>
                  </a:cubicBezTo>
                  <a:lnTo>
                    <a:pt x="2" y="5"/>
                  </a:lnTo>
                  <a:cubicBezTo>
                    <a:pt x="3" y="8"/>
                    <a:pt x="30" y="141"/>
                    <a:pt x="30" y="1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2" name="STROKE">
              <a:extLst>
                <a:ext uri="{FF2B5EF4-FFF2-40B4-BE49-F238E27FC236}">
                  <a16:creationId xmlns:a16="http://schemas.microsoft.com/office/drawing/2014/main" id="{DA83A90C-AEE6-4646-8073-3A96030C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0062" y="6336173"/>
              <a:ext cx="131830" cy="192251"/>
            </a:xfrm>
            <a:custGeom>
              <a:avLst/>
              <a:gdLst>
                <a:gd name="T0" fmla="*/ 18 w 108"/>
                <a:gd name="T1" fmla="*/ 25 h 155"/>
                <a:gd name="T2" fmla="*/ 18 w 108"/>
                <a:gd name="T3" fmla="*/ 25 h 155"/>
                <a:gd name="T4" fmla="*/ 40 w 108"/>
                <a:gd name="T5" fmla="*/ 130 h 155"/>
                <a:gd name="T6" fmla="*/ 89 w 108"/>
                <a:gd name="T7" fmla="*/ 71 h 155"/>
                <a:gd name="T8" fmla="*/ 89 w 108"/>
                <a:gd name="T9" fmla="*/ 71 h 155"/>
                <a:gd name="T10" fmla="*/ 18 w 108"/>
                <a:gd name="T11" fmla="*/ 25 h 155"/>
                <a:gd name="T12" fmla="*/ 36 w 108"/>
                <a:gd name="T13" fmla="*/ 154 h 155"/>
                <a:gd name="T14" fmla="*/ 36 w 108"/>
                <a:gd name="T15" fmla="*/ 154 h 155"/>
                <a:gd name="T16" fmla="*/ 34 w 108"/>
                <a:gd name="T17" fmla="*/ 154 h 155"/>
                <a:gd name="T18" fmla="*/ 34 w 108"/>
                <a:gd name="T19" fmla="*/ 154 h 155"/>
                <a:gd name="T20" fmla="*/ 28 w 108"/>
                <a:gd name="T21" fmla="*/ 148 h 155"/>
                <a:gd name="T22" fmla="*/ 28 w 108"/>
                <a:gd name="T23" fmla="*/ 148 h 155"/>
                <a:gd name="T24" fmla="*/ 0 w 108"/>
                <a:gd name="T25" fmla="*/ 12 h 155"/>
                <a:gd name="T26" fmla="*/ 0 w 108"/>
                <a:gd name="T27" fmla="*/ 12 h 155"/>
                <a:gd name="T28" fmla="*/ 3 w 108"/>
                <a:gd name="T29" fmla="*/ 5 h 155"/>
                <a:gd name="T30" fmla="*/ 3 w 108"/>
                <a:gd name="T31" fmla="*/ 5 h 155"/>
                <a:gd name="T32" fmla="*/ 104 w 108"/>
                <a:gd name="T33" fmla="*/ 63 h 155"/>
                <a:gd name="T34" fmla="*/ 104 w 108"/>
                <a:gd name="T35" fmla="*/ 63 h 155"/>
                <a:gd name="T36" fmla="*/ 107 w 108"/>
                <a:gd name="T37" fmla="*/ 69 h 155"/>
                <a:gd name="T38" fmla="*/ 107 w 108"/>
                <a:gd name="T39" fmla="*/ 69 h 155"/>
                <a:gd name="T40" fmla="*/ 106 w 108"/>
                <a:gd name="T41" fmla="*/ 74 h 155"/>
                <a:gd name="T42" fmla="*/ 41 w 108"/>
                <a:gd name="T43" fmla="*/ 152 h 155"/>
                <a:gd name="T44" fmla="*/ 41 w 108"/>
                <a:gd name="T45" fmla="*/ 152 h 155"/>
                <a:gd name="T46" fmla="*/ 36 w 108"/>
                <a:gd name="T4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55">
                  <a:moveTo>
                    <a:pt x="18" y="25"/>
                  </a:moveTo>
                  <a:lnTo>
                    <a:pt x="18" y="25"/>
                  </a:lnTo>
                  <a:cubicBezTo>
                    <a:pt x="24" y="50"/>
                    <a:pt x="33" y="97"/>
                    <a:pt x="40" y="130"/>
                  </a:cubicBezTo>
                  <a:lnTo>
                    <a:pt x="89" y="71"/>
                  </a:lnTo>
                  <a:lnTo>
                    <a:pt x="89" y="71"/>
                  </a:lnTo>
                  <a:cubicBezTo>
                    <a:pt x="62" y="53"/>
                    <a:pt x="34" y="35"/>
                    <a:pt x="18" y="25"/>
                  </a:cubicBezTo>
                  <a:close/>
                  <a:moveTo>
                    <a:pt x="36" y="154"/>
                  </a:moveTo>
                  <a:lnTo>
                    <a:pt x="36" y="154"/>
                  </a:lnTo>
                  <a:cubicBezTo>
                    <a:pt x="35" y="154"/>
                    <a:pt x="34" y="154"/>
                    <a:pt x="34" y="154"/>
                  </a:cubicBezTo>
                  <a:lnTo>
                    <a:pt x="34" y="154"/>
                  </a:lnTo>
                  <a:cubicBezTo>
                    <a:pt x="31" y="154"/>
                    <a:pt x="29" y="151"/>
                    <a:pt x="28" y="148"/>
                  </a:cubicBezTo>
                  <a:lnTo>
                    <a:pt x="28" y="148"/>
                  </a:lnTo>
                  <a:cubicBezTo>
                    <a:pt x="17" y="96"/>
                    <a:pt x="2" y="17"/>
                    <a:pt x="0" y="12"/>
                  </a:cubicBezTo>
                  <a:lnTo>
                    <a:pt x="0" y="12"/>
                  </a:lnTo>
                  <a:cubicBezTo>
                    <a:pt x="0" y="10"/>
                    <a:pt x="0" y="6"/>
                    <a:pt x="3" y="5"/>
                  </a:cubicBezTo>
                  <a:lnTo>
                    <a:pt x="3" y="5"/>
                  </a:lnTo>
                  <a:cubicBezTo>
                    <a:pt x="8" y="0"/>
                    <a:pt x="9" y="0"/>
                    <a:pt x="104" y="63"/>
                  </a:cubicBezTo>
                  <a:lnTo>
                    <a:pt x="104" y="63"/>
                  </a:lnTo>
                  <a:cubicBezTo>
                    <a:pt x="106" y="64"/>
                    <a:pt x="107" y="66"/>
                    <a:pt x="107" y="69"/>
                  </a:cubicBezTo>
                  <a:lnTo>
                    <a:pt x="107" y="69"/>
                  </a:lnTo>
                  <a:cubicBezTo>
                    <a:pt x="107" y="71"/>
                    <a:pt x="107" y="73"/>
                    <a:pt x="106" y="74"/>
                  </a:cubicBezTo>
                  <a:lnTo>
                    <a:pt x="41" y="152"/>
                  </a:lnTo>
                  <a:lnTo>
                    <a:pt x="41" y="152"/>
                  </a:lnTo>
                  <a:cubicBezTo>
                    <a:pt x="40" y="154"/>
                    <a:pt x="38" y="154"/>
                    <a:pt x="36" y="1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3" name="STROKE DASH">
              <a:extLst>
                <a:ext uri="{FF2B5EF4-FFF2-40B4-BE49-F238E27FC236}">
                  <a16:creationId xmlns:a16="http://schemas.microsoft.com/office/drawing/2014/main" id="{8732CE31-84D6-C240-9F71-9076C2A9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059" y="6594339"/>
              <a:ext cx="153802" cy="181269"/>
            </a:xfrm>
            <a:custGeom>
              <a:avLst/>
              <a:gdLst>
                <a:gd name="T0" fmla="*/ 12 w 122"/>
                <a:gd name="T1" fmla="*/ 145 h 146"/>
                <a:gd name="T2" fmla="*/ 12 w 122"/>
                <a:gd name="T3" fmla="*/ 145 h 146"/>
                <a:gd name="T4" fmla="*/ 2 w 122"/>
                <a:gd name="T5" fmla="*/ 139 h 146"/>
                <a:gd name="T6" fmla="*/ 2 w 122"/>
                <a:gd name="T7" fmla="*/ 139 h 146"/>
                <a:gd name="T8" fmla="*/ 6 w 122"/>
                <a:gd name="T9" fmla="*/ 124 h 146"/>
                <a:gd name="T10" fmla="*/ 6 w 122"/>
                <a:gd name="T11" fmla="*/ 124 h 146"/>
                <a:gd name="T12" fmla="*/ 98 w 122"/>
                <a:gd name="T13" fmla="*/ 8 h 146"/>
                <a:gd name="T14" fmla="*/ 98 w 122"/>
                <a:gd name="T15" fmla="*/ 8 h 146"/>
                <a:gd name="T16" fmla="*/ 113 w 122"/>
                <a:gd name="T17" fmla="*/ 3 h 146"/>
                <a:gd name="T18" fmla="*/ 113 w 122"/>
                <a:gd name="T19" fmla="*/ 3 h 146"/>
                <a:gd name="T20" fmla="*/ 119 w 122"/>
                <a:gd name="T21" fmla="*/ 17 h 146"/>
                <a:gd name="T22" fmla="*/ 119 w 122"/>
                <a:gd name="T23" fmla="*/ 17 h 146"/>
                <a:gd name="T24" fmla="*/ 18 w 122"/>
                <a:gd name="T25" fmla="*/ 143 h 146"/>
                <a:gd name="T26" fmla="*/ 18 w 122"/>
                <a:gd name="T27" fmla="*/ 143 h 146"/>
                <a:gd name="T28" fmla="*/ 12 w 122"/>
                <a:gd name="T2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46">
                  <a:moveTo>
                    <a:pt x="12" y="145"/>
                  </a:moveTo>
                  <a:lnTo>
                    <a:pt x="12" y="145"/>
                  </a:lnTo>
                  <a:cubicBezTo>
                    <a:pt x="9" y="145"/>
                    <a:pt x="5" y="143"/>
                    <a:pt x="2" y="139"/>
                  </a:cubicBezTo>
                  <a:lnTo>
                    <a:pt x="2" y="139"/>
                  </a:lnTo>
                  <a:cubicBezTo>
                    <a:pt x="0" y="134"/>
                    <a:pt x="1" y="127"/>
                    <a:pt x="6" y="124"/>
                  </a:cubicBezTo>
                  <a:lnTo>
                    <a:pt x="6" y="124"/>
                  </a:lnTo>
                  <a:cubicBezTo>
                    <a:pt x="7" y="123"/>
                    <a:pt x="64" y="86"/>
                    <a:pt x="98" y="8"/>
                  </a:cubicBezTo>
                  <a:lnTo>
                    <a:pt x="98" y="8"/>
                  </a:lnTo>
                  <a:cubicBezTo>
                    <a:pt x="101" y="3"/>
                    <a:pt x="107" y="0"/>
                    <a:pt x="113" y="3"/>
                  </a:cubicBezTo>
                  <a:lnTo>
                    <a:pt x="113" y="3"/>
                  </a:lnTo>
                  <a:cubicBezTo>
                    <a:pt x="119" y="5"/>
                    <a:pt x="121" y="12"/>
                    <a:pt x="119" y="17"/>
                  </a:cubicBezTo>
                  <a:lnTo>
                    <a:pt x="119" y="17"/>
                  </a:lnTo>
                  <a:cubicBezTo>
                    <a:pt x="81" y="101"/>
                    <a:pt x="21" y="141"/>
                    <a:pt x="18" y="143"/>
                  </a:cubicBezTo>
                  <a:lnTo>
                    <a:pt x="18" y="143"/>
                  </a:lnTo>
                  <a:cubicBezTo>
                    <a:pt x="17" y="144"/>
                    <a:pt x="14" y="145"/>
                    <a:pt x="12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4" name="STROKE DASH">
              <a:extLst>
                <a:ext uri="{FF2B5EF4-FFF2-40B4-BE49-F238E27FC236}">
                  <a16:creationId xmlns:a16="http://schemas.microsoft.com/office/drawing/2014/main" id="{72876C67-B225-1C4C-A9E9-DB632CF1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7808" y="5907724"/>
              <a:ext cx="373520" cy="527322"/>
            </a:xfrm>
            <a:custGeom>
              <a:avLst/>
              <a:gdLst>
                <a:gd name="T0" fmla="*/ 290 w 302"/>
                <a:gd name="T1" fmla="*/ 423 h 424"/>
                <a:gd name="T2" fmla="*/ 290 w 302"/>
                <a:gd name="T3" fmla="*/ 423 h 424"/>
                <a:gd name="T4" fmla="*/ 279 w 302"/>
                <a:gd name="T5" fmla="*/ 412 h 424"/>
                <a:gd name="T6" fmla="*/ 279 w 302"/>
                <a:gd name="T7" fmla="*/ 412 h 424"/>
                <a:gd name="T8" fmla="*/ 6 w 302"/>
                <a:gd name="T9" fmla="*/ 21 h 424"/>
                <a:gd name="T10" fmla="*/ 6 w 302"/>
                <a:gd name="T11" fmla="*/ 21 h 424"/>
                <a:gd name="T12" fmla="*/ 5 w 302"/>
                <a:gd name="T13" fmla="*/ 5 h 424"/>
                <a:gd name="T14" fmla="*/ 5 w 302"/>
                <a:gd name="T15" fmla="*/ 5 h 424"/>
                <a:gd name="T16" fmla="*/ 21 w 302"/>
                <a:gd name="T17" fmla="*/ 4 h 424"/>
                <a:gd name="T18" fmla="*/ 21 w 302"/>
                <a:gd name="T19" fmla="*/ 4 h 424"/>
                <a:gd name="T20" fmla="*/ 156 w 302"/>
                <a:gd name="T21" fmla="*/ 142 h 424"/>
                <a:gd name="T22" fmla="*/ 156 w 302"/>
                <a:gd name="T23" fmla="*/ 142 h 424"/>
                <a:gd name="T24" fmla="*/ 301 w 302"/>
                <a:gd name="T25" fmla="*/ 411 h 424"/>
                <a:gd name="T26" fmla="*/ 301 w 302"/>
                <a:gd name="T27" fmla="*/ 411 h 424"/>
                <a:gd name="T28" fmla="*/ 291 w 302"/>
                <a:gd name="T29" fmla="*/ 423 h 424"/>
                <a:gd name="T30" fmla="*/ 291 w 302"/>
                <a:gd name="T31" fmla="*/ 423 h 424"/>
                <a:gd name="T32" fmla="*/ 290 w 302"/>
                <a:gd name="T33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424">
                  <a:moveTo>
                    <a:pt x="290" y="423"/>
                  </a:moveTo>
                  <a:lnTo>
                    <a:pt x="290" y="423"/>
                  </a:lnTo>
                  <a:cubicBezTo>
                    <a:pt x="284" y="423"/>
                    <a:pt x="279" y="418"/>
                    <a:pt x="279" y="412"/>
                  </a:cubicBezTo>
                  <a:lnTo>
                    <a:pt x="279" y="412"/>
                  </a:lnTo>
                  <a:cubicBezTo>
                    <a:pt x="269" y="251"/>
                    <a:pt x="8" y="23"/>
                    <a:pt x="6" y="21"/>
                  </a:cubicBezTo>
                  <a:lnTo>
                    <a:pt x="6" y="21"/>
                  </a:lnTo>
                  <a:cubicBezTo>
                    <a:pt x="1" y="17"/>
                    <a:pt x="0" y="10"/>
                    <a:pt x="5" y="5"/>
                  </a:cubicBezTo>
                  <a:lnTo>
                    <a:pt x="5" y="5"/>
                  </a:lnTo>
                  <a:cubicBezTo>
                    <a:pt x="9" y="0"/>
                    <a:pt x="16" y="0"/>
                    <a:pt x="21" y="4"/>
                  </a:cubicBezTo>
                  <a:lnTo>
                    <a:pt x="21" y="4"/>
                  </a:lnTo>
                  <a:cubicBezTo>
                    <a:pt x="21" y="4"/>
                    <a:pt x="88" y="63"/>
                    <a:pt x="156" y="142"/>
                  </a:cubicBezTo>
                  <a:lnTo>
                    <a:pt x="156" y="142"/>
                  </a:lnTo>
                  <a:cubicBezTo>
                    <a:pt x="248" y="249"/>
                    <a:pt x="297" y="339"/>
                    <a:pt x="301" y="411"/>
                  </a:cubicBezTo>
                  <a:lnTo>
                    <a:pt x="301" y="411"/>
                  </a:lnTo>
                  <a:cubicBezTo>
                    <a:pt x="301" y="417"/>
                    <a:pt x="297" y="422"/>
                    <a:pt x="291" y="423"/>
                  </a:cubicBezTo>
                  <a:lnTo>
                    <a:pt x="291" y="423"/>
                  </a:lnTo>
                  <a:cubicBezTo>
                    <a:pt x="290" y="423"/>
                    <a:pt x="290" y="423"/>
                    <a:pt x="290" y="4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5" name="STROKE DASH">
              <a:extLst>
                <a:ext uri="{FF2B5EF4-FFF2-40B4-BE49-F238E27FC236}">
                  <a16:creationId xmlns:a16="http://schemas.microsoft.com/office/drawing/2014/main" id="{AF2519E0-795A-0447-A7F8-F33CCE1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9214" y="6792085"/>
              <a:ext cx="76901" cy="65915"/>
            </a:xfrm>
            <a:custGeom>
              <a:avLst/>
              <a:gdLst>
                <a:gd name="T0" fmla="*/ 12 w 63"/>
                <a:gd name="T1" fmla="*/ 52 h 53"/>
                <a:gd name="T2" fmla="*/ 12 w 63"/>
                <a:gd name="T3" fmla="*/ 52 h 53"/>
                <a:gd name="T4" fmla="*/ 3 w 63"/>
                <a:gd name="T5" fmla="*/ 48 h 53"/>
                <a:gd name="T6" fmla="*/ 3 w 63"/>
                <a:gd name="T7" fmla="*/ 48 h 53"/>
                <a:gd name="T8" fmla="*/ 6 w 63"/>
                <a:gd name="T9" fmla="*/ 32 h 53"/>
                <a:gd name="T10" fmla="*/ 43 w 63"/>
                <a:gd name="T11" fmla="*/ 3 h 53"/>
                <a:gd name="T12" fmla="*/ 43 w 63"/>
                <a:gd name="T13" fmla="*/ 3 h 53"/>
                <a:gd name="T14" fmla="*/ 59 w 63"/>
                <a:gd name="T15" fmla="*/ 5 h 53"/>
                <a:gd name="T16" fmla="*/ 59 w 63"/>
                <a:gd name="T17" fmla="*/ 5 h 53"/>
                <a:gd name="T18" fmla="*/ 56 w 63"/>
                <a:gd name="T19" fmla="*/ 21 h 53"/>
                <a:gd name="T20" fmla="*/ 19 w 63"/>
                <a:gd name="T21" fmla="*/ 50 h 53"/>
                <a:gd name="T22" fmla="*/ 19 w 63"/>
                <a:gd name="T23" fmla="*/ 50 h 53"/>
                <a:gd name="T24" fmla="*/ 12 w 63"/>
                <a:gd name="T25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53">
                  <a:moveTo>
                    <a:pt x="12" y="52"/>
                  </a:moveTo>
                  <a:lnTo>
                    <a:pt x="12" y="52"/>
                  </a:lnTo>
                  <a:cubicBezTo>
                    <a:pt x="8" y="52"/>
                    <a:pt x="6" y="51"/>
                    <a:pt x="3" y="48"/>
                  </a:cubicBezTo>
                  <a:lnTo>
                    <a:pt x="3" y="48"/>
                  </a:lnTo>
                  <a:cubicBezTo>
                    <a:pt x="0" y="43"/>
                    <a:pt x="0" y="36"/>
                    <a:pt x="6" y="32"/>
                  </a:cubicBezTo>
                  <a:lnTo>
                    <a:pt x="43" y="3"/>
                  </a:lnTo>
                  <a:lnTo>
                    <a:pt x="43" y="3"/>
                  </a:lnTo>
                  <a:cubicBezTo>
                    <a:pt x="48" y="0"/>
                    <a:pt x="54" y="0"/>
                    <a:pt x="59" y="5"/>
                  </a:cubicBezTo>
                  <a:lnTo>
                    <a:pt x="59" y="5"/>
                  </a:lnTo>
                  <a:cubicBezTo>
                    <a:pt x="62" y="10"/>
                    <a:pt x="61" y="17"/>
                    <a:pt x="56" y="21"/>
                  </a:cubicBezTo>
                  <a:lnTo>
                    <a:pt x="19" y="50"/>
                  </a:lnTo>
                  <a:lnTo>
                    <a:pt x="19" y="50"/>
                  </a:lnTo>
                  <a:cubicBezTo>
                    <a:pt x="17" y="52"/>
                    <a:pt x="15" y="52"/>
                    <a:pt x="12" y="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87" name="ROUND RECT 03">
            <a:extLst>
              <a:ext uri="{FF2B5EF4-FFF2-40B4-BE49-F238E27FC236}">
                <a16:creationId xmlns:a16="http://schemas.microsoft.com/office/drawing/2014/main" id="{11DCB6B0-5311-C542-A2B0-21182D93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541" y="10109818"/>
            <a:ext cx="5284204" cy="2746468"/>
          </a:xfrm>
          <a:prstGeom prst="roundRect">
            <a:avLst>
              <a:gd name="adj" fmla="val 13675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9" name="LINE C">
            <a:extLst>
              <a:ext uri="{FF2B5EF4-FFF2-40B4-BE49-F238E27FC236}">
                <a16:creationId xmlns:a16="http://schemas.microsoft.com/office/drawing/2014/main" id="{F5F6759B-7316-DE46-995C-977637B22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29641" y="7995039"/>
            <a:ext cx="0" cy="2114778"/>
          </a:xfrm>
          <a:prstGeom prst="line">
            <a:avLst/>
          </a:prstGeom>
          <a:noFill/>
          <a:ln w="1270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1" name="LINE STROKE C">
            <a:extLst>
              <a:ext uri="{FF2B5EF4-FFF2-40B4-BE49-F238E27FC236}">
                <a16:creationId xmlns:a16="http://schemas.microsoft.com/office/drawing/2014/main" id="{34A0A039-2D9B-204D-BEF5-C48F13DE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252" y="8478418"/>
            <a:ext cx="2504779" cy="1153516"/>
          </a:xfrm>
          <a:custGeom>
            <a:avLst/>
            <a:gdLst>
              <a:gd name="T0" fmla="*/ 1547 w 2010"/>
              <a:gd name="T1" fmla="*/ 923 h 924"/>
              <a:gd name="T2" fmla="*/ 462 w 2010"/>
              <a:gd name="T3" fmla="*/ 923 h 924"/>
              <a:gd name="T4" fmla="*/ 462 w 2010"/>
              <a:gd name="T5" fmla="*/ 923 h 924"/>
              <a:gd name="T6" fmla="*/ 0 w 2010"/>
              <a:gd name="T7" fmla="*/ 461 h 924"/>
              <a:gd name="T8" fmla="*/ 0 w 2010"/>
              <a:gd name="T9" fmla="*/ 461 h 924"/>
              <a:gd name="T10" fmla="*/ 0 w 2010"/>
              <a:gd name="T11" fmla="*/ 461 h 924"/>
              <a:gd name="T12" fmla="*/ 462 w 2010"/>
              <a:gd name="T13" fmla="*/ 0 h 924"/>
              <a:gd name="T14" fmla="*/ 1547 w 2010"/>
              <a:gd name="T15" fmla="*/ 0 h 924"/>
              <a:gd name="T16" fmla="*/ 1547 w 2010"/>
              <a:gd name="T17" fmla="*/ 0 h 924"/>
              <a:gd name="T18" fmla="*/ 2009 w 2010"/>
              <a:gd name="T19" fmla="*/ 461 h 924"/>
              <a:gd name="T20" fmla="*/ 2009 w 2010"/>
              <a:gd name="T21" fmla="*/ 461 h 924"/>
              <a:gd name="T22" fmla="*/ 2009 w 2010"/>
              <a:gd name="T23" fmla="*/ 461 h 924"/>
              <a:gd name="T24" fmla="*/ 1547 w 2010"/>
              <a:gd name="T25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0" h="924">
                <a:moveTo>
                  <a:pt x="1547" y="923"/>
                </a:moveTo>
                <a:lnTo>
                  <a:pt x="462" y="923"/>
                </a:lnTo>
                <a:lnTo>
                  <a:pt x="462" y="923"/>
                </a:lnTo>
                <a:cubicBezTo>
                  <a:pt x="207" y="923"/>
                  <a:pt x="0" y="716"/>
                  <a:pt x="0" y="461"/>
                </a:cubicBezTo>
                <a:lnTo>
                  <a:pt x="0" y="461"/>
                </a:lnTo>
                <a:lnTo>
                  <a:pt x="0" y="461"/>
                </a:lnTo>
                <a:cubicBezTo>
                  <a:pt x="0" y="206"/>
                  <a:pt x="207" y="0"/>
                  <a:pt x="462" y="0"/>
                </a:cubicBezTo>
                <a:lnTo>
                  <a:pt x="1547" y="0"/>
                </a:lnTo>
                <a:lnTo>
                  <a:pt x="1547" y="0"/>
                </a:lnTo>
                <a:cubicBezTo>
                  <a:pt x="1802" y="0"/>
                  <a:pt x="2009" y="206"/>
                  <a:pt x="2009" y="461"/>
                </a:cubicBezTo>
                <a:lnTo>
                  <a:pt x="2009" y="461"/>
                </a:lnTo>
                <a:lnTo>
                  <a:pt x="2009" y="461"/>
                </a:lnTo>
                <a:cubicBezTo>
                  <a:pt x="2009" y="716"/>
                  <a:pt x="1802" y="923"/>
                  <a:pt x="1547" y="923"/>
                </a:cubicBezTo>
              </a:path>
            </a:pathLst>
          </a:custGeom>
          <a:solidFill>
            <a:schemeClr val="bg2"/>
          </a:solidFill>
          <a:ln w="127000" cap="flat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LETTER C">
            <a:extLst>
              <a:ext uri="{FF2B5EF4-FFF2-40B4-BE49-F238E27FC236}">
                <a16:creationId xmlns:a16="http://schemas.microsoft.com/office/drawing/2014/main" id="{C454202B-F1CE-F24E-BDC6-61AB8518D3E9}"/>
              </a:ext>
            </a:extLst>
          </p:cNvPr>
          <p:cNvSpPr txBox="1"/>
          <p:nvPr/>
        </p:nvSpPr>
        <p:spPr>
          <a:xfrm>
            <a:off x="18631475" y="8459068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" name="TITLE 03">
            <a:extLst>
              <a:ext uri="{FF2B5EF4-FFF2-40B4-BE49-F238E27FC236}">
                <a16:creationId xmlns:a16="http://schemas.microsoft.com/office/drawing/2014/main" id="{ADDD7016-6454-0C4E-B003-BA4EA7B30897}"/>
              </a:ext>
            </a:extLst>
          </p:cNvPr>
          <p:cNvSpPr txBox="1"/>
          <p:nvPr/>
        </p:nvSpPr>
        <p:spPr>
          <a:xfrm>
            <a:off x="17233598" y="10388547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BODY 03">
            <a:extLst>
              <a:ext uri="{FF2B5EF4-FFF2-40B4-BE49-F238E27FC236}">
                <a16:creationId xmlns:a16="http://schemas.microsoft.com/office/drawing/2014/main" id="{5B29E90E-127D-FA45-83E3-0133EC6900B7}"/>
              </a:ext>
            </a:extLst>
          </p:cNvPr>
          <p:cNvSpPr txBox="1"/>
          <p:nvPr/>
        </p:nvSpPr>
        <p:spPr>
          <a:xfrm>
            <a:off x="17233598" y="11051315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5" name="CIRCLE B 02">
            <a:extLst>
              <a:ext uri="{FF2B5EF4-FFF2-40B4-BE49-F238E27FC236}">
                <a16:creationId xmlns:a16="http://schemas.microsoft.com/office/drawing/2014/main" id="{837501B6-DCFD-1B40-86E5-7CAA0E5A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77" y="8269686"/>
            <a:ext cx="4586603" cy="45865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6" name="CIRCLE B 01">
            <a:extLst>
              <a:ext uri="{FF2B5EF4-FFF2-40B4-BE49-F238E27FC236}">
                <a16:creationId xmlns:a16="http://schemas.microsoft.com/office/drawing/2014/main" id="{57BAEF23-E22A-F14C-9084-2C9ADC749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017" y="8467432"/>
            <a:ext cx="4191108" cy="419110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19" name="ILUSTRATION B">
            <a:extLst>
              <a:ext uri="{FF2B5EF4-FFF2-40B4-BE49-F238E27FC236}">
                <a16:creationId xmlns:a16="http://schemas.microsoft.com/office/drawing/2014/main" id="{EE926B20-FEFB-724C-80F7-F7EAFA8A6EE4}"/>
              </a:ext>
            </a:extLst>
          </p:cNvPr>
          <p:cNvGrpSpPr/>
          <p:nvPr/>
        </p:nvGrpSpPr>
        <p:grpSpPr>
          <a:xfrm>
            <a:off x="10744184" y="9285877"/>
            <a:ext cx="2878299" cy="2554217"/>
            <a:chOff x="10744184" y="9285877"/>
            <a:chExt cx="2878299" cy="2554217"/>
          </a:xfrm>
        </p:grpSpPr>
        <p:sp>
          <p:nvSpPr>
            <p:cNvPr id="163" name="BASE RECT">
              <a:extLst>
                <a:ext uri="{FF2B5EF4-FFF2-40B4-BE49-F238E27FC236}">
                  <a16:creationId xmlns:a16="http://schemas.microsoft.com/office/drawing/2014/main" id="{62DDC0B1-D334-9B4E-A47D-E997695E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881" y="9835171"/>
              <a:ext cx="532813" cy="4284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4" name="BASE RECT">
              <a:extLst>
                <a:ext uri="{FF2B5EF4-FFF2-40B4-BE49-F238E27FC236}">
                  <a16:creationId xmlns:a16="http://schemas.microsoft.com/office/drawing/2014/main" id="{5966999B-89B9-7E48-8036-16007E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881" y="9357287"/>
              <a:ext cx="532813" cy="4778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5" name="BASE STAR">
              <a:extLst>
                <a:ext uri="{FF2B5EF4-FFF2-40B4-BE49-F238E27FC236}">
                  <a16:creationId xmlns:a16="http://schemas.microsoft.com/office/drawing/2014/main" id="{C7149C55-8003-A44E-A362-35A250B5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881" y="10263620"/>
              <a:ext cx="785488" cy="538308"/>
            </a:xfrm>
            <a:custGeom>
              <a:avLst/>
              <a:gdLst>
                <a:gd name="T0" fmla="*/ 0 w 632"/>
                <a:gd name="T1" fmla="*/ 0 h 430"/>
                <a:gd name="T2" fmla="*/ 0 w 632"/>
                <a:gd name="T3" fmla="*/ 429 h 430"/>
                <a:gd name="T4" fmla="*/ 631 w 632"/>
                <a:gd name="T5" fmla="*/ 429 h 430"/>
                <a:gd name="T6" fmla="*/ 427 w 632"/>
                <a:gd name="T7" fmla="*/ 308 h 430"/>
                <a:gd name="T8" fmla="*/ 427 w 632"/>
                <a:gd name="T9" fmla="*/ 0 h 430"/>
                <a:gd name="T10" fmla="*/ 0 w 63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2" h="430">
                  <a:moveTo>
                    <a:pt x="0" y="0"/>
                  </a:moveTo>
                  <a:lnTo>
                    <a:pt x="0" y="429"/>
                  </a:lnTo>
                  <a:lnTo>
                    <a:pt x="631" y="429"/>
                  </a:lnTo>
                  <a:lnTo>
                    <a:pt x="427" y="308"/>
                  </a:lnTo>
                  <a:lnTo>
                    <a:pt x="427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2" name="CIRC CHECK 01">
              <a:extLst>
                <a:ext uri="{FF2B5EF4-FFF2-40B4-BE49-F238E27FC236}">
                  <a16:creationId xmlns:a16="http://schemas.microsoft.com/office/drawing/2014/main" id="{2681015F-96D0-244E-9667-6444DFF1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6711" y="9500104"/>
              <a:ext cx="241689" cy="2416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3" name="CHECK 01">
              <a:extLst>
                <a:ext uri="{FF2B5EF4-FFF2-40B4-BE49-F238E27FC236}">
                  <a16:creationId xmlns:a16="http://schemas.microsoft.com/office/drawing/2014/main" id="{963B71E7-67D8-4F49-A941-C59836EC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2627" y="9566019"/>
              <a:ext cx="115350" cy="115350"/>
            </a:xfrm>
            <a:custGeom>
              <a:avLst/>
              <a:gdLst>
                <a:gd name="T0" fmla="*/ 32 w 93"/>
                <a:gd name="T1" fmla="*/ 91 h 92"/>
                <a:gd name="T2" fmla="*/ 32 w 93"/>
                <a:gd name="T3" fmla="*/ 91 h 92"/>
                <a:gd name="T4" fmla="*/ 26 w 93"/>
                <a:gd name="T5" fmla="*/ 89 h 92"/>
                <a:gd name="T6" fmla="*/ 4 w 93"/>
                <a:gd name="T7" fmla="*/ 67 h 92"/>
                <a:gd name="T8" fmla="*/ 4 w 93"/>
                <a:gd name="T9" fmla="*/ 67 h 92"/>
                <a:gd name="T10" fmla="*/ 4 w 93"/>
                <a:gd name="T11" fmla="*/ 54 h 92"/>
                <a:gd name="T12" fmla="*/ 4 w 93"/>
                <a:gd name="T13" fmla="*/ 54 h 92"/>
                <a:gd name="T14" fmla="*/ 17 w 93"/>
                <a:gd name="T15" fmla="*/ 54 h 92"/>
                <a:gd name="T16" fmla="*/ 31 w 93"/>
                <a:gd name="T17" fmla="*/ 67 h 92"/>
                <a:gd name="T18" fmla="*/ 73 w 93"/>
                <a:gd name="T19" fmla="*/ 6 h 92"/>
                <a:gd name="T20" fmla="*/ 73 w 93"/>
                <a:gd name="T21" fmla="*/ 6 h 92"/>
                <a:gd name="T22" fmla="*/ 86 w 93"/>
                <a:gd name="T23" fmla="*/ 3 h 92"/>
                <a:gd name="T24" fmla="*/ 86 w 93"/>
                <a:gd name="T25" fmla="*/ 3 h 92"/>
                <a:gd name="T26" fmla="*/ 89 w 93"/>
                <a:gd name="T27" fmla="*/ 17 h 92"/>
                <a:gd name="T28" fmla="*/ 40 w 93"/>
                <a:gd name="T29" fmla="*/ 88 h 92"/>
                <a:gd name="T30" fmla="*/ 40 w 93"/>
                <a:gd name="T31" fmla="*/ 88 h 92"/>
                <a:gd name="T32" fmla="*/ 33 w 93"/>
                <a:gd name="T33" fmla="*/ 91 h 92"/>
                <a:gd name="T34" fmla="*/ 33 w 93"/>
                <a:gd name="T35" fmla="*/ 91 h 92"/>
                <a:gd name="T36" fmla="*/ 32 w 93"/>
                <a:gd name="T3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92">
                  <a:moveTo>
                    <a:pt x="32" y="91"/>
                  </a:moveTo>
                  <a:lnTo>
                    <a:pt x="32" y="91"/>
                  </a:lnTo>
                  <a:cubicBezTo>
                    <a:pt x="30" y="91"/>
                    <a:pt x="27" y="91"/>
                    <a:pt x="26" y="89"/>
                  </a:cubicBezTo>
                  <a:lnTo>
                    <a:pt x="4" y="67"/>
                  </a:lnTo>
                  <a:lnTo>
                    <a:pt x="4" y="67"/>
                  </a:lnTo>
                  <a:cubicBezTo>
                    <a:pt x="0" y="64"/>
                    <a:pt x="0" y="58"/>
                    <a:pt x="4" y="54"/>
                  </a:cubicBezTo>
                  <a:lnTo>
                    <a:pt x="4" y="54"/>
                  </a:lnTo>
                  <a:cubicBezTo>
                    <a:pt x="8" y="50"/>
                    <a:pt x="13" y="50"/>
                    <a:pt x="17" y="54"/>
                  </a:cubicBezTo>
                  <a:lnTo>
                    <a:pt x="31" y="67"/>
                  </a:lnTo>
                  <a:lnTo>
                    <a:pt x="73" y="6"/>
                  </a:lnTo>
                  <a:lnTo>
                    <a:pt x="73" y="6"/>
                  </a:lnTo>
                  <a:cubicBezTo>
                    <a:pt x="76" y="1"/>
                    <a:pt x="82" y="0"/>
                    <a:pt x="86" y="3"/>
                  </a:cubicBezTo>
                  <a:lnTo>
                    <a:pt x="86" y="3"/>
                  </a:lnTo>
                  <a:cubicBezTo>
                    <a:pt x="91" y="6"/>
                    <a:pt x="92" y="12"/>
                    <a:pt x="89" y="17"/>
                  </a:cubicBezTo>
                  <a:lnTo>
                    <a:pt x="40" y="88"/>
                  </a:lnTo>
                  <a:lnTo>
                    <a:pt x="40" y="88"/>
                  </a:lnTo>
                  <a:cubicBezTo>
                    <a:pt x="39" y="90"/>
                    <a:pt x="36" y="91"/>
                    <a:pt x="33" y="91"/>
                  </a:cubicBezTo>
                  <a:lnTo>
                    <a:pt x="33" y="91"/>
                  </a:lnTo>
                  <a:lnTo>
                    <a:pt x="32" y="9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4" name="CIRC STAR 02">
              <a:extLst>
                <a:ext uri="{FF2B5EF4-FFF2-40B4-BE49-F238E27FC236}">
                  <a16:creationId xmlns:a16="http://schemas.microsoft.com/office/drawing/2014/main" id="{9AF9D417-5EAA-014E-900F-57EF0DC5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6711" y="9923058"/>
              <a:ext cx="241689" cy="2416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5" name="STAR 02">
              <a:extLst>
                <a:ext uri="{FF2B5EF4-FFF2-40B4-BE49-F238E27FC236}">
                  <a16:creationId xmlns:a16="http://schemas.microsoft.com/office/drawing/2014/main" id="{A192FBB3-6831-4746-8CE4-48A4A132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41" y="9977987"/>
              <a:ext cx="142816" cy="131830"/>
            </a:xfrm>
            <a:custGeom>
              <a:avLst/>
              <a:gdLst>
                <a:gd name="T0" fmla="*/ 56 w 113"/>
                <a:gd name="T1" fmla="*/ 0 h 107"/>
                <a:gd name="T2" fmla="*/ 76 w 113"/>
                <a:gd name="T3" fmla="*/ 31 h 107"/>
                <a:gd name="T4" fmla="*/ 112 w 113"/>
                <a:gd name="T5" fmla="*/ 41 h 107"/>
                <a:gd name="T6" fmla="*/ 89 w 113"/>
                <a:gd name="T7" fmla="*/ 69 h 107"/>
                <a:gd name="T8" fmla="*/ 90 w 113"/>
                <a:gd name="T9" fmla="*/ 106 h 107"/>
                <a:gd name="T10" fmla="*/ 56 w 113"/>
                <a:gd name="T11" fmla="*/ 91 h 107"/>
                <a:gd name="T12" fmla="*/ 21 w 113"/>
                <a:gd name="T13" fmla="*/ 106 h 107"/>
                <a:gd name="T14" fmla="*/ 23 w 113"/>
                <a:gd name="T15" fmla="*/ 69 h 107"/>
                <a:gd name="T16" fmla="*/ 0 w 113"/>
                <a:gd name="T17" fmla="*/ 41 h 107"/>
                <a:gd name="T18" fmla="*/ 36 w 113"/>
                <a:gd name="T19" fmla="*/ 31 h 107"/>
                <a:gd name="T20" fmla="*/ 56 w 113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7">
                  <a:moveTo>
                    <a:pt x="56" y="0"/>
                  </a:moveTo>
                  <a:lnTo>
                    <a:pt x="76" y="31"/>
                  </a:lnTo>
                  <a:lnTo>
                    <a:pt x="112" y="41"/>
                  </a:lnTo>
                  <a:lnTo>
                    <a:pt x="89" y="69"/>
                  </a:lnTo>
                  <a:lnTo>
                    <a:pt x="90" y="106"/>
                  </a:lnTo>
                  <a:lnTo>
                    <a:pt x="56" y="91"/>
                  </a:lnTo>
                  <a:lnTo>
                    <a:pt x="21" y="106"/>
                  </a:lnTo>
                  <a:lnTo>
                    <a:pt x="23" y="69"/>
                  </a:lnTo>
                  <a:lnTo>
                    <a:pt x="0" y="41"/>
                  </a:lnTo>
                  <a:lnTo>
                    <a:pt x="36" y="31"/>
                  </a:lnTo>
                  <a:lnTo>
                    <a:pt x="5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6" name="CIRC STAR 03">
              <a:extLst>
                <a:ext uri="{FF2B5EF4-FFF2-40B4-BE49-F238E27FC236}">
                  <a16:creationId xmlns:a16="http://schemas.microsoft.com/office/drawing/2014/main" id="{C869F4A5-B770-4246-B29B-CD4EDFFA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6711" y="10346016"/>
              <a:ext cx="241689" cy="2416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7" name="STAR 03">
              <a:extLst>
                <a:ext uri="{FF2B5EF4-FFF2-40B4-BE49-F238E27FC236}">
                  <a16:creationId xmlns:a16="http://schemas.microsoft.com/office/drawing/2014/main" id="{511DE583-8B7D-334B-A797-F6FE92818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41" y="10400945"/>
              <a:ext cx="142816" cy="131830"/>
            </a:xfrm>
            <a:custGeom>
              <a:avLst/>
              <a:gdLst>
                <a:gd name="T0" fmla="*/ 56 w 113"/>
                <a:gd name="T1" fmla="*/ 0 h 107"/>
                <a:gd name="T2" fmla="*/ 76 w 113"/>
                <a:gd name="T3" fmla="*/ 31 h 107"/>
                <a:gd name="T4" fmla="*/ 112 w 113"/>
                <a:gd name="T5" fmla="*/ 40 h 107"/>
                <a:gd name="T6" fmla="*/ 89 w 113"/>
                <a:gd name="T7" fmla="*/ 68 h 107"/>
                <a:gd name="T8" fmla="*/ 90 w 113"/>
                <a:gd name="T9" fmla="*/ 106 h 107"/>
                <a:gd name="T10" fmla="*/ 56 w 113"/>
                <a:gd name="T11" fmla="*/ 91 h 107"/>
                <a:gd name="T12" fmla="*/ 21 w 113"/>
                <a:gd name="T13" fmla="*/ 106 h 107"/>
                <a:gd name="T14" fmla="*/ 23 w 113"/>
                <a:gd name="T15" fmla="*/ 68 h 107"/>
                <a:gd name="T16" fmla="*/ 0 w 113"/>
                <a:gd name="T17" fmla="*/ 40 h 107"/>
                <a:gd name="T18" fmla="*/ 36 w 113"/>
                <a:gd name="T19" fmla="*/ 31 h 107"/>
                <a:gd name="T20" fmla="*/ 56 w 113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7">
                  <a:moveTo>
                    <a:pt x="56" y="0"/>
                  </a:moveTo>
                  <a:lnTo>
                    <a:pt x="76" y="31"/>
                  </a:lnTo>
                  <a:lnTo>
                    <a:pt x="112" y="40"/>
                  </a:lnTo>
                  <a:lnTo>
                    <a:pt x="89" y="68"/>
                  </a:lnTo>
                  <a:lnTo>
                    <a:pt x="90" y="106"/>
                  </a:lnTo>
                  <a:lnTo>
                    <a:pt x="56" y="91"/>
                  </a:lnTo>
                  <a:lnTo>
                    <a:pt x="21" y="106"/>
                  </a:lnTo>
                  <a:lnTo>
                    <a:pt x="23" y="68"/>
                  </a:lnTo>
                  <a:lnTo>
                    <a:pt x="0" y="40"/>
                  </a:lnTo>
                  <a:lnTo>
                    <a:pt x="36" y="31"/>
                  </a:lnTo>
                  <a:lnTo>
                    <a:pt x="5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6" name="SHIRT">
              <a:extLst>
                <a:ext uri="{FF2B5EF4-FFF2-40B4-BE49-F238E27FC236}">
                  <a16:creationId xmlns:a16="http://schemas.microsoft.com/office/drawing/2014/main" id="{4089EE8C-4B32-4D4C-8BD7-59468FB2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099" y="10373478"/>
              <a:ext cx="1362248" cy="1301827"/>
            </a:xfrm>
            <a:custGeom>
              <a:avLst/>
              <a:gdLst>
                <a:gd name="T0" fmla="*/ 427 w 1094"/>
                <a:gd name="T1" fmla="*/ 14 h 1044"/>
                <a:gd name="T2" fmla="*/ 427 w 1094"/>
                <a:gd name="T3" fmla="*/ 14 h 1044"/>
                <a:gd name="T4" fmla="*/ 39 w 1094"/>
                <a:gd name="T5" fmla="*/ 272 h 1044"/>
                <a:gd name="T6" fmla="*/ 39 w 1094"/>
                <a:gd name="T7" fmla="*/ 272 h 1044"/>
                <a:gd name="T8" fmla="*/ 419 w 1094"/>
                <a:gd name="T9" fmla="*/ 1026 h 1044"/>
                <a:gd name="T10" fmla="*/ 419 w 1094"/>
                <a:gd name="T11" fmla="*/ 1026 h 1044"/>
                <a:gd name="T12" fmla="*/ 1093 w 1094"/>
                <a:gd name="T13" fmla="*/ 832 h 1044"/>
                <a:gd name="T14" fmla="*/ 996 w 1094"/>
                <a:gd name="T15" fmla="*/ 553 h 1044"/>
                <a:gd name="T16" fmla="*/ 878 w 1094"/>
                <a:gd name="T17" fmla="*/ 578 h 1044"/>
                <a:gd name="T18" fmla="*/ 878 w 1094"/>
                <a:gd name="T19" fmla="*/ 578 h 1044"/>
                <a:gd name="T20" fmla="*/ 854 w 1094"/>
                <a:gd name="T21" fmla="*/ 330 h 1044"/>
                <a:gd name="T22" fmla="*/ 854 w 1094"/>
                <a:gd name="T23" fmla="*/ 330 h 1044"/>
                <a:gd name="T24" fmla="*/ 703 w 1094"/>
                <a:gd name="T25" fmla="*/ 41 h 1044"/>
                <a:gd name="T26" fmla="*/ 703 w 1094"/>
                <a:gd name="T27" fmla="*/ 41 h 1044"/>
                <a:gd name="T28" fmla="*/ 427 w 1094"/>
                <a:gd name="T29" fmla="*/ 1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4" h="1044">
                  <a:moveTo>
                    <a:pt x="427" y="14"/>
                  </a:moveTo>
                  <a:lnTo>
                    <a:pt x="427" y="14"/>
                  </a:lnTo>
                  <a:cubicBezTo>
                    <a:pt x="312" y="33"/>
                    <a:pt x="80" y="68"/>
                    <a:pt x="39" y="272"/>
                  </a:cubicBezTo>
                  <a:lnTo>
                    <a:pt x="39" y="272"/>
                  </a:lnTo>
                  <a:cubicBezTo>
                    <a:pt x="0" y="476"/>
                    <a:pt x="130" y="1009"/>
                    <a:pt x="419" y="1026"/>
                  </a:cubicBezTo>
                  <a:lnTo>
                    <a:pt x="419" y="1026"/>
                  </a:lnTo>
                  <a:cubicBezTo>
                    <a:pt x="710" y="1043"/>
                    <a:pt x="1093" y="832"/>
                    <a:pt x="1093" y="832"/>
                  </a:cubicBezTo>
                  <a:lnTo>
                    <a:pt x="996" y="553"/>
                  </a:lnTo>
                  <a:lnTo>
                    <a:pt x="878" y="578"/>
                  </a:lnTo>
                  <a:lnTo>
                    <a:pt x="878" y="578"/>
                  </a:lnTo>
                  <a:cubicBezTo>
                    <a:pt x="878" y="578"/>
                    <a:pt x="877" y="435"/>
                    <a:pt x="854" y="330"/>
                  </a:cubicBezTo>
                  <a:lnTo>
                    <a:pt x="854" y="330"/>
                  </a:lnTo>
                  <a:cubicBezTo>
                    <a:pt x="830" y="218"/>
                    <a:pt x="798" y="140"/>
                    <a:pt x="703" y="41"/>
                  </a:cubicBezTo>
                  <a:lnTo>
                    <a:pt x="703" y="41"/>
                  </a:lnTo>
                  <a:cubicBezTo>
                    <a:pt x="679" y="16"/>
                    <a:pt x="515" y="0"/>
                    <a:pt x="427" y="1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7" name="SHIRT SHADOW">
              <a:extLst>
                <a:ext uri="{FF2B5EF4-FFF2-40B4-BE49-F238E27FC236}">
                  <a16:creationId xmlns:a16="http://schemas.microsoft.com/office/drawing/2014/main" id="{39D1F8E9-BA5D-9947-B47C-08BC55F8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8407" y="11049111"/>
              <a:ext cx="560279" cy="175774"/>
            </a:xfrm>
            <a:custGeom>
              <a:avLst/>
              <a:gdLst>
                <a:gd name="T0" fmla="*/ 447 w 448"/>
                <a:gd name="T1" fmla="*/ 36 h 142"/>
                <a:gd name="T2" fmla="*/ 72 w 448"/>
                <a:gd name="T3" fmla="*/ 141 h 142"/>
                <a:gd name="T4" fmla="*/ 0 w 448"/>
                <a:gd name="T5" fmla="*/ 0 h 142"/>
                <a:gd name="T6" fmla="*/ 447 w 448"/>
                <a:gd name="T7" fmla="*/ 3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142">
                  <a:moveTo>
                    <a:pt x="447" y="36"/>
                  </a:moveTo>
                  <a:lnTo>
                    <a:pt x="72" y="141"/>
                  </a:lnTo>
                  <a:lnTo>
                    <a:pt x="0" y="0"/>
                  </a:lnTo>
                  <a:lnTo>
                    <a:pt x="447" y="36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8" name="HAND">
              <a:extLst>
                <a:ext uri="{FF2B5EF4-FFF2-40B4-BE49-F238E27FC236}">
                  <a16:creationId xmlns:a16="http://schemas.microsoft.com/office/drawing/2014/main" id="{861FC0FF-7032-2A47-9019-FE728BA0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1503" y="11016154"/>
              <a:ext cx="483378" cy="291124"/>
            </a:xfrm>
            <a:custGeom>
              <a:avLst/>
              <a:gdLst>
                <a:gd name="T0" fmla="*/ 336 w 389"/>
                <a:gd name="T1" fmla="*/ 145 h 233"/>
                <a:gd name="T2" fmla="*/ 336 w 389"/>
                <a:gd name="T3" fmla="*/ 145 h 233"/>
                <a:gd name="T4" fmla="*/ 368 w 389"/>
                <a:gd name="T5" fmla="*/ 133 h 233"/>
                <a:gd name="T6" fmla="*/ 368 w 389"/>
                <a:gd name="T7" fmla="*/ 133 h 233"/>
                <a:gd name="T8" fmla="*/ 371 w 389"/>
                <a:gd name="T9" fmla="*/ 101 h 233"/>
                <a:gd name="T10" fmla="*/ 371 w 389"/>
                <a:gd name="T11" fmla="*/ 101 h 233"/>
                <a:gd name="T12" fmla="*/ 387 w 389"/>
                <a:gd name="T13" fmla="*/ 82 h 233"/>
                <a:gd name="T14" fmla="*/ 387 w 389"/>
                <a:gd name="T15" fmla="*/ 82 h 233"/>
                <a:gd name="T16" fmla="*/ 364 w 389"/>
                <a:gd name="T17" fmla="*/ 51 h 233"/>
                <a:gd name="T18" fmla="*/ 364 w 389"/>
                <a:gd name="T19" fmla="*/ 51 h 233"/>
                <a:gd name="T20" fmla="*/ 148 w 389"/>
                <a:gd name="T21" fmla="*/ 0 h 233"/>
                <a:gd name="T22" fmla="*/ 0 w 389"/>
                <a:gd name="T23" fmla="*/ 34 h 233"/>
                <a:gd name="T24" fmla="*/ 64 w 389"/>
                <a:gd name="T25" fmla="*/ 218 h 233"/>
                <a:gd name="T26" fmla="*/ 64 w 389"/>
                <a:gd name="T27" fmla="*/ 218 h 233"/>
                <a:gd name="T28" fmla="*/ 198 w 389"/>
                <a:gd name="T29" fmla="*/ 164 h 233"/>
                <a:gd name="T30" fmla="*/ 198 w 389"/>
                <a:gd name="T31" fmla="*/ 164 h 233"/>
                <a:gd name="T32" fmla="*/ 336 w 389"/>
                <a:gd name="T33" fmla="*/ 14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233">
                  <a:moveTo>
                    <a:pt x="336" y="145"/>
                  </a:moveTo>
                  <a:lnTo>
                    <a:pt x="336" y="145"/>
                  </a:lnTo>
                  <a:cubicBezTo>
                    <a:pt x="336" y="145"/>
                    <a:pt x="355" y="146"/>
                    <a:pt x="368" y="133"/>
                  </a:cubicBezTo>
                  <a:lnTo>
                    <a:pt x="368" y="133"/>
                  </a:lnTo>
                  <a:cubicBezTo>
                    <a:pt x="381" y="121"/>
                    <a:pt x="371" y="101"/>
                    <a:pt x="371" y="101"/>
                  </a:cubicBezTo>
                  <a:lnTo>
                    <a:pt x="371" y="101"/>
                  </a:lnTo>
                  <a:cubicBezTo>
                    <a:pt x="371" y="101"/>
                    <a:pt x="385" y="99"/>
                    <a:pt x="387" y="82"/>
                  </a:cubicBezTo>
                  <a:lnTo>
                    <a:pt x="387" y="82"/>
                  </a:lnTo>
                  <a:cubicBezTo>
                    <a:pt x="388" y="65"/>
                    <a:pt x="364" y="51"/>
                    <a:pt x="364" y="51"/>
                  </a:cubicBezTo>
                  <a:lnTo>
                    <a:pt x="364" y="51"/>
                  </a:lnTo>
                  <a:cubicBezTo>
                    <a:pt x="291" y="23"/>
                    <a:pt x="148" y="0"/>
                    <a:pt x="148" y="0"/>
                  </a:cubicBezTo>
                  <a:lnTo>
                    <a:pt x="0" y="34"/>
                  </a:lnTo>
                  <a:lnTo>
                    <a:pt x="64" y="218"/>
                  </a:lnTo>
                  <a:lnTo>
                    <a:pt x="64" y="218"/>
                  </a:lnTo>
                  <a:cubicBezTo>
                    <a:pt x="64" y="218"/>
                    <a:pt x="151" y="232"/>
                    <a:pt x="198" y="164"/>
                  </a:cubicBezTo>
                  <a:lnTo>
                    <a:pt x="198" y="164"/>
                  </a:lnTo>
                  <a:cubicBezTo>
                    <a:pt x="198" y="164"/>
                    <a:pt x="333" y="190"/>
                    <a:pt x="336" y="145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9" name="FACE">
              <a:extLst>
                <a:ext uri="{FF2B5EF4-FFF2-40B4-BE49-F238E27FC236}">
                  <a16:creationId xmlns:a16="http://schemas.microsoft.com/office/drawing/2014/main" id="{C273C91E-79F7-684C-9353-2B4ACA0B4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5870" y="9664892"/>
              <a:ext cx="587746" cy="950276"/>
            </a:xfrm>
            <a:custGeom>
              <a:avLst/>
              <a:gdLst>
                <a:gd name="T0" fmla="*/ 264 w 472"/>
                <a:gd name="T1" fmla="*/ 12 h 764"/>
                <a:gd name="T2" fmla="*/ 264 w 472"/>
                <a:gd name="T3" fmla="*/ 12 h 764"/>
                <a:gd name="T4" fmla="*/ 24 w 472"/>
                <a:gd name="T5" fmla="*/ 250 h 764"/>
                <a:gd name="T6" fmla="*/ 24 w 472"/>
                <a:gd name="T7" fmla="*/ 250 h 764"/>
                <a:gd name="T8" fmla="*/ 62 w 472"/>
                <a:gd name="T9" fmla="*/ 438 h 764"/>
                <a:gd name="T10" fmla="*/ 0 w 472"/>
                <a:gd name="T11" fmla="*/ 578 h 764"/>
                <a:gd name="T12" fmla="*/ 0 w 472"/>
                <a:gd name="T13" fmla="*/ 578 h 764"/>
                <a:gd name="T14" fmla="*/ 260 w 472"/>
                <a:gd name="T15" fmla="*/ 740 h 764"/>
                <a:gd name="T16" fmla="*/ 260 w 472"/>
                <a:gd name="T17" fmla="*/ 740 h 764"/>
                <a:gd name="T18" fmla="*/ 251 w 472"/>
                <a:gd name="T19" fmla="*/ 608 h 764"/>
                <a:gd name="T20" fmla="*/ 279 w 472"/>
                <a:gd name="T21" fmla="*/ 523 h 764"/>
                <a:gd name="T22" fmla="*/ 279 w 472"/>
                <a:gd name="T23" fmla="*/ 523 h 764"/>
                <a:gd name="T24" fmla="*/ 452 w 472"/>
                <a:gd name="T25" fmla="*/ 280 h 764"/>
                <a:gd name="T26" fmla="*/ 452 w 472"/>
                <a:gd name="T27" fmla="*/ 280 h 764"/>
                <a:gd name="T28" fmla="*/ 264 w 472"/>
                <a:gd name="T29" fmla="*/ 1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2" h="764">
                  <a:moveTo>
                    <a:pt x="264" y="12"/>
                  </a:moveTo>
                  <a:lnTo>
                    <a:pt x="264" y="12"/>
                  </a:lnTo>
                  <a:cubicBezTo>
                    <a:pt x="147" y="0"/>
                    <a:pt x="40" y="60"/>
                    <a:pt x="24" y="250"/>
                  </a:cubicBezTo>
                  <a:lnTo>
                    <a:pt x="24" y="250"/>
                  </a:lnTo>
                  <a:cubicBezTo>
                    <a:pt x="17" y="339"/>
                    <a:pt x="62" y="438"/>
                    <a:pt x="62" y="438"/>
                  </a:cubicBezTo>
                  <a:lnTo>
                    <a:pt x="0" y="578"/>
                  </a:lnTo>
                  <a:lnTo>
                    <a:pt x="0" y="578"/>
                  </a:lnTo>
                  <a:cubicBezTo>
                    <a:pt x="0" y="578"/>
                    <a:pt x="179" y="763"/>
                    <a:pt x="260" y="740"/>
                  </a:cubicBezTo>
                  <a:lnTo>
                    <a:pt x="260" y="740"/>
                  </a:lnTo>
                  <a:cubicBezTo>
                    <a:pt x="288" y="732"/>
                    <a:pt x="251" y="608"/>
                    <a:pt x="251" y="608"/>
                  </a:cubicBezTo>
                  <a:lnTo>
                    <a:pt x="279" y="523"/>
                  </a:lnTo>
                  <a:lnTo>
                    <a:pt x="279" y="523"/>
                  </a:lnTo>
                  <a:cubicBezTo>
                    <a:pt x="416" y="547"/>
                    <a:pt x="436" y="443"/>
                    <a:pt x="452" y="280"/>
                  </a:cubicBezTo>
                  <a:lnTo>
                    <a:pt x="452" y="280"/>
                  </a:lnTo>
                  <a:cubicBezTo>
                    <a:pt x="471" y="94"/>
                    <a:pt x="382" y="24"/>
                    <a:pt x="264" y="12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0" name="HAIR">
              <a:extLst>
                <a:ext uri="{FF2B5EF4-FFF2-40B4-BE49-F238E27FC236}">
                  <a16:creationId xmlns:a16="http://schemas.microsoft.com/office/drawing/2014/main" id="{A02DCD50-177A-4C4C-BF8A-F61C8074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0940" y="9516581"/>
              <a:ext cx="818449" cy="697604"/>
            </a:xfrm>
            <a:custGeom>
              <a:avLst/>
              <a:gdLst>
                <a:gd name="T0" fmla="*/ 105 w 658"/>
                <a:gd name="T1" fmla="*/ 558 h 560"/>
                <a:gd name="T2" fmla="*/ 105 w 658"/>
                <a:gd name="T3" fmla="*/ 558 h 560"/>
                <a:gd name="T4" fmla="*/ 233 w 658"/>
                <a:gd name="T5" fmla="*/ 459 h 560"/>
                <a:gd name="T6" fmla="*/ 233 w 658"/>
                <a:gd name="T7" fmla="*/ 459 h 560"/>
                <a:gd name="T8" fmla="*/ 180 w 658"/>
                <a:gd name="T9" fmla="*/ 383 h 560"/>
                <a:gd name="T10" fmla="*/ 180 w 658"/>
                <a:gd name="T11" fmla="*/ 383 h 560"/>
                <a:gd name="T12" fmla="*/ 260 w 658"/>
                <a:gd name="T13" fmla="*/ 392 h 560"/>
                <a:gd name="T14" fmla="*/ 322 w 658"/>
                <a:gd name="T15" fmla="*/ 404 h 560"/>
                <a:gd name="T16" fmla="*/ 355 w 658"/>
                <a:gd name="T17" fmla="*/ 315 h 560"/>
                <a:gd name="T18" fmla="*/ 355 w 658"/>
                <a:gd name="T19" fmla="*/ 315 h 560"/>
                <a:gd name="T20" fmla="*/ 563 w 658"/>
                <a:gd name="T21" fmla="*/ 299 h 560"/>
                <a:gd name="T22" fmla="*/ 563 w 658"/>
                <a:gd name="T23" fmla="*/ 299 h 560"/>
                <a:gd name="T24" fmla="*/ 576 w 658"/>
                <a:gd name="T25" fmla="*/ 166 h 560"/>
                <a:gd name="T26" fmla="*/ 576 w 658"/>
                <a:gd name="T27" fmla="*/ 166 h 560"/>
                <a:gd name="T28" fmla="*/ 202 w 658"/>
                <a:gd name="T29" fmla="*/ 120 h 560"/>
                <a:gd name="T30" fmla="*/ 202 w 658"/>
                <a:gd name="T31" fmla="*/ 120 h 560"/>
                <a:gd name="T32" fmla="*/ 56 w 658"/>
                <a:gd name="T33" fmla="*/ 175 h 560"/>
                <a:gd name="T34" fmla="*/ 56 w 658"/>
                <a:gd name="T35" fmla="*/ 175 h 560"/>
                <a:gd name="T36" fmla="*/ 105 w 658"/>
                <a:gd name="T37" fmla="*/ 55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560">
                  <a:moveTo>
                    <a:pt x="105" y="558"/>
                  </a:moveTo>
                  <a:lnTo>
                    <a:pt x="105" y="558"/>
                  </a:lnTo>
                  <a:cubicBezTo>
                    <a:pt x="105" y="558"/>
                    <a:pt x="190" y="559"/>
                    <a:pt x="233" y="459"/>
                  </a:cubicBezTo>
                  <a:lnTo>
                    <a:pt x="233" y="459"/>
                  </a:lnTo>
                  <a:cubicBezTo>
                    <a:pt x="233" y="459"/>
                    <a:pt x="154" y="459"/>
                    <a:pt x="180" y="383"/>
                  </a:cubicBezTo>
                  <a:lnTo>
                    <a:pt x="180" y="383"/>
                  </a:lnTo>
                  <a:cubicBezTo>
                    <a:pt x="207" y="306"/>
                    <a:pt x="272" y="351"/>
                    <a:pt x="260" y="392"/>
                  </a:cubicBezTo>
                  <a:lnTo>
                    <a:pt x="322" y="404"/>
                  </a:lnTo>
                  <a:lnTo>
                    <a:pt x="355" y="315"/>
                  </a:lnTo>
                  <a:lnTo>
                    <a:pt x="355" y="315"/>
                  </a:lnTo>
                  <a:cubicBezTo>
                    <a:pt x="355" y="315"/>
                    <a:pt x="469" y="341"/>
                    <a:pt x="563" y="299"/>
                  </a:cubicBezTo>
                  <a:lnTo>
                    <a:pt x="563" y="299"/>
                  </a:lnTo>
                  <a:cubicBezTo>
                    <a:pt x="657" y="255"/>
                    <a:pt x="641" y="151"/>
                    <a:pt x="576" y="166"/>
                  </a:cubicBezTo>
                  <a:lnTo>
                    <a:pt x="576" y="166"/>
                  </a:lnTo>
                  <a:cubicBezTo>
                    <a:pt x="463" y="191"/>
                    <a:pt x="352" y="0"/>
                    <a:pt x="202" y="120"/>
                  </a:cubicBezTo>
                  <a:lnTo>
                    <a:pt x="202" y="120"/>
                  </a:lnTo>
                  <a:cubicBezTo>
                    <a:pt x="202" y="120"/>
                    <a:pt x="112" y="94"/>
                    <a:pt x="56" y="175"/>
                  </a:cubicBezTo>
                  <a:lnTo>
                    <a:pt x="56" y="175"/>
                  </a:lnTo>
                  <a:cubicBezTo>
                    <a:pt x="0" y="257"/>
                    <a:pt x="4" y="446"/>
                    <a:pt x="105" y="5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1" name="LAPTOP">
              <a:extLst>
                <a:ext uri="{FF2B5EF4-FFF2-40B4-BE49-F238E27FC236}">
                  <a16:creationId xmlns:a16="http://schemas.microsoft.com/office/drawing/2014/main" id="{E05E1ADF-725C-D14D-A79F-45C186C4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65" y="10532775"/>
              <a:ext cx="1230418" cy="840417"/>
            </a:xfrm>
            <a:custGeom>
              <a:avLst/>
              <a:gdLst>
                <a:gd name="T0" fmla="*/ 693 w 989"/>
                <a:gd name="T1" fmla="*/ 674 h 675"/>
                <a:gd name="T2" fmla="*/ 0 w 989"/>
                <a:gd name="T3" fmla="*/ 674 h 675"/>
                <a:gd name="T4" fmla="*/ 0 w 989"/>
                <a:gd name="T5" fmla="*/ 628 h 675"/>
                <a:gd name="T6" fmla="*/ 678 w 989"/>
                <a:gd name="T7" fmla="*/ 628 h 675"/>
                <a:gd name="T8" fmla="*/ 947 w 989"/>
                <a:gd name="T9" fmla="*/ 0 h 675"/>
                <a:gd name="T10" fmla="*/ 988 w 989"/>
                <a:gd name="T11" fmla="*/ 18 h 675"/>
                <a:gd name="T12" fmla="*/ 714 w 989"/>
                <a:gd name="T13" fmla="*/ 660 h 675"/>
                <a:gd name="T14" fmla="*/ 714 w 989"/>
                <a:gd name="T15" fmla="*/ 660 h 675"/>
                <a:gd name="T16" fmla="*/ 693 w 989"/>
                <a:gd name="T17" fmla="*/ 6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675">
                  <a:moveTo>
                    <a:pt x="693" y="674"/>
                  </a:moveTo>
                  <a:lnTo>
                    <a:pt x="0" y="674"/>
                  </a:lnTo>
                  <a:lnTo>
                    <a:pt x="0" y="628"/>
                  </a:lnTo>
                  <a:lnTo>
                    <a:pt x="678" y="628"/>
                  </a:lnTo>
                  <a:lnTo>
                    <a:pt x="947" y="0"/>
                  </a:lnTo>
                  <a:lnTo>
                    <a:pt x="988" y="18"/>
                  </a:lnTo>
                  <a:lnTo>
                    <a:pt x="714" y="660"/>
                  </a:lnTo>
                  <a:lnTo>
                    <a:pt x="714" y="660"/>
                  </a:lnTo>
                  <a:cubicBezTo>
                    <a:pt x="711" y="668"/>
                    <a:pt x="703" y="674"/>
                    <a:pt x="693" y="6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8" name="STROKE DASH">
              <a:extLst>
                <a:ext uri="{FF2B5EF4-FFF2-40B4-BE49-F238E27FC236}">
                  <a16:creationId xmlns:a16="http://schemas.microsoft.com/office/drawing/2014/main" id="{7C3194B5-7431-EA4B-9D30-AE08A056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7980" y="9285877"/>
              <a:ext cx="681124" cy="1587460"/>
            </a:xfrm>
            <a:custGeom>
              <a:avLst/>
              <a:gdLst>
                <a:gd name="T0" fmla="*/ 12 w 545"/>
                <a:gd name="T1" fmla="*/ 455 h 1276"/>
                <a:gd name="T2" fmla="*/ 12 w 545"/>
                <a:gd name="T3" fmla="*/ 455 h 1276"/>
                <a:gd name="T4" fmla="*/ 0 w 545"/>
                <a:gd name="T5" fmla="*/ 443 h 1276"/>
                <a:gd name="T6" fmla="*/ 0 w 545"/>
                <a:gd name="T7" fmla="*/ 12 h 1276"/>
                <a:gd name="T8" fmla="*/ 0 w 545"/>
                <a:gd name="T9" fmla="*/ 12 h 1276"/>
                <a:gd name="T10" fmla="*/ 12 w 545"/>
                <a:gd name="T11" fmla="*/ 0 h 1276"/>
                <a:gd name="T12" fmla="*/ 120 w 545"/>
                <a:gd name="T13" fmla="*/ 0 h 1276"/>
                <a:gd name="T14" fmla="*/ 120 w 545"/>
                <a:gd name="T15" fmla="*/ 0 h 1276"/>
                <a:gd name="T16" fmla="*/ 132 w 545"/>
                <a:gd name="T17" fmla="*/ 12 h 1276"/>
                <a:gd name="T18" fmla="*/ 132 w 545"/>
                <a:gd name="T19" fmla="*/ 12 h 1276"/>
                <a:gd name="T20" fmla="*/ 120 w 545"/>
                <a:gd name="T21" fmla="*/ 23 h 1276"/>
                <a:gd name="T22" fmla="*/ 23 w 545"/>
                <a:gd name="T23" fmla="*/ 23 h 1276"/>
                <a:gd name="T24" fmla="*/ 23 w 545"/>
                <a:gd name="T25" fmla="*/ 443 h 1276"/>
                <a:gd name="T26" fmla="*/ 23 w 545"/>
                <a:gd name="T27" fmla="*/ 443 h 1276"/>
                <a:gd name="T28" fmla="*/ 12 w 545"/>
                <a:gd name="T29" fmla="*/ 455 h 1276"/>
                <a:gd name="T30" fmla="*/ 12 w 545"/>
                <a:gd name="T31" fmla="*/ 675 h 1276"/>
                <a:gd name="T32" fmla="*/ 12 w 545"/>
                <a:gd name="T33" fmla="*/ 675 h 1276"/>
                <a:gd name="T34" fmla="*/ 0 w 545"/>
                <a:gd name="T35" fmla="*/ 663 h 1276"/>
                <a:gd name="T36" fmla="*/ 0 w 545"/>
                <a:gd name="T37" fmla="*/ 572 h 1276"/>
                <a:gd name="T38" fmla="*/ 0 w 545"/>
                <a:gd name="T39" fmla="*/ 572 h 1276"/>
                <a:gd name="T40" fmla="*/ 12 w 545"/>
                <a:gd name="T41" fmla="*/ 561 h 1276"/>
                <a:gd name="T42" fmla="*/ 12 w 545"/>
                <a:gd name="T43" fmla="*/ 561 h 1276"/>
                <a:gd name="T44" fmla="*/ 23 w 545"/>
                <a:gd name="T45" fmla="*/ 572 h 1276"/>
                <a:gd name="T46" fmla="*/ 23 w 545"/>
                <a:gd name="T47" fmla="*/ 663 h 1276"/>
                <a:gd name="T48" fmla="*/ 23 w 545"/>
                <a:gd name="T49" fmla="*/ 663 h 1276"/>
                <a:gd name="T50" fmla="*/ 12 w 545"/>
                <a:gd name="T51" fmla="*/ 675 h 1276"/>
                <a:gd name="T52" fmla="*/ 533 w 545"/>
                <a:gd name="T53" fmla="*/ 1055 h 1276"/>
                <a:gd name="T54" fmla="*/ 533 w 545"/>
                <a:gd name="T55" fmla="*/ 1055 h 1276"/>
                <a:gd name="T56" fmla="*/ 522 w 545"/>
                <a:gd name="T57" fmla="*/ 1043 h 1276"/>
                <a:gd name="T58" fmla="*/ 522 w 545"/>
                <a:gd name="T59" fmla="*/ 979 h 1276"/>
                <a:gd name="T60" fmla="*/ 522 w 545"/>
                <a:gd name="T61" fmla="*/ 979 h 1276"/>
                <a:gd name="T62" fmla="*/ 533 w 545"/>
                <a:gd name="T63" fmla="*/ 968 h 1276"/>
                <a:gd name="T64" fmla="*/ 533 w 545"/>
                <a:gd name="T65" fmla="*/ 968 h 1276"/>
                <a:gd name="T66" fmla="*/ 544 w 545"/>
                <a:gd name="T67" fmla="*/ 979 h 1276"/>
                <a:gd name="T68" fmla="*/ 544 w 545"/>
                <a:gd name="T69" fmla="*/ 1043 h 1276"/>
                <a:gd name="T70" fmla="*/ 544 w 545"/>
                <a:gd name="T71" fmla="*/ 1043 h 1276"/>
                <a:gd name="T72" fmla="*/ 533 w 545"/>
                <a:gd name="T73" fmla="*/ 1055 h 1276"/>
                <a:gd name="T74" fmla="*/ 229 w 545"/>
                <a:gd name="T75" fmla="*/ 1275 h 1276"/>
                <a:gd name="T76" fmla="*/ 12 w 545"/>
                <a:gd name="T77" fmla="*/ 1275 h 1276"/>
                <a:gd name="T78" fmla="*/ 12 w 545"/>
                <a:gd name="T79" fmla="*/ 1275 h 1276"/>
                <a:gd name="T80" fmla="*/ 0 w 545"/>
                <a:gd name="T81" fmla="*/ 1263 h 1276"/>
                <a:gd name="T82" fmla="*/ 0 w 545"/>
                <a:gd name="T83" fmla="*/ 1179 h 1276"/>
                <a:gd name="T84" fmla="*/ 0 w 545"/>
                <a:gd name="T85" fmla="*/ 1179 h 1276"/>
                <a:gd name="T86" fmla="*/ 12 w 545"/>
                <a:gd name="T87" fmla="*/ 1168 h 1276"/>
                <a:gd name="T88" fmla="*/ 12 w 545"/>
                <a:gd name="T89" fmla="*/ 1168 h 1276"/>
                <a:gd name="T90" fmla="*/ 23 w 545"/>
                <a:gd name="T91" fmla="*/ 1179 h 1276"/>
                <a:gd name="T92" fmla="*/ 23 w 545"/>
                <a:gd name="T93" fmla="*/ 1252 h 1276"/>
                <a:gd name="T94" fmla="*/ 229 w 545"/>
                <a:gd name="T95" fmla="*/ 1252 h 1276"/>
                <a:gd name="T96" fmla="*/ 229 w 545"/>
                <a:gd name="T97" fmla="*/ 1252 h 1276"/>
                <a:gd name="T98" fmla="*/ 241 w 545"/>
                <a:gd name="T99" fmla="*/ 1263 h 1276"/>
                <a:gd name="T100" fmla="*/ 241 w 545"/>
                <a:gd name="T101" fmla="*/ 1263 h 1276"/>
                <a:gd name="T102" fmla="*/ 229 w 545"/>
                <a:gd name="T103" fmla="*/ 1275 h 1276"/>
                <a:gd name="T104" fmla="*/ 459 w 545"/>
                <a:gd name="T105" fmla="*/ 1275 h 1276"/>
                <a:gd name="T106" fmla="*/ 380 w 545"/>
                <a:gd name="T107" fmla="*/ 1275 h 1276"/>
                <a:gd name="T108" fmla="*/ 380 w 545"/>
                <a:gd name="T109" fmla="*/ 1275 h 1276"/>
                <a:gd name="T110" fmla="*/ 369 w 545"/>
                <a:gd name="T111" fmla="*/ 1263 h 1276"/>
                <a:gd name="T112" fmla="*/ 369 w 545"/>
                <a:gd name="T113" fmla="*/ 1263 h 1276"/>
                <a:gd name="T114" fmla="*/ 380 w 545"/>
                <a:gd name="T115" fmla="*/ 1252 h 1276"/>
                <a:gd name="T116" fmla="*/ 459 w 545"/>
                <a:gd name="T117" fmla="*/ 1252 h 1276"/>
                <a:gd name="T118" fmla="*/ 459 w 545"/>
                <a:gd name="T119" fmla="*/ 1252 h 1276"/>
                <a:gd name="T120" fmla="*/ 471 w 545"/>
                <a:gd name="T121" fmla="*/ 1263 h 1276"/>
                <a:gd name="T122" fmla="*/ 471 w 545"/>
                <a:gd name="T123" fmla="*/ 1263 h 1276"/>
                <a:gd name="T124" fmla="*/ 459 w 545"/>
                <a:gd name="T125" fmla="*/ 1275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" h="1276">
                  <a:moveTo>
                    <a:pt x="12" y="455"/>
                  </a:moveTo>
                  <a:lnTo>
                    <a:pt x="12" y="455"/>
                  </a:lnTo>
                  <a:cubicBezTo>
                    <a:pt x="6" y="455"/>
                    <a:pt x="0" y="449"/>
                    <a:pt x="0" y="443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20" y="0"/>
                  </a:lnTo>
                  <a:lnTo>
                    <a:pt x="120" y="0"/>
                  </a:lnTo>
                  <a:cubicBezTo>
                    <a:pt x="127" y="0"/>
                    <a:pt x="132" y="5"/>
                    <a:pt x="132" y="12"/>
                  </a:cubicBezTo>
                  <a:lnTo>
                    <a:pt x="132" y="12"/>
                  </a:lnTo>
                  <a:cubicBezTo>
                    <a:pt x="132" y="18"/>
                    <a:pt x="127" y="23"/>
                    <a:pt x="120" y="23"/>
                  </a:cubicBezTo>
                  <a:lnTo>
                    <a:pt x="23" y="23"/>
                  </a:lnTo>
                  <a:lnTo>
                    <a:pt x="23" y="443"/>
                  </a:lnTo>
                  <a:lnTo>
                    <a:pt x="23" y="443"/>
                  </a:lnTo>
                  <a:cubicBezTo>
                    <a:pt x="23" y="449"/>
                    <a:pt x="18" y="455"/>
                    <a:pt x="12" y="455"/>
                  </a:cubicBezTo>
                  <a:close/>
                  <a:moveTo>
                    <a:pt x="12" y="675"/>
                  </a:moveTo>
                  <a:lnTo>
                    <a:pt x="12" y="675"/>
                  </a:lnTo>
                  <a:cubicBezTo>
                    <a:pt x="6" y="675"/>
                    <a:pt x="0" y="669"/>
                    <a:pt x="0" y="663"/>
                  </a:cubicBezTo>
                  <a:lnTo>
                    <a:pt x="0" y="572"/>
                  </a:lnTo>
                  <a:lnTo>
                    <a:pt x="0" y="572"/>
                  </a:lnTo>
                  <a:cubicBezTo>
                    <a:pt x="0" y="566"/>
                    <a:pt x="6" y="561"/>
                    <a:pt x="12" y="561"/>
                  </a:cubicBezTo>
                  <a:lnTo>
                    <a:pt x="12" y="561"/>
                  </a:lnTo>
                  <a:cubicBezTo>
                    <a:pt x="18" y="561"/>
                    <a:pt x="23" y="566"/>
                    <a:pt x="23" y="572"/>
                  </a:cubicBezTo>
                  <a:lnTo>
                    <a:pt x="23" y="663"/>
                  </a:lnTo>
                  <a:lnTo>
                    <a:pt x="23" y="663"/>
                  </a:lnTo>
                  <a:cubicBezTo>
                    <a:pt x="23" y="669"/>
                    <a:pt x="18" y="675"/>
                    <a:pt x="12" y="675"/>
                  </a:cubicBezTo>
                  <a:close/>
                  <a:moveTo>
                    <a:pt x="533" y="1055"/>
                  </a:moveTo>
                  <a:lnTo>
                    <a:pt x="533" y="1055"/>
                  </a:lnTo>
                  <a:cubicBezTo>
                    <a:pt x="527" y="1055"/>
                    <a:pt x="522" y="1049"/>
                    <a:pt x="522" y="1043"/>
                  </a:cubicBezTo>
                  <a:lnTo>
                    <a:pt x="522" y="979"/>
                  </a:lnTo>
                  <a:lnTo>
                    <a:pt x="522" y="979"/>
                  </a:lnTo>
                  <a:cubicBezTo>
                    <a:pt x="522" y="973"/>
                    <a:pt x="527" y="968"/>
                    <a:pt x="533" y="968"/>
                  </a:cubicBezTo>
                  <a:lnTo>
                    <a:pt x="533" y="968"/>
                  </a:lnTo>
                  <a:cubicBezTo>
                    <a:pt x="539" y="968"/>
                    <a:pt x="544" y="973"/>
                    <a:pt x="544" y="979"/>
                  </a:cubicBezTo>
                  <a:lnTo>
                    <a:pt x="544" y="1043"/>
                  </a:lnTo>
                  <a:lnTo>
                    <a:pt x="544" y="1043"/>
                  </a:lnTo>
                  <a:cubicBezTo>
                    <a:pt x="544" y="1049"/>
                    <a:pt x="539" y="1055"/>
                    <a:pt x="533" y="1055"/>
                  </a:cubicBezTo>
                  <a:close/>
                  <a:moveTo>
                    <a:pt x="229" y="1275"/>
                  </a:moveTo>
                  <a:lnTo>
                    <a:pt x="12" y="1275"/>
                  </a:lnTo>
                  <a:lnTo>
                    <a:pt x="12" y="1275"/>
                  </a:lnTo>
                  <a:cubicBezTo>
                    <a:pt x="6" y="1275"/>
                    <a:pt x="0" y="1269"/>
                    <a:pt x="0" y="1263"/>
                  </a:cubicBezTo>
                  <a:lnTo>
                    <a:pt x="0" y="1179"/>
                  </a:lnTo>
                  <a:lnTo>
                    <a:pt x="0" y="1179"/>
                  </a:lnTo>
                  <a:cubicBezTo>
                    <a:pt x="0" y="1173"/>
                    <a:pt x="6" y="1168"/>
                    <a:pt x="12" y="1168"/>
                  </a:cubicBezTo>
                  <a:lnTo>
                    <a:pt x="12" y="1168"/>
                  </a:lnTo>
                  <a:cubicBezTo>
                    <a:pt x="18" y="1168"/>
                    <a:pt x="23" y="1173"/>
                    <a:pt x="23" y="1179"/>
                  </a:cubicBezTo>
                  <a:lnTo>
                    <a:pt x="23" y="1252"/>
                  </a:lnTo>
                  <a:lnTo>
                    <a:pt x="229" y="1252"/>
                  </a:lnTo>
                  <a:lnTo>
                    <a:pt x="229" y="1252"/>
                  </a:lnTo>
                  <a:cubicBezTo>
                    <a:pt x="236" y="1252"/>
                    <a:pt x="241" y="1257"/>
                    <a:pt x="241" y="1263"/>
                  </a:cubicBezTo>
                  <a:lnTo>
                    <a:pt x="241" y="1263"/>
                  </a:lnTo>
                  <a:cubicBezTo>
                    <a:pt x="241" y="1269"/>
                    <a:pt x="236" y="1275"/>
                    <a:pt x="229" y="1275"/>
                  </a:cubicBezTo>
                  <a:close/>
                  <a:moveTo>
                    <a:pt x="459" y="1275"/>
                  </a:moveTo>
                  <a:lnTo>
                    <a:pt x="380" y="1275"/>
                  </a:lnTo>
                  <a:lnTo>
                    <a:pt x="380" y="1275"/>
                  </a:lnTo>
                  <a:cubicBezTo>
                    <a:pt x="374" y="1275"/>
                    <a:pt x="369" y="1269"/>
                    <a:pt x="369" y="1263"/>
                  </a:cubicBezTo>
                  <a:lnTo>
                    <a:pt x="369" y="1263"/>
                  </a:lnTo>
                  <a:cubicBezTo>
                    <a:pt x="369" y="1257"/>
                    <a:pt x="374" y="1252"/>
                    <a:pt x="380" y="1252"/>
                  </a:cubicBezTo>
                  <a:lnTo>
                    <a:pt x="459" y="1252"/>
                  </a:lnTo>
                  <a:lnTo>
                    <a:pt x="459" y="1252"/>
                  </a:lnTo>
                  <a:cubicBezTo>
                    <a:pt x="466" y="1252"/>
                    <a:pt x="471" y="1257"/>
                    <a:pt x="471" y="1263"/>
                  </a:cubicBezTo>
                  <a:lnTo>
                    <a:pt x="471" y="1263"/>
                  </a:lnTo>
                  <a:cubicBezTo>
                    <a:pt x="471" y="1269"/>
                    <a:pt x="466" y="1275"/>
                    <a:pt x="459" y="1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9" name="STROKE DASH">
              <a:extLst>
                <a:ext uri="{FF2B5EF4-FFF2-40B4-BE49-F238E27FC236}">
                  <a16:creationId xmlns:a16="http://schemas.microsoft.com/office/drawing/2014/main" id="{E359148F-F647-2544-AF8C-9080CFB3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5022" y="11439108"/>
              <a:ext cx="582251" cy="400986"/>
            </a:xfrm>
            <a:custGeom>
              <a:avLst/>
              <a:gdLst>
                <a:gd name="T0" fmla="*/ 457 w 469"/>
                <a:gd name="T1" fmla="*/ 321 h 322"/>
                <a:gd name="T2" fmla="*/ 457 w 469"/>
                <a:gd name="T3" fmla="*/ 321 h 322"/>
                <a:gd name="T4" fmla="*/ 445 w 469"/>
                <a:gd name="T5" fmla="*/ 310 h 322"/>
                <a:gd name="T6" fmla="*/ 445 w 469"/>
                <a:gd name="T7" fmla="*/ 22 h 322"/>
                <a:gd name="T8" fmla="*/ 11 w 469"/>
                <a:gd name="T9" fmla="*/ 22 h 322"/>
                <a:gd name="T10" fmla="*/ 11 w 469"/>
                <a:gd name="T11" fmla="*/ 22 h 322"/>
                <a:gd name="T12" fmla="*/ 0 w 469"/>
                <a:gd name="T13" fmla="*/ 11 h 322"/>
                <a:gd name="T14" fmla="*/ 0 w 469"/>
                <a:gd name="T15" fmla="*/ 11 h 322"/>
                <a:gd name="T16" fmla="*/ 11 w 469"/>
                <a:gd name="T17" fmla="*/ 0 h 322"/>
                <a:gd name="T18" fmla="*/ 457 w 469"/>
                <a:gd name="T19" fmla="*/ 0 h 322"/>
                <a:gd name="T20" fmla="*/ 457 w 469"/>
                <a:gd name="T21" fmla="*/ 0 h 322"/>
                <a:gd name="T22" fmla="*/ 468 w 469"/>
                <a:gd name="T23" fmla="*/ 11 h 322"/>
                <a:gd name="T24" fmla="*/ 468 w 469"/>
                <a:gd name="T25" fmla="*/ 310 h 322"/>
                <a:gd name="T26" fmla="*/ 468 w 469"/>
                <a:gd name="T27" fmla="*/ 310 h 322"/>
                <a:gd name="T28" fmla="*/ 457 w 469"/>
                <a:gd name="T2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9" h="322">
                  <a:moveTo>
                    <a:pt x="457" y="321"/>
                  </a:moveTo>
                  <a:lnTo>
                    <a:pt x="457" y="321"/>
                  </a:lnTo>
                  <a:cubicBezTo>
                    <a:pt x="451" y="321"/>
                    <a:pt x="445" y="316"/>
                    <a:pt x="445" y="310"/>
                  </a:cubicBezTo>
                  <a:lnTo>
                    <a:pt x="445" y="22"/>
                  </a:lnTo>
                  <a:lnTo>
                    <a:pt x="11" y="22"/>
                  </a:ln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457" y="0"/>
                  </a:lnTo>
                  <a:lnTo>
                    <a:pt x="457" y="0"/>
                  </a:lnTo>
                  <a:cubicBezTo>
                    <a:pt x="463" y="0"/>
                    <a:pt x="468" y="5"/>
                    <a:pt x="468" y="11"/>
                  </a:cubicBezTo>
                  <a:lnTo>
                    <a:pt x="468" y="310"/>
                  </a:lnTo>
                  <a:lnTo>
                    <a:pt x="468" y="310"/>
                  </a:lnTo>
                  <a:cubicBezTo>
                    <a:pt x="468" y="316"/>
                    <a:pt x="463" y="321"/>
                    <a:pt x="457" y="3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0" name="STROKE DASH">
              <a:extLst>
                <a:ext uri="{FF2B5EF4-FFF2-40B4-BE49-F238E27FC236}">
                  <a16:creationId xmlns:a16="http://schemas.microsoft.com/office/drawing/2014/main" id="{CAB5670E-62EC-814C-B488-1E1FFBF5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2623" y="11439108"/>
              <a:ext cx="131830" cy="27466"/>
            </a:xfrm>
            <a:custGeom>
              <a:avLst/>
              <a:gdLst>
                <a:gd name="T0" fmla="*/ 94 w 106"/>
                <a:gd name="T1" fmla="*/ 22 h 23"/>
                <a:gd name="T2" fmla="*/ 11 w 106"/>
                <a:gd name="T3" fmla="*/ 22 h 23"/>
                <a:gd name="T4" fmla="*/ 11 w 106"/>
                <a:gd name="T5" fmla="*/ 22 h 23"/>
                <a:gd name="T6" fmla="*/ 0 w 106"/>
                <a:gd name="T7" fmla="*/ 11 h 23"/>
                <a:gd name="T8" fmla="*/ 0 w 106"/>
                <a:gd name="T9" fmla="*/ 11 h 23"/>
                <a:gd name="T10" fmla="*/ 11 w 106"/>
                <a:gd name="T11" fmla="*/ 0 h 23"/>
                <a:gd name="T12" fmla="*/ 94 w 106"/>
                <a:gd name="T13" fmla="*/ 0 h 23"/>
                <a:gd name="T14" fmla="*/ 94 w 106"/>
                <a:gd name="T15" fmla="*/ 0 h 23"/>
                <a:gd name="T16" fmla="*/ 105 w 106"/>
                <a:gd name="T17" fmla="*/ 11 h 23"/>
                <a:gd name="T18" fmla="*/ 105 w 106"/>
                <a:gd name="T19" fmla="*/ 11 h 23"/>
                <a:gd name="T20" fmla="*/ 94 w 106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23">
                  <a:moveTo>
                    <a:pt x="94" y="22"/>
                  </a:moveTo>
                  <a:lnTo>
                    <a:pt x="11" y="22"/>
                  </a:lnTo>
                  <a:lnTo>
                    <a:pt x="11" y="22"/>
                  </a:lnTo>
                  <a:cubicBezTo>
                    <a:pt x="5" y="22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100" y="0"/>
                    <a:pt x="105" y="5"/>
                    <a:pt x="105" y="11"/>
                  </a:cubicBezTo>
                  <a:lnTo>
                    <a:pt x="105" y="11"/>
                  </a:lnTo>
                  <a:cubicBezTo>
                    <a:pt x="105" y="17"/>
                    <a:pt x="100" y="22"/>
                    <a:pt x="94" y="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1" name="STROKE DASH">
              <a:extLst>
                <a:ext uri="{FF2B5EF4-FFF2-40B4-BE49-F238E27FC236}">
                  <a16:creationId xmlns:a16="http://schemas.microsoft.com/office/drawing/2014/main" id="{2922C962-88BE-BC46-9C61-29FA15200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835" y="11186433"/>
              <a:ext cx="142816" cy="285633"/>
            </a:xfrm>
            <a:custGeom>
              <a:avLst/>
              <a:gdLst>
                <a:gd name="T0" fmla="*/ 13 w 114"/>
                <a:gd name="T1" fmla="*/ 228 h 229"/>
                <a:gd name="T2" fmla="*/ 13 w 114"/>
                <a:gd name="T3" fmla="*/ 228 h 229"/>
                <a:gd name="T4" fmla="*/ 8 w 114"/>
                <a:gd name="T5" fmla="*/ 228 h 229"/>
                <a:gd name="T6" fmla="*/ 8 w 114"/>
                <a:gd name="T7" fmla="*/ 228 h 229"/>
                <a:gd name="T8" fmla="*/ 2 w 114"/>
                <a:gd name="T9" fmla="*/ 213 h 229"/>
                <a:gd name="T10" fmla="*/ 90 w 114"/>
                <a:gd name="T11" fmla="*/ 7 h 229"/>
                <a:gd name="T12" fmla="*/ 90 w 114"/>
                <a:gd name="T13" fmla="*/ 7 h 229"/>
                <a:gd name="T14" fmla="*/ 104 w 114"/>
                <a:gd name="T15" fmla="*/ 2 h 229"/>
                <a:gd name="T16" fmla="*/ 104 w 114"/>
                <a:gd name="T17" fmla="*/ 2 h 229"/>
                <a:gd name="T18" fmla="*/ 111 w 114"/>
                <a:gd name="T19" fmla="*/ 17 h 229"/>
                <a:gd name="T20" fmla="*/ 23 w 114"/>
                <a:gd name="T21" fmla="*/ 221 h 229"/>
                <a:gd name="T22" fmla="*/ 23 w 114"/>
                <a:gd name="T23" fmla="*/ 221 h 229"/>
                <a:gd name="T24" fmla="*/ 13 w 114"/>
                <a:gd name="T25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29">
                  <a:moveTo>
                    <a:pt x="13" y="228"/>
                  </a:moveTo>
                  <a:lnTo>
                    <a:pt x="13" y="228"/>
                  </a:lnTo>
                  <a:cubicBezTo>
                    <a:pt x="11" y="228"/>
                    <a:pt x="9" y="228"/>
                    <a:pt x="8" y="228"/>
                  </a:cubicBezTo>
                  <a:lnTo>
                    <a:pt x="8" y="228"/>
                  </a:lnTo>
                  <a:cubicBezTo>
                    <a:pt x="2" y="225"/>
                    <a:pt x="0" y="218"/>
                    <a:pt x="2" y="213"/>
                  </a:cubicBezTo>
                  <a:lnTo>
                    <a:pt x="90" y="7"/>
                  </a:lnTo>
                  <a:lnTo>
                    <a:pt x="90" y="7"/>
                  </a:lnTo>
                  <a:cubicBezTo>
                    <a:pt x="92" y="2"/>
                    <a:pt x="99" y="0"/>
                    <a:pt x="104" y="2"/>
                  </a:cubicBezTo>
                  <a:lnTo>
                    <a:pt x="104" y="2"/>
                  </a:lnTo>
                  <a:cubicBezTo>
                    <a:pt x="111" y="4"/>
                    <a:pt x="113" y="11"/>
                    <a:pt x="111" y="17"/>
                  </a:cubicBezTo>
                  <a:lnTo>
                    <a:pt x="23" y="221"/>
                  </a:lnTo>
                  <a:lnTo>
                    <a:pt x="23" y="221"/>
                  </a:lnTo>
                  <a:cubicBezTo>
                    <a:pt x="21" y="226"/>
                    <a:pt x="17" y="228"/>
                    <a:pt x="13" y="2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2" name="STROKE DASH">
              <a:extLst>
                <a:ext uri="{FF2B5EF4-FFF2-40B4-BE49-F238E27FC236}">
                  <a16:creationId xmlns:a16="http://schemas.microsoft.com/office/drawing/2014/main" id="{0BB8AC48-F24F-DE43-BD6F-E9EB428D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195" y="11653334"/>
              <a:ext cx="340562" cy="98873"/>
            </a:xfrm>
            <a:custGeom>
              <a:avLst/>
              <a:gdLst>
                <a:gd name="T0" fmla="*/ 205 w 272"/>
                <a:gd name="T1" fmla="*/ 77 h 78"/>
                <a:gd name="T2" fmla="*/ 205 w 272"/>
                <a:gd name="T3" fmla="*/ 77 h 78"/>
                <a:gd name="T4" fmla="*/ 166 w 272"/>
                <a:gd name="T5" fmla="*/ 76 h 78"/>
                <a:gd name="T6" fmla="*/ 166 w 272"/>
                <a:gd name="T7" fmla="*/ 76 h 78"/>
                <a:gd name="T8" fmla="*/ 7 w 272"/>
                <a:gd name="T9" fmla="*/ 22 h 78"/>
                <a:gd name="T10" fmla="*/ 7 w 272"/>
                <a:gd name="T11" fmla="*/ 22 h 78"/>
                <a:gd name="T12" fmla="*/ 3 w 272"/>
                <a:gd name="T13" fmla="*/ 7 h 78"/>
                <a:gd name="T14" fmla="*/ 3 w 272"/>
                <a:gd name="T15" fmla="*/ 7 h 78"/>
                <a:gd name="T16" fmla="*/ 19 w 272"/>
                <a:gd name="T17" fmla="*/ 3 h 78"/>
                <a:gd name="T18" fmla="*/ 19 w 272"/>
                <a:gd name="T19" fmla="*/ 3 h 78"/>
                <a:gd name="T20" fmla="*/ 167 w 272"/>
                <a:gd name="T21" fmla="*/ 53 h 78"/>
                <a:gd name="T22" fmla="*/ 167 w 272"/>
                <a:gd name="T23" fmla="*/ 53 h 78"/>
                <a:gd name="T24" fmla="*/ 258 w 272"/>
                <a:gd name="T25" fmla="*/ 52 h 78"/>
                <a:gd name="T26" fmla="*/ 258 w 272"/>
                <a:gd name="T27" fmla="*/ 52 h 78"/>
                <a:gd name="T28" fmla="*/ 271 w 272"/>
                <a:gd name="T29" fmla="*/ 63 h 78"/>
                <a:gd name="T30" fmla="*/ 271 w 272"/>
                <a:gd name="T31" fmla="*/ 63 h 78"/>
                <a:gd name="T32" fmla="*/ 260 w 272"/>
                <a:gd name="T33" fmla="*/ 74 h 78"/>
                <a:gd name="T34" fmla="*/ 260 w 272"/>
                <a:gd name="T35" fmla="*/ 74 h 78"/>
                <a:gd name="T36" fmla="*/ 205 w 272"/>
                <a:gd name="T3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2" h="78">
                  <a:moveTo>
                    <a:pt x="205" y="77"/>
                  </a:moveTo>
                  <a:lnTo>
                    <a:pt x="205" y="77"/>
                  </a:lnTo>
                  <a:cubicBezTo>
                    <a:pt x="192" y="77"/>
                    <a:pt x="179" y="76"/>
                    <a:pt x="166" y="76"/>
                  </a:cubicBezTo>
                  <a:lnTo>
                    <a:pt x="166" y="76"/>
                  </a:lnTo>
                  <a:cubicBezTo>
                    <a:pt x="110" y="72"/>
                    <a:pt x="57" y="54"/>
                    <a:pt x="7" y="22"/>
                  </a:cubicBezTo>
                  <a:lnTo>
                    <a:pt x="7" y="22"/>
                  </a:lnTo>
                  <a:cubicBezTo>
                    <a:pt x="1" y="19"/>
                    <a:pt x="0" y="12"/>
                    <a:pt x="3" y="7"/>
                  </a:cubicBezTo>
                  <a:lnTo>
                    <a:pt x="3" y="7"/>
                  </a:lnTo>
                  <a:cubicBezTo>
                    <a:pt x="7" y="1"/>
                    <a:pt x="13" y="0"/>
                    <a:pt x="19" y="3"/>
                  </a:cubicBezTo>
                  <a:lnTo>
                    <a:pt x="19" y="3"/>
                  </a:lnTo>
                  <a:cubicBezTo>
                    <a:pt x="65" y="33"/>
                    <a:pt x="115" y="50"/>
                    <a:pt x="167" y="53"/>
                  </a:cubicBezTo>
                  <a:lnTo>
                    <a:pt x="167" y="53"/>
                  </a:lnTo>
                  <a:cubicBezTo>
                    <a:pt x="196" y="55"/>
                    <a:pt x="227" y="54"/>
                    <a:pt x="258" y="52"/>
                  </a:cubicBezTo>
                  <a:lnTo>
                    <a:pt x="258" y="52"/>
                  </a:lnTo>
                  <a:cubicBezTo>
                    <a:pt x="265" y="52"/>
                    <a:pt x="270" y="57"/>
                    <a:pt x="271" y="63"/>
                  </a:cubicBezTo>
                  <a:lnTo>
                    <a:pt x="271" y="63"/>
                  </a:lnTo>
                  <a:cubicBezTo>
                    <a:pt x="271" y="69"/>
                    <a:pt x="266" y="74"/>
                    <a:pt x="260" y="74"/>
                  </a:cubicBezTo>
                  <a:lnTo>
                    <a:pt x="260" y="74"/>
                  </a:lnTo>
                  <a:cubicBezTo>
                    <a:pt x="241" y="76"/>
                    <a:pt x="223" y="77"/>
                    <a:pt x="205" y="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3" name="STROKE DASH">
              <a:extLst>
                <a:ext uri="{FF2B5EF4-FFF2-40B4-BE49-F238E27FC236}">
                  <a16:creationId xmlns:a16="http://schemas.microsoft.com/office/drawing/2014/main" id="{94BD2728-C4DE-494B-94D2-3ABE0EE1D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378" y="11521504"/>
              <a:ext cx="98873" cy="104364"/>
            </a:xfrm>
            <a:custGeom>
              <a:avLst/>
              <a:gdLst>
                <a:gd name="T0" fmla="*/ 66 w 80"/>
                <a:gd name="T1" fmla="*/ 83 h 84"/>
                <a:gd name="T2" fmla="*/ 66 w 80"/>
                <a:gd name="T3" fmla="*/ 83 h 84"/>
                <a:gd name="T4" fmla="*/ 58 w 80"/>
                <a:gd name="T5" fmla="*/ 80 h 84"/>
                <a:gd name="T6" fmla="*/ 58 w 80"/>
                <a:gd name="T7" fmla="*/ 80 h 84"/>
                <a:gd name="T8" fmla="*/ 4 w 80"/>
                <a:gd name="T9" fmla="*/ 20 h 84"/>
                <a:gd name="T10" fmla="*/ 4 w 80"/>
                <a:gd name="T11" fmla="*/ 20 h 84"/>
                <a:gd name="T12" fmla="*/ 6 w 80"/>
                <a:gd name="T13" fmla="*/ 4 h 84"/>
                <a:gd name="T14" fmla="*/ 6 w 80"/>
                <a:gd name="T15" fmla="*/ 4 h 84"/>
                <a:gd name="T16" fmla="*/ 22 w 80"/>
                <a:gd name="T17" fmla="*/ 6 h 84"/>
                <a:gd name="T18" fmla="*/ 22 w 80"/>
                <a:gd name="T19" fmla="*/ 6 h 84"/>
                <a:gd name="T20" fmla="*/ 74 w 80"/>
                <a:gd name="T21" fmla="*/ 64 h 84"/>
                <a:gd name="T22" fmla="*/ 74 w 80"/>
                <a:gd name="T23" fmla="*/ 64 h 84"/>
                <a:gd name="T24" fmla="*/ 74 w 80"/>
                <a:gd name="T25" fmla="*/ 80 h 84"/>
                <a:gd name="T26" fmla="*/ 74 w 80"/>
                <a:gd name="T27" fmla="*/ 80 h 84"/>
                <a:gd name="T28" fmla="*/ 66 w 80"/>
                <a:gd name="T2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84">
                  <a:moveTo>
                    <a:pt x="66" y="83"/>
                  </a:moveTo>
                  <a:lnTo>
                    <a:pt x="66" y="83"/>
                  </a:lnTo>
                  <a:cubicBezTo>
                    <a:pt x="63" y="83"/>
                    <a:pt x="61" y="82"/>
                    <a:pt x="58" y="80"/>
                  </a:cubicBezTo>
                  <a:lnTo>
                    <a:pt x="58" y="80"/>
                  </a:lnTo>
                  <a:cubicBezTo>
                    <a:pt x="39" y="62"/>
                    <a:pt x="21" y="41"/>
                    <a:pt x="4" y="20"/>
                  </a:cubicBezTo>
                  <a:lnTo>
                    <a:pt x="4" y="20"/>
                  </a:lnTo>
                  <a:cubicBezTo>
                    <a:pt x="0" y="15"/>
                    <a:pt x="1" y="8"/>
                    <a:pt x="6" y="4"/>
                  </a:cubicBezTo>
                  <a:lnTo>
                    <a:pt x="6" y="4"/>
                  </a:lnTo>
                  <a:cubicBezTo>
                    <a:pt x="11" y="0"/>
                    <a:pt x="18" y="1"/>
                    <a:pt x="22" y="6"/>
                  </a:cubicBezTo>
                  <a:lnTo>
                    <a:pt x="22" y="6"/>
                  </a:lnTo>
                  <a:cubicBezTo>
                    <a:pt x="38" y="27"/>
                    <a:pt x="56" y="46"/>
                    <a:pt x="74" y="64"/>
                  </a:cubicBezTo>
                  <a:lnTo>
                    <a:pt x="74" y="64"/>
                  </a:lnTo>
                  <a:cubicBezTo>
                    <a:pt x="79" y="68"/>
                    <a:pt x="79" y="75"/>
                    <a:pt x="74" y="80"/>
                  </a:cubicBezTo>
                  <a:lnTo>
                    <a:pt x="74" y="80"/>
                  </a:lnTo>
                  <a:cubicBezTo>
                    <a:pt x="72" y="82"/>
                    <a:pt x="69" y="83"/>
                    <a:pt x="66" y="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4" name="STROKE DASH">
              <a:extLst>
                <a:ext uri="{FF2B5EF4-FFF2-40B4-BE49-F238E27FC236}">
                  <a16:creationId xmlns:a16="http://schemas.microsoft.com/office/drawing/2014/main" id="{A990E935-A8A6-BE40-A727-4A6C406E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184" y="10373478"/>
              <a:ext cx="302110" cy="994223"/>
            </a:xfrm>
            <a:custGeom>
              <a:avLst/>
              <a:gdLst>
                <a:gd name="T0" fmla="*/ 116 w 243"/>
                <a:gd name="T1" fmla="*/ 799 h 800"/>
                <a:gd name="T2" fmla="*/ 116 w 243"/>
                <a:gd name="T3" fmla="*/ 799 h 800"/>
                <a:gd name="T4" fmla="*/ 106 w 243"/>
                <a:gd name="T5" fmla="*/ 792 h 800"/>
                <a:gd name="T6" fmla="*/ 106 w 243"/>
                <a:gd name="T7" fmla="*/ 792 h 800"/>
                <a:gd name="T8" fmla="*/ 37 w 243"/>
                <a:gd name="T9" fmla="*/ 589 h 800"/>
                <a:gd name="T10" fmla="*/ 37 w 243"/>
                <a:gd name="T11" fmla="*/ 589 h 800"/>
                <a:gd name="T12" fmla="*/ 17 w 243"/>
                <a:gd name="T13" fmla="*/ 256 h 800"/>
                <a:gd name="T14" fmla="*/ 17 w 243"/>
                <a:gd name="T15" fmla="*/ 256 h 800"/>
                <a:gd name="T16" fmla="*/ 224 w 243"/>
                <a:gd name="T17" fmla="*/ 2 h 800"/>
                <a:gd name="T18" fmla="*/ 224 w 243"/>
                <a:gd name="T19" fmla="*/ 2 h 800"/>
                <a:gd name="T20" fmla="*/ 239 w 243"/>
                <a:gd name="T21" fmla="*/ 8 h 800"/>
                <a:gd name="T22" fmla="*/ 239 w 243"/>
                <a:gd name="T23" fmla="*/ 8 h 800"/>
                <a:gd name="T24" fmla="*/ 234 w 243"/>
                <a:gd name="T25" fmla="*/ 22 h 800"/>
                <a:gd name="T26" fmla="*/ 234 w 243"/>
                <a:gd name="T27" fmla="*/ 22 h 800"/>
                <a:gd name="T28" fmla="*/ 39 w 243"/>
                <a:gd name="T29" fmla="*/ 261 h 800"/>
                <a:gd name="T30" fmla="*/ 39 w 243"/>
                <a:gd name="T31" fmla="*/ 261 h 800"/>
                <a:gd name="T32" fmla="*/ 59 w 243"/>
                <a:gd name="T33" fmla="*/ 583 h 800"/>
                <a:gd name="T34" fmla="*/ 59 w 243"/>
                <a:gd name="T35" fmla="*/ 583 h 800"/>
                <a:gd name="T36" fmla="*/ 126 w 243"/>
                <a:gd name="T37" fmla="*/ 783 h 800"/>
                <a:gd name="T38" fmla="*/ 126 w 243"/>
                <a:gd name="T39" fmla="*/ 783 h 800"/>
                <a:gd name="T40" fmla="*/ 121 w 243"/>
                <a:gd name="T41" fmla="*/ 798 h 800"/>
                <a:gd name="T42" fmla="*/ 121 w 243"/>
                <a:gd name="T43" fmla="*/ 798 h 800"/>
                <a:gd name="T44" fmla="*/ 116 w 243"/>
                <a:gd name="T45" fmla="*/ 799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3" h="800">
                  <a:moveTo>
                    <a:pt x="116" y="799"/>
                  </a:moveTo>
                  <a:lnTo>
                    <a:pt x="116" y="799"/>
                  </a:lnTo>
                  <a:cubicBezTo>
                    <a:pt x="112" y="799"/>
                    <a:pt x="108" y="797"/>
                    <a:pt x="106" y="792"/>
                  </a:cubicBezTo>
                  <a:lnTo>
                    <a:pt x="106" y="792"/>
                  </a:lnTo>
                  <a:cubicBezTo>
                    <a:pt x="77" y="729"/>
                    <a:pt x="54" y="661"/>
                    <a:pt x="37" y="589"/>
                  </a:cubicBezTo>
                  <a:lnTo>
                    <a:pt x="37" y="589"/>
                  </a:lnTo>
                  <a:cubicBezTo>
                    <a:pt x="7" y="464"/>
                    <a:pt x="0" y="340"/>
                    <a:pt x="17" y="256"/>
                  </a:cubicBezTo>
                  <a:lnTo>
                    <a:pt x="17" y="256"/>
                  </a:lnTo>
                  <a:cubicBezTo>
                    <a:pt x="39" y="143"/>
                    <a:pt x="108" y="58"/>
                    <a:pt x="224" y="2"/>
                  </a:cubicBezTo>
                  <a:lnTo>
                    <a:pt x="224" y="2"/>
                  </a:lnTo>
                  <a:cubicBezTo>
                    <a:pt x="229" y="0"/>
                    <a:pt x="236" y="2"/>
                    <a:pt x="239" y="8"/>
                  </a:cubicBezTo>
                  <a:lnTo>
                    <a:pt x="239" y="8"/>
                  </a:lnTo>
                  <a:cubicBezTo>
                    <a:pt x="242" y="13"/>
                    <a:pt x="239" y="20"/>
                    <a:pt x="234" y="22"/>
                  </a:cubicBezTo>
                  <a:lnTo>
                    <a:pt x="234" y="22"/>
                  </a:lnTo>
                  <a:cubicBezTo>
                    <a:pt x="125" y="75"/>
                    <a:pt x="59" y="155"/>
                    <a:pt x="39" y="261"/>
                  </a:cubicBezTo>
                  <a:lnTo>
                    <a:pt x="39" y="261"/>
                  </a:lnTo>
                  <a:cubicBezTo>
                    <a:pt x="23" y="341"/>
                    <a:pt x="30" y="462"/>
                    <a:pt x="59" y="583"/>
                  </a:cubicBezTo>
                  <a:lnTo>
                    <a:pt x="59" y="583"/>
                  </a:lnTo>
                  <a:cubicBezTo>
                    <a:pt x="76" y="654"/>
                    <a:pt x="98" y="721"/>
                    <a:pt x="126" y="783"/>
                  </a:cubicBezTo>
                  <a:lnTo>
                    <a:pt x="126" y="783"/>
                  </a:lnTo>
                  <a:cubicBezTo>
                    <a:pt x="129" y="789"/>
                    <a:pt x="126" y="795"/>
                    <a:pt x="121" y="798"/>
                  </a:cubicBezTo>
                  <a:lnTo>
                    <a:pt x="121" y="798"/>
                  </a:lnTo>
                  <a:cubicBezTo>
                    <a:pt x="119" y="799"/>
                    <a:pt x="117" y="799"/>
                    <a:pt x="116" y="7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87" name="ROUND RECT 02">
            <a:extLst>
              <a:ext uri="{FF2B5EF4-FFF2-40B4-BE49-F238E27FC236}">
                <a16:creationId xmlns:a16="http://schemas.microsoft.com/office/drawing/2014/main" id="{0CA5E5CD-E7F7-9B47-BD8B-9B188332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724" y="3408437"/>
            <a:ext cx="5284204" cy="2746468"/>
          </a:xfrm>
          <a:prstGeom prst="roundRect">
            <a:avLst>
              <a:gd name="adj" fmla="val 12672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9" name="LINE B">
            <a:extLst>
              <a:ext uri="{FF2B5EF4-FFF2-40B4-BE49-F238E27FC236}">
                <a16:creationId xmlns:a16="http://schemas.microsoft.com/office/drawing/2014/main" id="{5562F842-A2DA-5E40-A653-BFF60F059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4" y="6149413"/>
            <a:ext cx="0" cy="2125764"/>
          </a:xfrm>
          <a:prstGeom prst="line">
            <a:avLst/>
          </a:prstGeom>
          <a:noFill/>
          <a:ln w="1270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1" name="LINE STROKE B">
            <a:extLst>
              <a:ext uri="{FF2B5EF4-FFF2-40B4-BE49-F238E27FC236}">
                <a16:creationId xmlns:a16="http://schemas.microsoft.com/office/drawing/2014/main" id="{705E6A64-48D9-7140-8733-F2D72B60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435" y="6638283"/>
            <a:ext cx="2504779" cy="1148025"/>
          </a:xfrm>
          <a:custGeom>
            <a:avLst/>
            <a:gdLst>
              <a:gd name="T0" fmla="*/ 1547 w 2010"/>
              <a:gd name="T1" fmla="*/ 922 h 923"/>
              <a:gd name="T2" fmla="*/ 463 w 2010"/>
              <a:gd name="T3" fmla="*/ 922 h 923"/>
              <a:gd name="T4" fmla="*/ 463 w 2010"/>
              <a:gd name="T5" fmla="*/ 922 h 923"/>
              <a:gd name="T6" fmla="*/ 0 w 2010"/>
              <a:gd name="T7" fmla="*/ 460 h 923"/>
              <a:gd name="T8" fmla="*/ 0 w 2010"/>
              <a:gd name="T9" fmla="*/ 460 h 923"/>
              <a:gd name="T10" fmla="*/ 0 w 2010"/>
              <a:gd name="T11" fmla="*/ 460 h 923"/>
              <a:gd name="T12" fmla="*/ 463 w 2010"/>
              <a:gd name="T13" fmla="*/ 0 h 923"/>
              <a:gd name="T14" fmla="*/ 1547 w 2010"/>
              <a:gd name="T15" fmla="*/ 0 h 923"/>
              <a:gd name="T16" fmla="*/ 1547 w 2010"/>
              <a:gd name="T17" fmla="*/ 0 h 923"/>
              <a:gd name="T18" fmla="*/ 2009 w 2010"/>
              <a:gd name="T19" fmla="*/ 460 h 923"/>
              <a:gd name="T20" fmla="*/ 2009 w 2010"/>
              <a:gd name="T21" fmla="*/ 460 h 923"/>
              <a:gd name="T22" fmla="*/ 2009 w 2010"/>
              <a:gd name="T23" fmla="*/ 460 h 923"/>
              <a:gd name="T24" fmla="*/ 1547 w 2010"/>
              <a:gd name="T25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0" h="923">
                <a:moveTo>
                  <a:pt x="1547" y="922"/>
                </a:moveTo>
                <a:lnTo>
                  <a:pt x="463" y="922"/>
                </a:lnTo>
                <a:lnTo>
                  <a:pt x="463" y="922"/>
                </a:lnTo>
                <a:cubicBezTo>
                  <a:pt x="207" y="922"/>
                  <a:pt x="0" y="715"/>
                  <a:pt x="0" y="460"/>
                </a:cubicBezTo>
                <a:lnTo>
                  <a:pt x="0" y="460"/>
                </a:lnTo>
                <a:lnTo>
                  <a:pt x="0" y="460"/>
                </a:lnTo>
                <a:cubicBezTo>
                  <a:pt x="0" y="205"/>
                  <a:pt x="207" y="0"/>
                  <a:pt x="463" y="0"/>
                </a:cubicBezTo>
                <a:lnTo>
                  <a:pt x="1547" y="0"/>
                </a:lnTo>
                <a:lnTo>
                  <a:pt x="1547" y="0"/>
                </a:lnTo>
                <a:cubicBezTo>
                  <a:pt x="1802" y="0"/>
                  <a:pt x="2009" y="205"/>
                  <a:pt x="2009" y="460"/>
                </a:cubicBezTo>
                <a:lnTo>
                  <a:pt x="2009" y="460"/>
                </a:lnTo>
                <a:lnTo>
                  <a:pt x="2009" y="460"/>
                </a:lnTo>
                <a:cubicBezTo>
                  <a:pt x="2009" y="715"/>
                  <a:pt x="1802" y="922"/>
                  <a:pt x="1547" y="922"/>
                </a:cubicBezTo>
              </a:path>
            </a:pathLst>
          </a:custGeom>
          <a:solidFill>
            <a:schemeClr val="bg2"/>
          </a:solidFill>
          <a:ln w="127000" cap="flat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LETTER B">
            <a:extLst>
              <a:ext uri="{FF2B5EF4-FFF2-40B4-BE49-F238E27FC236}">
                <a16:creationId xmlns:a16="http://schemas.microsoft.com/office/drawing/2014/main" id="{D6A2BBBC-68A6-7947-B8BC-328AD15C04D8}"/>
              </a:ext>
            </a:extLst>
          </p:cNvPr>
          <p:cNvSpPr txBox="1"/>
          <p:nvPr/>
        </p:nvSpPr>
        <p:spPr>
          <a:xfrm>
            <a:off x="11486430" y="6602177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6" name="TITLE 02">
            <a:extLst>
              <a:ext uri="{FF2B5EF4-FFF2-40B4-BE49-F238E27FC236}">
                <a16:creationId xmlns:a16="http://schemas.microsoft.com/office/drawing/2014/main" id="{1F9C5A1F-BBC8-9D44-B1FC-D630C3E9823C}"/>
              </a:ext>
            </a:extLst>
          </p:cNvPr>
          <p:cNvSpPr txBox="1"/>
          <p:nvPr/>
        </p:nvSpPr>
        <p:spPr>
          <a:xfrm>
            <a:off x="10086786" y="3694040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BODY 02">
            <a:extLst>
              <a:ext uri="{FF2B5EF4-FFF2-40B4-BE49-F238E27FC236}">
                <a16:creationId xmlns:a16="http://schemas.microsoft.com/office/drawing/2014/main" id="{127E721F-9877-3343-ACB6-7D8768A9F1C8}"/>
              </a:ext>
            </a:extLst>
          </p:cNvPr>
          <p:cNvSpPr txBox="1"/>
          <p:nvPr/>
        </p:nvSpPr>
        <p:spPr>
          <a:xfrm>
            <a:off x="10086786" y="4351839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6" name="CIRCLE A 02">
            <a:extLst>
              <a:ext uri="{FF2B5EF4-FFF2-40B4-BE49-F238E27FC236}">
                <a16:creationId xmlns:a16="http://schemas.microsoft.com/office/drawing/2014/main" id="{EBF61946-F7A0-A24F-9BE8-7F414BC9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960" y="3408437"/>
            <a:ext cx="4586603" cy="4586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07" name="CIRCLE A 01">
            <a:extLst>
              <a:ext uri="{FF2B5EF4-FFF2-40B4-BE49-F238E27FC236}">
                <a16:creationId xmlns:a16="http://schemas.microsoft.com/office/drawing/2014/main" id="{AC37EC44-5042-F542-94CE-CA35E3F7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06" y="3606182"/>
            <a:ext cx="4191112" cy="419111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15" name="ILLUSTRATIO 01">
            <a:extLst>
              <a:ext uri="{FF2B5EF4-FFF2-40B4-BE49-F238E27FC236}">
                <a16:creationId xmlns:a16="http://schemas.microsoft.com/office/drawing/2014/main" id="{AA6F997C-B75D-5A42-9AED-0428205DF992}"/>
              </a:ext>
            </a:extLst>
          </p:cNvPr>
          <p:cNvGrpSpPr/>
          <p:nvPr/>
        </p:nvGrpSpPr>
        <p:grpSpPr>
          <a:xfrm>
            <a:off x="3636325" y="4792656"/>
            <a:ext cx="2817874" cy="1823655"/>
            <a:chOff x="3636325" y="4792656"/>
            <a:chExt cx="2817874" cy="1823655"/>
          </a:xfrm>
        </p:grpSpPr>
        <p:sp>
          <p:nvSpPr>
            <p:cNvPr id="308" name="T SHIRT">
              <a:extLst>
                <a:ext uri="{FF2B5EF4-FFF2-40B4-BE49-F238E27FC236}">
                  <a16:creationId xmlns:a16="http://schemas.microsoft.com/office/drawing/2014/main" id="{030ADCEE-9D3E-2840-8F64-9F01ACA8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703" y="5539696"/>
              <a:ext cx="1071124" cy="1005209"/>
            </a:xfrm>
            <a:custGeom>
              <a:avLst/>
              <a:gdLst>
                <a:gd name="T0" fmla="*/ 860 w 861"/>
                <a:gd name="T1" fmla="*/ 411 h 807"/>
                <a:gd name="T2" fmla="*/ 795 w 861"/>
                <a:gd name="T3" fmla="*/ 192 h 807"/>
                <a:gd name="T4" fmla="*/ 795 w 861"/>
                <a:gd name="T5" fmla="*/ 192 h 807"/>
                <a:gd name="T6" fmla="*/ 707 w 861"/>
                <a:gd name="T7" fmla="*/ 62 h 807"/>
                <a:gd name="T8" fmla="*/ 707 w 861"/>
                <a:gd name="T9" fmla="*/ 62 h 807"/>
                <a:gd name="T10" fmla="*/ 570 w 861"/>
                <a:gd name="T11" fmla="*/ 8 h 807"/>
                <a:gd name="T12" fmla="*/ 570 w 861"/>
                <a:gd name="T13" fmla="*/ 8 h 807"/>
                <a:gd name="T14" fmla="*/ 385 w 861"/>
                <a:gd name="T15" fmla="*/ 8 h 807"/>
                <a:gd name="T16" fmla="*/ 385 w 861"/>
                <a:gd name="T17" fmla="*/ 8 h 807"/>
                <a:gd name="T18" fmla="*/ 160 w 861"/>
                <a:gd name="T19" fmla="*/ 74 h 807"/>
                <a:gd name="T20" fmla="*/ 160 w 861"/>
                <a:gd name="T21" fmla="*/ 74 h 807"/>
                <a:gd name="T22" fmla="*/ 35 w 861"/>
                <a:gd name="T23" fmla="*/ 186 h 807"/>
                <a:gd name="T24" fmla="*/ 35 w 861"/>
                <a:gd name="T25" fmla="*/ 186 h 807"/>
                <a:gd name="T26" fmla="*/ 4 w 861"/>
                <a:gd name="T27" fmla="*/ 331 h 807"/>
                <a:gd name="T28" fmla="*/ 4 w 861"/>
                <a:gd name="T29" fmla="*/ 331 h 807"/>
                <a:gd name="T30" fmla="*/ 177 w 861"/>
                <a:gd name="T31" fmla="*/ 786 h 807"/>
                <a:gd name="T32" fmla="*/ 177 w 861"/>
                <a:gd name="T33" fmla="*/ 786 h 807"/>
                <a:gd name="T34" fmla="*/ 733 w 861"/>
                <a:gd name="T35" fmla="*/ 684 h 807"/>
                <a:gd name="T36" fmla="*/ 669 w 861"/>
                <a:gd name="T37" fmla="*/ 484 h 807"/>
                <a:gd name="T38" fmla="*/ 860 w 861"/>
                <a:gd name="T39" fmla="*/ 411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807">
                  <a:moveTo>
                    <a:pt x="860" y="411"/>
                  </a:moveTo>
                  <a:lnTo>
                    <a:pt x="795" y="192"/>
                  </a:lnTo>
                  <a:lnTo>
                    <a:pt x="795" y="192"/>
                  </a:lnTo>
                  <a:cubicBezTo>
                    <a:pt x="779" y="139"/>
                    <a:pt x="748" y="95"/>
                    <a:pt x="707" y="62"/>
                  </a:cubicBezTo>
                  <a:lnTo>
                    <a:pt x="707" y="62"/>
                  </a:lnTo>
                  <a:cubicBezTo>
                    <a:pt x="669" y="32"/>
                    <a:pt x="621" y="13"/>
                    <a:pt x="570" y="8"/>
                  </a:cubicBezTo>
                  <a:lnTo>
                    <a:pt x="570" y="8"/>
                  </a:lnTo>
                  <a:cubicBezTo>
                    <a:pt x="510" y="3"/>
                    <a:pt x="442" y="0"/>
                    <a:pt x="385" y="8"/>
                  </a:cubicBezTo>
                  <a:lnTo>
                    <a:pt x="385" y="8"/>
                  </a:lnTo>
                  <a:cubicBezTo>
                    <a:pt x="311" y="17"/>
                    <a:pt x="230" y="46"/>
                    <a:pt x="160" y="74"/>
                  </a:cubicBezTo>
                  <a:lnTo>
                    <a:pt x="160" y="74"/>
                  </a:lnTo>
                  <a:cubicBezTo>
                    <a:pt x="106" y="97"/>
                    <a:pt x="63" y="137"/>
                    <a:pt x="35" y="186"/>
                  </a:cubicBezTo>
                  <a:lnTo>
                    <a:pt x="35" y="186"/>
                  </a:lnTo>
                  <a:cubicBezTo>
                    <a:pt x="11" y="229"/>
                    <a:pt x="0" y="279"/>
                    <a:pt x="4" y="331"/>
                  </a:cubicBezTo>
                  <a:lnTo>
                    <a:pt x="4" y="331"/>
                  </a:lnTo>
                  <a:cubicBezTo>
                    <a:pt x="18" y="513"/>
                    <a:pt x="59" y="772"/>
                    <a:pt x="177" y="786"/>
                  </a:cubicBezTo>
                  <a:lnTo>
                    <a:pt x="177" y="786"/>
                  </a:lnTo>
                  <a:cubicBezTo>
                    <a:pt x="360" y="806"/>
                    <a:pt x="733" y="684"/>
                    <a:pt x="733" y="684"/>
                  </a:cubicBezTo>
                  <a:lnTo>
                    <a:pt x="669" y="484"/>
                  </a:lnTo>
                  <a:lnTo>
                    <a:pt x="860" y="4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1" name="TSHIRT SHADOW">
              <a:extLst>
                <a:ext uri="{FF2B5EF4-FFF2-40B4-BE49-F238E27FC236}">
                  <a16:creationId xmlns:a16="http://schemas.microsoft.com/office/drawing/2014/main" id="{37B6783E-7D4A-374A-BF2A-83A209CE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251" y="6034060"/>
              <a:ext cx="483378" cy="197746"/>
            </a:xfrm>
            <a:custGeom>
              <a:avLst/>
              <a:gdLst>
                <a:gd name="T0" fmla="*/ 386 w 387"/>
                <a:gd name="T1" fmla="*/ 88 h 159"/>
                <a:gd name="T2" fmla="*/ 38 w 387"/>
                <a:gd name="T3" fmla="*/ 158 h 159"/>
                <a:gd name="T4" fmla="*/ 0 w 387"/>
                <a:gd name="T5" fmla="*/ 0 h 159"/>
                <a:gd name="T6" fmla="*/ 386 w 387"/>
                <a:gd name="T7" fmla="*/ 8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7" h="159">
                  <a:moveTo>
                    <a:pt x="386" y="88"/>
                  </a:moveTo>
                  <a:lnTo>
                    <a:pt x="38" y="158"/>
                  </a:lnTo>
                  <a:lnTo>
                    <a:pt x="0" y="0"/>
                  </a:lnTo>
                  <a:lnTo>
                    <a:pt x="386" y="88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09" name="FACE">
              <a:extLst>
                <a:ext uri="{FF2B5EF4-FFF2-40B4-BE49-F238E27FC236}">
                  <a16:creationId xmlns:a16="http://schemas.microsoft.com/office/drawing/2014/main" id="{6AFF7980-B473-014E-A7F2-9E5BEC4B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929" y="4951953"/>
              <a:ext cx="565771" cy="697601"/>
            </a:xfrm>
            <a:custGeom>
              <a:avLst/>
              <a:gdLst>
                <a:gd name="T0" fmla="*/ 346 w 452"/>
                <a:gd name="T1" fmla="*/ 30 h 559"/>
                <a:gd name="T2" fmla="*/ 346 w 452"/>
                <a:gd name="T3" fmla="*/ 30 h 559"/>
                <a:gd name="T4" fmla="*/ 441 w 452"/>
                <a:gd name="T5" fmla="*/ 345 h 559"/>
                <a:gd name="T6" fmla="*/ 441 w 452"/>
                <a:gd name="T7" fmla="*/ 345 h 559"/>
                <a:gd name="T8" fmla="*/ 342 w 452"/>
                <a:gd name="T9" fmla="*/ 397 h 559"/>
                <a:gd name="T10" fmla="*/ 351 w 452"/>
                <a:gd name="T11" fmla="*/ 476 h 559"/>
                <a:gd name="T12" fmla="*/ 351 w 452"/>
                <a:gd name="T13" fmla="*/ 476 h 559"/>
                <a:gd name="T14" fmla="*/ 307 w 452"/>
                <a:gd name="T15" fmla="*/ 548 h 559"/>
                <a:gd name="T16" fmla="*/ 307 w 452"/>
                <a:gd name="T17" fmla="*/ 548 h 559"/>
                <a:gd name="T18" fmla="*/ 152 w 452"/>
                <a:gd name="T19" fmla="*/ 492 h 559"/>
                <a:gd name="T20" fmla="*/ 141 w 452"/>
                <a:gd name="T21" fmla="*/ 399 h 559"/>
                <a:gd name="T22" fmla="*/ 141 w 452"/>
                <a:gd name="T23" fmla="*/ 399 h 559"/>
                <a:gd name="T24" fmla="*/ 80 w 452"/>
                <a:gd name="T25" fmla="*/ 117 h 559"/>
                <a:gd name="T26" fmla="*/ 80 w 452"/>
                <a:gd name="T27" fmla="*/ 117 h 559"/>
                <a:gd name="T28" fmla="*/ 346 w 452"/>
                <a:gd name="T29" fmla="*/ 3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2" h="559">
                  <a:moveTo>
                    <a:pt x="346" y="30"/>
                  </a:moveTo>
                  <a:lnTo>
                    <a:pt x="346" y="30"/>
                  </a:lnTo>
                  <a:cubicBezTo>
                    <a:pt x="408" y="53"/>
                    <a:pt x="451" y="311"/>
                    <a:pt x="441" y="345"/>
                  </a:cubicBezTo>
                  <a:lnTo>
                    <a:pt x="441" y="345"/>
                  </a:lnTo>
                  <a:cubicBezTo>
                    <a:pt x="428" y="384"/>
                    <a:pt x="342" y="397"/>
                    <a:pt x="342" y="397"/>
                  </a:cubicBezTo>
                  <a:lnTo>
                    <a:pt x="351" y="476"/>
                  </a:lnTo>
                  <a:lnTo>
                    <a:pt x="351" y="476"/>
                  </a:lnTo>
                  <a:cubicBezTo>
                    <a:pt x="351" y="476"/>
                    <a:pt x="324" y="539"/>
                    <a:pt x="307" y="548"/>
                  </a:cubicBezTo>
                  <a:lnTo>
                    <a:pt x="307" y="548"/>
                  </a:lnTo>
                  <a:cubicBezTo>
                    <a:pt x="291" y="558"/>
                    <a:pt x="152" y="492"/>
                    <a:pt x="152" y="492"/>
                  </a:cubicBezTo>
                  <a:lnTo>
                    <a:pt x="141" y="399"/>
                  </a:lnTo>
                  <a:lnTo>
                    <a:pt x="141" y="399"/>
                  </a:lnTo>
                  <a:cubicBezTo>
                    <a:pt x="141" y="399"/>
                    <a:pt x="0" y="260"/>
                    <a:pt x="80" y="117"/>
                  </a:cubicBezTo>
                  <a:lnTo>
                    <a:pt x="80" y="117"/>
                  </a:lnTo>
                  <a:cubicBezTo>
                    <a:pt x="123" y="42"/>
                    <a:pt x="268" y="0"/>
                    <a:pt x="346" y="30"/>
                  </a:cubicBez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0" name="HAIR">
              <a:extLst>
                <a:ext uri="{FF2B5EF4-FFF2-40B4-BE49-F238E27FC236}">
                  <a16:creationId xmlns:a16="http://schemas.microsoft.com/office/drawing/2014/main" id="{D6759310-787B-D148-860A-A1ED2742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505" y="4908010"/>
              <a:ext cx="659152" cy="543799"/>
            </a:xfrm>
            <a:custGeom>
              <a:avLst/>
              <a:gdLst>
                <a:gd name="T0" fmla="*/ 472 w 531"/>
                <a:gd name="T1" fmla="*/ 61 h 436"/>
                <a:gd name="T2" fmla="*/ 472 w 531"/>
                <a:gd name="T3" fmla="*/ 61 h 436"/>
                <a:gd name="T4" fmla="*/ 317 w 531"/>
                <a:gd name="T5" fmla="*/ 15 h 436"/>
                <a:gd name="T6" fmla="*/ 317 w 531"/>
                <a:gd name="T7" fmla="*/ 15 h 436"/>
                <a:gd name="T8" fmla="*/ 110 w 531"/>
                <a:gd name="T9" fmla="*/ 135 h 436"/>
                <a:gd name="T10" fmla="*/ 110 w 531"/>
                <a:gd name="T11" fmla="*/ 135 h 436"/>
                <a:gd name="T12" fmla="*/ 113 w 531"/>
                <a:gd name="T13" fmla="*/ 382 h 436"/>
                <a:gd name="T14" fmla="*/ 113 w 531"/>
                <a:gd name="T15" fmla="*/ 382 h 436"/>
                <a:gd name="T16" fmla="*/ 186 w 531"/>
                <a:gd name="T17" fmla="*/ 435 h 436"/>
                <a:gd name="T18" fmla="*/ 236 w 531"/>
                <a:gd name="T19" fmla="*/ 369 h 436"/>
                <a:gd name="T20" fmla="*/ 225 w 531"/>
                <a:gd name="T21" fmla="*/ 323 h 436"/>
                <a:gd name="T22" fmla="*/ 225 w 531"/>
                <a:gd name="T23" fmla="*/ 323 h 436"/>
                <a:gd name="T24" fmla="*/ 157 w 531"/>
                <a:gd name="T25" fmla="*/ 279 h 436"/>
                <a:gd name="T26" fmla="*/ 157 w 531"/>
                <a:gd name="T27" fmla="*/ 279 h 436"/>
                <a:gd name="T28" fmla="*/ 229 w 531"/>
                <a:gd name="T29" fmla="*/ 274 h 436"/>
                <a:gd name="T30" fmla="*/ 271 w 531"/>
                <a:gd name="T31" fmla="*/ 258 h 436"/>
                <a:gd name="T32" fmla="*/ 256 w 531"/>
                <a:gd name="T33" fmla="*/ 191 h 436"/>
                <a:gd name="T34" fmla="*/ 256 w 531"/>
                <a:gd name="T35" fmla="*/ 191 h 436"/>
                <a:gd name="T36" fmla="*/ 445 w 531"/>
                <a:gd name="T37" fmla="*/ 150 h 436"/>
                <a:gd name="T38" fmla="*/ 445 w 531"/>
                <a:gd name="T39" fmla="*/ 150 h 436"/>
                <a:gd name="T40" fmla="*/ 521 w 531"/>
                <a:gd name="T41" fmla="*/ 104 h 436"/>
                <a:gd name="T42" fmla="*/ 521 w 531"/>
                <a:gd name="T43" fmla="*/ 104 h 436"/>
                <a:gd name="T44" fmla="*/ 472 w 531"/>
                <a:gd name="T45" fmla="*/ 6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436">
                  <a:moveTo>
                    <a:pt x="472" y="61"/>
                  </a:moveTo>
                  <a:lnTo>
                    <a:pt x="472" y="61"/>
                  </a:lnTo>
                  <a:cubicBezTo>
                    <a:pt x="490" y="39"/>
                    <a:pt x="488" y="0"/>
                    <a:pt x="317" y="15"/>
                  </a:cubicBezTo>
                  <a:lnTo>
                    <a:pt x="317" y="15"/>
                  </a:lnTo>
                  <a:cubicBezTo>
                    <a:pt x="136" y="31"/>
                    <a:pt x="110" y="135"/>
                    <a:pt x="110" y="135"/>
                  </a:cubicBezTo>
                  <a:lnTo>
                    <a:pt x="110" y="135"/>
                  </a:lnTo>
                  <a:cubicBezTo>
                    <a:pt x="0" y="178"/>
                    <a:pt x="77" y="332"/>
                    <a:pt x="113" y="382"/>
                  </a:cubicBezTo>
                  <a:lnTo>
                    <a:pt x="113" y="382"/>
                  </a:lnTo>
                  <a:cubicBezTo>
                    <a:pt x="149" y="433"/>
                    <a:pt x="186" y="435"/>
                    <a:pt x="186" y="435"/>
                  </a:cubicBezTo>
                  <a:lnTo>
                    <a:pt x="236" y="369"/>
                  </a:lnTo>
                  <a:lnTo>
                    <a:pt x="225" y="323"/>
                  </a:lnTo>
                  <a:lnTo>
                    <a:pt x="225" y="323"/>
                  </a:lnTo>
                  <a:cubicBezTo>
                    <a:pt x="225" y="323"/>
                    <a:pt x="170" y="349"/>
                    <a:pt x="157" y="279"/>
                  </a:cubicBezTo>
                  <a:lnTo>
                    <a:pt x="157" y="279"/>
                  </a:lnTo>
                  <a:cubicBezTo>
                    <a:pt x="147" y="220"/>
                    <a:pt x="211" y="210"/>
                    <a:pt x="229" y="274"/>
                  </a:cubicBezTo>
                  <a:lnTo>
                    <a:pt x="271" y="258"/>
                  </a:lnTo>
                  <a:lnTo>
                    <a:pt x="256" y="191"/>
                  </a:lnTo>
                  <a:lnTo>
                    <a:pt x="256" y="191"/>
                  </a:lnTo>
                  <a:cubicBezTo>
                    <a:pt x="256" y="191"/>
                    <a:pt x="385" y="123"/>
                    <a:pt x="445" y="150"/>
                  </a:cubicBezTo>
                  <a:lnTo>
                    <a:pt x="445" y="150"/>
                  </a:lnTo>
                  <a:cubicBezTo>
                    <a:pt x="445" y="150"/>
                    <a:pt x="512" y="134"/>
                    <a:pt x="521" y="104"/>
                  </a:cubicBezTo>
                  <a:lnTo>
                    <a:pt x="521" y="104"/>
                  </a:lnTo>
                  <a:cubicBezTo>
                    <a:pt x="530" y="73"/>
                    <a:pt x="472" y="61"/>
                    <a:pt x="472" y="6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2" name="SHAPE RECT">
              <a:extLst>
                <a:ext uri="{FF2B5EF4-FFF2-40B4-BE49-F238E27FC236}">
                  <a16:creationId xmlns:a16="http://schemas.microsoft.com/office/drawing/2014/main" id="{D596C786-14D9-2140-B331-36FCF6E95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756" y="5885752"/>
              <a:ext cx="186760" cy="82392"/>
            </a:xfrm>
            <a:custGeom>
              <a:avLst/>
              <a:gdLst>
                <a:gd name="T0" fmla="*/ 150 w 151"/>
                <a:gd name="T1" fmla="*/ 23 h 64"/>
                <a:gd name="T2" fmla="*/ 7 w 151"/>
                <a:gd name="T3" fmla="*/ 63 h 64"/>
                <a:gd name="T4" fmla="*/ 0 w 151"/>
                <a:gd name="T5" fmla="*/ 41 h 64"/>
                <a:gd name="T6" fmla="*/ 144 w 151"/>
                <a:gd name="T7" fmla="*/ 0 h 64"/>
                <a:gd name="T8" fmla="*/ 150 w 151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4">
                  <a:moveTo>
                    <a:pt x="150" y="23"/>
                  </a:moveTo>
                  <a:lnTo>
                    <a:pt x="7" y="63"/>
                  </a:lnTo>
                  <a:lnTo>
                    <a:pt x="0" y="41"/>
                  </a:lnTo>
                  <a:lnTo>
                    <a:pt x="144" y="0"/>
                  </a:lnTo>
                  <a:lnTo>
                    <a:pt x="150" y="2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3" name="RECTANGLE ">
              <a:extLst>
                <a:ext uri="{FF2B5EF4-FFF2-40B4-BE49-F238E27FC236}">
                  <a16:creationId xmlns:a16="http://schemas.microsoft.com/office/drawing/2014/main" id="{473D8C06-70F6-4F43-B214-1F393E8F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940" y="6061526"/>
              <a:ext cx="670138" cy="87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4" name="RECTANGLE">
              <a:extLst>
                <a:ext uri="{FF2B5EF4-FFF2-40B4-BE49-F238E27FC236}">
                  <a16:creationId xmlns:a16="http://schemas.microsoft.com/office/drawing/2014/main" id="{68E684CB-69D8-8641-A214-7314A3BB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234" y="6099975"/>
              <a:ext cx="351548" cy="164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5" name="RECTANGLE">
              <a:extLst>
                <a:ext uri="{FF2B5EF4-FFF2-40B4-BE49-F238E27FC236}">
                  <a16:creationId xmlns:a16="http://schemas.microsoft.com/office/drawing/2014/main" id="{A8BDC99C-9A97-6D4F-AABA-690B315A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725" y="6149413"/>
              <a:ext cx="280141" cy="1702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6" name="RECTANGLE">
              <a:extLst>
                <a:ext uri="{FF2B5EF4-FFF2-40B4-BE49-F238E27FC236}">
                  <a16:creationId xmlns:a16="http://schemas.microsoft.com/office/drawing/2014/main" id="{7A69E489-BEB1-F141-A5E6-E4496CF75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940" y="6149413"/>
              <a:ext cx="560279" cy="1702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7" name="CHECK">
              <a:extLst>
                <a:ext uri="{FF2B5EF4-FFF2-40B4-BE49-F238E27FC236}">
                  <a16:creationId xmlns:a16="http://schemas.microsoft.com/office/drawing/2014/main" id="{CF8458D6-9998-674E-9CF8-4F914DDC1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1107" y="6198848"/>
              <a:ext cx="98873" cy="71410"/>
            </a:xfrm>
            <a:custGeom>
              <a:avLst/>
              <a:gdLst>
                <a:gd name="T0" fmla="*/ 26 w 79"/>
                <a:gd name="T1" fmla="*/ 58 h 59"/>
                <a:gd name="T2" fmla="*/ 26 w 79"/>
                <a:gd name="T3" fmla="*/ 58 h 59"/>
                <a:gd name="T4" fmla="*/ 22 w 79"/>
                <a:gd name="T5" fmla="*/ 56 h 59"/>
                <a:gd name="T6" fmla="*/ 3 w 79"/>
                <a:gd name="T7" fmla="*/ 38 h 59"/>
                <a:gd name="T8" fmla="*/ 3 w 79"/>
                <a:gd name="T9" fmla="*/ 38 h 59"/>
                <a:gd name="T10" fmla="*/ 3 w 79"/>
                <a:gd name="T11" fmla="*/ 28 h 59"/>
                <a:gd name="T12" fmla="*/ 3 w 79"/>
                <a:gd name="T13" fmla="*/ 28 h 59"/>
                <a:gd name="T14" fmla="*/ 13 w 79"/>
                <a:gd name="T15" fmla="*/ 28 h 59"/>
                <a:gd name="T16" fmla="*/ 26 w 79"/>
                <a:gd name="T17" fmla="*/ 41 h 59"/>
                <a:gd name="T18" fmla="*/ 65 w 79"/>
                <a:gd name="T19" fmla="*/ 2 h 59"/>
                <a:gd name="T20" fmla="*/ 65 w 79"/>
                <a:gd name="T21" fmla="*/ 2 h 59"/>
                <a:gd name="T22" fmla="*/ 76 w 79"/>
                <a:gd name="T23" fmla="*/ 2 h 59"/>
                <a:gd name="T24" fmla="*/ 76 w 79"/>
                <a:gd name="T25" fmla="*/ 2 h 59"/>
                <a:gd name="T26" fmla="*/ 76 w 79"/>
                <a:gd name="T27" fmla="*/ 12 h 59"/>
                <a:gd name="T28" fmla="*/ 31 w 79"/>
                <a:gd name="T29" fmla="*/ 56 h 59"/>
                <a:gd name="T30" fmla="*/ 31 w 79"/>
                <a:gd name="T31" fmla="*/ 56 h 59"/>
                <a:gd name="T32" fmla="*/ 26 w 79"/>
                <a:gd name="T33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59">
                  <a:moveTo>
                    <a:pt x="26" y="58"/>
                  </a:moveTo>
                  <a:lnTo>
                    <a:pt x="26" y="58"/>
                  </a:lnTo>
                  <a:cubicBezTo>
                    <a:pt x="24" y="58"/>
                    <a:pt x="23" y="58"/>
                    <a:pt x="22" y="56"/>
                  </a:cubicBezTo>
                  <a:lnTo>
                    <a:pt x="3" y="38"/>
                  </a:lnTo>
                  <a:lnTo>
                    <a:pt x="3" y="38"/>
                  </a:lnTo>
                  <a:cubicBezTo>
                    <a:pt x="0" y="35"/>
                    <a:pt x="0" y="30"/>
                    <a:pt x="3" y="28"/>
                  </a:cubicBezTo>
                  <a:lnTo>
                    <a:pt x="3" y="28"/>
                  </a:lnTo>
                  <a:cubicBezTo>
                    <a:pt x="6" y="25"/>
                    <a:pt x="10" y="25"/>
                    <a:pt x="13" y="28"/>
                  </a:cubicBezTo>
                  <a:lnTo>
                    <a:pt x="26" y="41"/>
                  </a:lnTo>
                  <a:lnTo>
                    <a:pt x="65" y="2"/>
                  </a:lnTo>
                  <a:lnTo>
                    <a:pt x="65" y="2"/>
                  </a:lnTo>
                  <a:cubicBezTo>
                    <a:pt x="69" y="0"/>
                    <a:pt x="73" y="0"/>
                    <a:pt x="76" y="2"/>
                  </a:cubicBezTo>
                  <a:lnTo>
                    <a:pt x="76" y="2"/>
                  </a:lnTo>
                  <a:cubicBezTo>
                    <a:pt x="78" y="5"/>
                    <a:pt x="78" y="9"/>
                    <a:pt x="76" y="12"/>
                  </a:cubicBezTo>
                  <a:lnTo>
                    <a:pt x="31" y="56"/>
                  </a:lnTo>
                  <a:lnTo>
                    <a:pt x="31" y="56"/>
                  </a:lnTo>
                  <a:cubicBezTo>
                    <a:pt x="30" y="58"/>
                    <a:pt x="28" y="58"/>
                    <a:pt x="26" y="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8" name="RECTANGLE">
              <a:extLst>
                <a:ext uri="{FF2B5EF4-FFF2-40B4-BE49-F238E27FC236}">
                  <a16:creationId xmlns:a16="http://schemas.microsoft.com/office/drawing/2014/main" id="{1800E65B-A726-1345-8320-F290E20D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163" y="4924487"/>
              <a:ext cx="686619" cy="8459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19" name="RECTANGLE">
              <a:extLst>
                <a:ext uri="{FF2B5EF4-FFF2-40B4-BE49-F238E27FC236}">
                  <a16:creationId xmlns:a16="http://schemas.microsoft.com/office/drawing/2014/main" id="{091AE605-E94B-644E-8BAE-10BB06570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782" y="4924487"/>
              <a:ext cx="703096" cy="8459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0" name="MOUTH">
              <a:extLst>
                <a:ext uri="{FF2B5EF4-FFF2-40B4-BE49-F238E27FC236}">
                  <a16:creationId xmlns:a16="http://schemas.microsoft.com/office/drawing/2014/main" id="{5533BE9B-B1AA-9445-A354-4E12E3F0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477" y="5330964"/>
              <a:ext cx="98873" cy="38452"/>
            </a:xfrm>
            <a:custGeom>
              <a:avLst/>
              <a:gdLst>
                <a:gd name="T0" fmla="*/ 48 w 79"/>
                <a:gd name="T1" fmla="*/ 29 h 30"/>
                <a:gd name="T2" fmla="*/ 48 w 79"/>
                <a:gd name="T3" fmla="*/ 29 h 30"/>
                <a:gd name="T4" fmla="*/ 7 w 79"/>
                <a:gd name="T5" fmla="*/ 21 h 30"/>
                <a:gd name="T6" fmla="*/ 7 w 79"/>
                <a:gd name="T7" fmla="*/ 21 h 30"/>
                <a:gd name="T8" fmla="*/ 2 w 79"/>
                <a:gd name="T9" fmla="*/ 7 h 30"/>
                <a:gd name="T10" fmla="*/ 2 w 79"/>
                <a:gd name="T11" fmla="*/ 7 h 30"/>
                <a:gd name="T12" fmla="*/ 16 w 79"/>
                <a:gd name="T13" fmla="*/ 2 h 30"/>
                <a:gd name="T14" fmla="*/ 16 w 79"/>
                <a:gd name="T15" fmla="*/ 2 h 30"/>
                <a:gd name="T16" fmla="*/ 65 w 79"/>
                <a:gd name="T17" fmla="*/ 6 h 30"/>
                <a:gd name="T18" fmla="*/ 65 w 79"/>
                <a:gd name="T19" fmla="*/ 6 h 30"/>
                <a:gd name="T20" fmla="*/ 78 w 79"/>
                <a:gd name="T21" fmla="*/ 15 h 30"/>
                <a:gd name="T22" fmla="*/ 78 w 79"/>
                <a:gd name="T23" fmla="*/ 15 h 30"/>
                <a:gd name="T24" fmla="*/ 69 w 79"/>
                <a:gd name="T25" fmla="*/ 27 h 30"/>
                <a:gd name="T26" fmla="*/ 69 w 79"/>
                <a:gd name="T27" fmla="*/ 27 h 30"/>
                <a:gd name="T28" fmla="*/ 48 w 79"/>
                <a:gd name="T2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0">
                  <a:moveTo>
                    <a:pt x="48" y="29"/>
                  </a:moveTo>
                  <a:lnTo>
                    <a:pt x="48" y="29"/>
                  </a:lnTo>
                  <a:cubicBezTo>
                    <a:pt x="24" y="29"/>
                    <a:pt x="8" y="22"/>
                    <a:pt x="7" y="21"/>
                  </a:cubicBezTo>
                  <a:lnTo>
                    <a:pt x="7" y="21"/>
                  </a:lnTo>
                  <a:cubicBezTo>
                    <a:pt x="2" y="19"/>
                    <a:pt x="0" y="13"/>
                    <a:pt x="2" y="7"/>
                  </a:cubicBezTo>
                  <a:lnTo>
                    <a:pt x="2" y="7"/>
                  </a:lnTo>
                  <a:cubicBezTo>
                    <a:pt x="4" y="2"/>
                    <a:pt x="11" y="0"/>
                    <a:pt x="16" y="2"/>
                  </a:cubicBezTo>
                  <a:lnTo>
                    <a:pt x="16" y="2"/>
                  </a:lnTo>
                  <a:cubicBezTo>
                    <a:pt x="16" y="2"/>
                    <a:pt x="36" y="11"/>
                    <a:pt x="65" y="6"/>
                  </a:cubicBezTo>
                  <a:lnTo>
                    <a:pt x="65" y="6"/>
                  </a:lnTo>
                  <a:cubicBezTo>
                    <a:pt x="71" y="5"/>
                    <a:pt x="76" y="9"/>
                    <a:pt x="78" y="15"/>
                  </a:cubicBezTo>
                  <a:lnTo>
                    <a:pt x="78" y="15"/>
                  </a:lnTo>
                  <a:cubicBezTo>
                    <a:pt x="78" y="21"/>
                    <a:pt x="74" y="26"/>
                    <a:pt x="69" y="27"/>
                  </a:cubicBezTo>
                  <a:lnTo>
                    <a:pt x="69" y="27"/>
                  </a:lnTo>
                  <a:cubicBezTo>
                    <a:pt x="61" y="28"/>
                    <a:pt x="54" y="29"/>
                    <a:pt x="48" y="2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1" name="STROKE 03">
              <a:extLst>
                <a:ext uri="{FF2B5EF4-FFF2-40B4-BE49-F238E27FC236}">
                  <a16:creationId xmlns:a16="http://schemas.microsoft.com/office/drawing/2014/main" id="{62E058C5-22BB-F745-A138-11205EB5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022" y="5039840"/>
              <a:ext cx="335071" cy="27463"/>
            </a:xfrm>
            <a:custGeom>
              <a:avLst/>
              <a:gdLst>
                <a:gd name="T0" fmla="*/ 259 w 271"/>
                <a:gd name="T1" fmla="*/ 21 h 22"/>
                <a:gd name="T2" fmla="*/ 11 w 271"/>
                <a:gd name="T3" fmla="*/ 21 h 22"/>
                <a:gd name="T4" fmla="*/ 11 w 271"/>
                <a:gd name="T5" fmla="*/ 21 h 22"/>
                <a:gd name="T6" fmla="*/ 0 w 271"/>
                <a:gd name="T7" fmla="*/ 11 h 22"/>
                <a:gd name="T8" fmla="*/ 0 w 271"/>
                <a:gd name="T9" fmla="*/ 11 h 22"/>
                <a:gd name="T10" fmla="*/ 11 w 271"/>
                <a:gd name="T11" fmla="*/ 0 h 22"/>
                <a:gd name="T12" fmla="*/ 259 w 271"/>
                <a:gd name="T13" fmla="*/ 0 h 22"/>
                <a:gd name="T14" fmla="*/ 259 w 271"/>
                <a:gd name="T15" fmla="*/ 0 h 22"/>
                <a:gd name="T16" fmla="*/ 270 w 271"/>
                <a:gd name="T17" fmla="*/ 11 h 22"/>
                <a:gd name="T18" fmla="*/ 270 w 271"/>
                <a:gd name="T19" fmla="*/ 11 h 22"/>
                <a:gd name="T20" fmla="*/ 259 w 271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2">
                  <a:moveTo>
                    <a:pt x="259" y="21"/>
                  </a:moveTo>
                  <a:lnTo>
                    <a:pt x="11" y="21"/>
                  </a:lnTo>
                  <a:lnTo>
                    <a:pt x="11" y="21"/>
                  </a:lnTo>
                  <a:cubicBezTo>
                    <a:pt x="5" y="21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259" y="0"/>
                  </a:lnTo>
                  <a:lnTo>
                    <a:pt x="259" y="0"/>
                  </a:lnTo>
                  <a:cubicBezTo>
                    <a:pt x="265" y="0"/>
                    <a:pt x="270" y="5"/>
                    <a:pt x="270" y="11"/>
                  </a:cubicBezTo>
                  <a:lnTo>
                    <a:pt x="270" y="11"/>
                  </a:lnTo>
                  <a:cubicBezTo>
                    <a:pt x="270" y="17"/>
                    <a:pt x="265" y="21"/>
                    <a:pt x="259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2" name="STROKE 02">
              <a:extLst>
                <a:ext uri="{FF2B5EF4-FFF2-40B4-BE49-F238E27FC236}">
                  <a16:creationId xmlns:a16="http://schemas.microsoft.com/office/drawing/2014/main" id="{5D29A164-42BD-CA4A-AD19-12CD8082C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022" y="5155190"/>
              <a:ext cx="472392" cy="27466"/>
            </a:xfrm>
            <a:custGeom>
              <a:avLst/>
              <a:gdLst>
                <a:gd name="T0" fmla="*/ 366 w 378"/>
                <a:gd name="T1" fmla="*/ 21 h 22"/>
                <a:gd name="T2" fmla="*/ 11 w 378"/>
                <a:gd name="T3" fmla="*/ 21 h 22"/>
                <a:gd name="T4" fmla="*/ 11 w 378"/>
                <a:gd name="T5" fmla="*/ 21 h 22"/>
                <a:gd name="T6" fmla="*/ 0 w 378"/>
                <a:gd name="T7" fmla="*/ 11 h 22"/>
                <a:gd name="T8" fmla="*/ 0 w 378"/>
                <a:gd name="T9" fmla="*/ 11 h 22"/>
                <a:gd name="T10" fmla="*/ 11 w 378"/>
                <a:gd name="T11" fmla="*/ 0 h 22"/>
                <a:gd name="T12" fmla="*/ 366 w 378"/>
                <a:gd name="T13" fmla="*/ 0 h 22"/>
                <a:gd name="T14" fmla="*/ 366 w 378"/>
                <a:gd name="T15" fmla="*/ 0 h 22"/>
                <a:gd name="T16" fmla="*/ 377 w 378"/>
                <a:gd name="T17" fmla="*/ 11 h 22"/>
                <a:gd name="T18" fmla="*/ 377 w 378"/>
                <a:gd name="T19" fmla="*/ 11 h 22"/>
                <a:gd name="T20" fmla="*/ 366 w 378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">
                  <a:moveTo>
                    <a:pt x="366" y="21"/>
                  </a:moveTo>
                  <a:lnTo>
                    <a:pt x="11" y="21"/>
                  </a:lnTo>
                  <a:lnTo>
                    <a:pt x="11" y="21"/>
                  </a:lnTo>
                  <a:cubicBezTo>
                    <a:pt x="5" y="21"/>
                    <a:pt x="0" y="16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372" y="0"/>
                    <a:pt x="377" y="5"/>
                    <a:pt x="377" y="11"/>
                  </a:cubicBezTo>
                  <a:lnTo>
                    <a:pt x="377" y="11"/>
                  </a:lnTo>
                  <a:cubicBezTo>
                    <a:pt x="377" y="16"/>
                    <a:pt x="372" y="21"/>
                    <a:pt x="366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3" name="STROKE 01">
              <a:extLst>
                <a:ext uri="{FF2B5EF4-FFF2-40B4-BE49-F238E27FC236}">
                  <a16:creationId xmlns:a16="http://schemas.microsoft.com/office/drawing/2014/main" id="{834C0746-2F56-0149-AE42-BF6084A26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022" y="5265049"/>
              <a:ext cx="472392" cy="27466"/>
            </a:xfrm>
            <a:custGeom>
              <a:avLst/>
              <a:gdLst>
                <a:gd name="T0" fmla="*/ 366 w 378"/>
                <a:gd name="T1" fmla="*/ 20 h 21"/>
                <a:gd name="T2" fmla="*/ 11 w 378"/>
                <a:gd name="T3" fmla="*/ 20 h 21"/>
                <a:gd name="T4" fmla="*/ 11 w 378"/>
                <a:gd name="T5" fmla="*/ 20 h 21"/>
                <a:gd name="T6" fmla="*/ 0 w 378"/>
                <a:gd name="T7" fmla="*/ 10 h 21"/>
                <a:gd name="T8" fmla="*/ 0 w 378"/>
                <a:gd name="T9" fmla="*/ 10 h 21"/>
                <a:gd name="T10" fmla="*/ 11 w 378"/>
                <a:gd name="T11" fmla="*/ 0 h 21"/>
                <a:gd name="T12" fmla="*/ 366 w 378"/>
                <a:gd name="T13" fmla="*/ 0 h 21"/>
                <a:gd name="T14" fmla="*/ 366 w 378"/>
                <a:gd name="T15" fmla="*/ 0 h 21"/>
                <a:gd name="T16" fmla="*/ 377 w 378"/>
                <a:gd name="T17" fmla="*/ 10 h 21"/>
                <a:gd name="T18" fmla="*/ 377 w 378"/>
                <a:gd name="T19" fmla="*/ 10 h 21"/>
                <a:gd name="T20" fmla="*/ 366 w 378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1">
                  <a:moveTo>
                    <a:pt x="366" y="20"/>
                  </a:moveTo>
                  <a:lnTo>
                    <a:pt x="11" y="20"/>
                  </a:lnTo>
                  <a:lnTo>
                    <a:pt x="11" y="20"/>
                  </a:lnTo>
                  <a:cubicBezTo>
                    <a:pt x="5" y="20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4"/>
                    <a:pt x="5" y="0"/>
                    <a:pt x="11" y="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372" y="0"/>
                    <a:pt x="377" y="4"/>
                    <a:pt x="377" y="10"/>
                  </a:cubicBezTo>
                  <a:lnTo>
                    <a:pt x="377" y="10"/>
                  </a:lnTo>
                  <a:cubicBezTo>
                    <a:pt x="377" y="16"/>
                    <a:pt x="372" y="20"/>
                    <a:pt x="366" y="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4" name="RECTANGLE">
              <a:extLst>
                <a:ext uri="{FF2B5EF4-FFF2-40B4-BE49-F238E27FC236}">
                  <a16:creationId xmlns:a16="http://schemas.microsoft.com/office/drawing/2014/main" id="{9B8D7B56-ECA6-604F-9FF2-4CDFF24B9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007" y="5407865"/>
              <a:ext cx="450421" cy="2691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5" name="CHECK">
              <a:extLst>
                <a:ext uri="{FF2B5EF4-FFF2-40B4-BE49-F238E27FC236}">
                  <a16:creationId xmlns:a16="http://schemas.microsoft.com/office/drawing/2014/main" id="{F278EF0F-D2BB-C54C-AAF6-519DAA0C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810" y="5473780"/>
              <a:ext cx="153802" cy="120845"/>
            </a:xfrm>
            <a:custGeom>
              <a:avLst/>
              <a:gdLst>
                <a:gd name="T0" fmla="*/ 35 w 122"/>
                <a:gd name="T1" fmla="*/ 96 h 97"/>
                <a:gd name="T2" fmla="*/ 35 w 122"/>
                <a:gd name="T3" fmla="*/ 96 h 97"/>
                <a:gd name="T4" fmla="*/ 28 w 122"/>
                <a:gd name="T5" fmla="*/ 93 h 97"/>
                <a:gd name="T6" fmla="*/ 4 w 122"/>
                <a:gd name="T7" fmla="*/ 69 h 97"/>
                <a:gd name="T8" fmla="*/ 4 w 122"/>
                <a:gd name="T9" fmla="*/ 69 h 97"/>
                <a:gd name="T10" fmla="*/ 4 w 122"/>
                <a:gd name="T11" fmla="*/ 55 h 97"/>
                <a:gd name="T12" fmla="*/ 4 w 122"/>
                <a:gd name="T13" fmla="*/ 55 h 97"/>
                <a:gd name="T14" fmla="*/ 19 w 122"/>
                <a:gd name="T15" fmla="*/ 55 h 97"/>
                <a:gd name="T16" fmla="*/ 35 w 122"/>
                <a:gd name="T17" fmla="*/ 71 h 97"/>
                <a:gd name="T18" fmla="*/ 102 w 122"/>
                <a:gd name="T19" fmla="*/ 4 h 97"/>
                <a:gd name="T20" fmla="*/ 102 w 122"/>
                <a:gd name="T21" fmla="*/ 4 h 97"/>
                <a:gd name="T22" fmla="*/ 116 w 122"/>
                <a:gd name="T23" fmla="*/ 4 h 97"/>
                <a:gd name="T24" fmla="*/ 116 w 122"/>
                <a:gd name="T25" fmla="*/ 4 h 97"/>
                <a:gd name="T26" fmla="*/ 116 w 122"/>
                <a:gd name="T27" fmla="*/ 19 h 97"/>
                <a:gd name="T28" fmla="*/ 43 w 122"/>
                <a:gd name="T29" fmla="*/ 93 h 97"/>
                <a:gd name="T30" fmla="*/ 43 w 122"/>
                <a:gd name="T31" fmla="*/ 93 h 97"/>
                <a:gd name="T32" fmla="*/ 35 w 122"/>
                <a:gd name="T33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97">
                  <a:moveTo>
                    <a:pt x="35" y="96"/>
                  </a:moveTo>
                  <a:lnTo>
                    <a:pt x="35" y="96"/>
                  </a:lnTo>
                  <a:cubicBezTo>
                    <a:pt x="32" y="96"/>
                    <a:pt x="30" y="95"/>
                    <a:pt x="28" y="93"/>
                  </a:cubicBezTo>
                  <a:lnTo>
                    <a:pt x="4" y="69"/>
                  </a:lnTo>
                  <a:lnTo>
                    <a:pt x="4" y="69"/>
                  </a:lnTo>
                  <a:cubicBezTo>
                    <a:pt x="0" y="65"/>
                    <a:pt x="0" y="58"/>
                    <a:pt x="4" y="55"/>
                  </a:cubicBezTo>
                  <a:lnTo>
                    <a:pt x="4" y="55"/>
                  </a:lnTo>
                  <a:cubicBezTo>
                    <a:pt x="8" y="51"/>
                    <a:pt x="15" y="51"/>
                    <a:pt x="19" y="55"/>
                  </a:cubicBezTo>
                  <a:lnTo>
                    <a:pt x="35" y="71"/>
                  </a:lnTo>
                  <a:lnTo>
                    <a:pt x="102" y="4"/>
                  </a:lnTo>
                  <a:lnTo>
                    <a:pt x="102" y="4"/>
                  </a:lnTo>
                  <a:cubicBezTo>
                    <a:pt x="106" y="0"/>
                    <a:pt x="112" y="0"/>
                    <a:pt x="116" y="4"/>
                  </a:cubicBezTo>
                  <a:lnTo>
                    <a:pt x="116" y="4"/>
                  </a:lnTo>
                  <a:cubicBezTo>
                    <a:pt x="121" y="8"/>
                    <a:pt x="121" y="15"/>
                    <a:pt x="116" y="19"/>
                  </a:cubicBezTo>
                  <a:lnTo>
                    <a:pt x="43" y="93"/>
                  </a:lnTo>
                  <a:lnTo>
                    <a:pt x="43" y="93"/>
                  </a:lnTo>
                  <a:cubicBezTo>
                    <a:pt x="40" y="95"/>
                    <a:pt x="38" y="96"/>
                    <a:pt x="35" y="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4" name="ARROW">
              <a:extLst>
                <a:ext uri="{FF2B5EF4-FFF2-40B4-BE49-F238E27FC236}">
                  <a16:creationId xmlns:a16="http://schemas.microsoft.com/office/drawing/2014/main" id="{6C39B1A4-012B-0249-9687-9E4315C40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074" y="5133218"/>
              <a:ext cx="418661" cy="421717"/>
            </a:xfrm>
            <a:custGeom>
              <a:avLst/>
              <a:gdLst>
                <a:gd name="connsiteX0" fmla="*/ 385930 w 418661"/>
                <a:gd name="connsiteY0" fmla="*/ 28471 h 421717"/>
                <a:gd name="connsiteX1" fmla="*/ 385772 w 418661"/>
                <a:gd name="connsiteY1" fmla="*/ 28491 h 421717"/>
                <a:gd name="connsiteX2" fmla="*/ 385973 w 418661"/>
                <a:gd name="connsiteY2" fmla="*/ 28741 h 421717"/>
                <a:gd name="connsiteX3" fmla="*/ 394691 w 418661"/>
                <a:gd name="connsiteY3" fmla="*/ 0 h 421717"/>
                <a:gd name="connsiteX4" fmla="*/ 409709 w 418661"/>
                <a:gd name="connsiteY4" fmla="*/ 11141 h 421717"/>
                <a:gd name="connsiteX5" fmla="*/ 418470 w 418661"/>
                <a:gd name="connsiteY5" fmla="*/ 71795 h 421717"/>
                <a:gd name="connsiteX6" fmla="*/ 407206 w 418661"/>
                <a:gd name="connsiteY6" fmla="*/ 85412 h 421717"/>
                <a:gd name="connsiteX7" fmla="*/ 405955 w 418661"/>
                <a:gd name="connsiteY7" fmla="*/ 86649 h 421717"/>
                <a:gd name="connsiteX8" fmla="*/ 393439 w 418661"/>
                <a:gd name="connsiteY8" fmla="*/ 75509 h 421717"/>
                <a:gd name="connsiteX9" fmla="*/ 388313 w 418661"/>
                <a:gd name="connsiteY9" fmla="*/ 43402 h 421717"/>
                <a:gd name="connsiteX10" fmla="*/ 301183 w 418661"/>
                <a:gd name="connsiteY10" fmla="*/ 183360 h 421717"/>
                <a:gd name="connsiteX11" fmla="*/ 282469 w 418661"/>
                <a:gd name="connsiteY11" fmla="*/ 188326 h 421717"/>
                <a:gd name="connsiteX12" fmla="*/ 242545 w 418661"/>
                <a:gd name="connsiteY12" fmla="*/ 162255 h 421717"/>
                <a:gd name="connsiteX13" fmla="*/ 156461 w 418661"/>
                <a:gd name="connsiteY13" fmla="*/ 298814 h 421717"/>
                <a:gd name="connsiteX14" fmla="*/ 137747 w 418661"/>
                <a:gd name="connsiteY14" fmla="*/ 302538 h 421717"/>
                <a:gd name="connsiteX15" fmla="*/ 106556 w 418661"/>
                <a:gd name="connsiteY15" fmla="*/ 283917 h 421717"/>
                <a:gd name="connsiteX16" fmla="*/ 24214 w 418661"/>
                <a:gd name="connsiteY16" fmla="*/ 415510 h 421717"/>
                <a:gd name="connsiteX17" fmla="*/ 12986 w 418661"/>
                <a:gd name="connsiteY17" fmla="*/ 421717 h 421717"/>
                <a:gd name="connsiteX18" fmla="*/ 6748 w 418661"/>
                <a:gd name="connsiteY18" fmla="*/ 419234 h 421717"/>
                <a:gd name="connsiteX19" fmla="*/ 1758 w 418661"/>
                <a:gd name="connsiteY19" fmla="*/ 401854 h 421717"/>
                <a:gd name="connsiteX20" fmla="*/ 91585 w 418661"/>
                <a:gd name="connsiteY20" fmla="*/ 259088 h 421717"/>
                <a:gd name="connsiteX21" fmla="*/ 109052 w 418661"/>
                <a:gd name="connsiteY21" fmla="*/ 254122 h 421717"/>
                <a:gd name="connsiteX22" fmla="*/ 141489 w 418661"/>
                <a:gd name="connsiteY22" fmla="*/ 273985 h 421717"/>
                <a:gd name="connsiteX23" fmla="*/ 226327 w 418661"/>
                <a:gd name="connsiteY23" fmla="*/ 137426 h 421717"/>
                <a:gd name="connsiteX24" fmla="*/ 243793 w 418661"/>
                <a:gd name="connsiteY24" fmla="*/ 133702 h 421717"/>
                <a:gd name="connsiteX25" fmla="*/ 284964 w 418661"/>
                <a:gd name="connsiteY25" fmla="*/ 158531 h 421717"/>
                <a:gd name="connsiteX26" fmla="*/ 364988 w 418661"/>
                <a:gd name="connsiteY26" fmla="*/ 31126 h 421717"/>
                <a:gd name="connsiteX27" fmla="*/ 337119 w 418661"/>
                <a:gd name="connsiteY27" fmla="*/ 34660 h 421717"/>
                <a:gd name="connsiteX28" fmla="*/ 323352 w 418661"/>
                <a:gd name="connsiteY28" fmla="*/ 23519 h 421717"/>
                <a:gd name="connsiteX29" fmla="*/ 334616 w 418661"/>
                <a:gd name="connsiteY29" fmla="*/ 8665 h 421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8661" h="421717">
                  <a:moveTo>
                    <a:pt x="385930" y="28471"/>
                  </a:moveTo>
                  <a:lnTo>
                    <a:pt x="385772" y="28491"/>
                  </a:lnTo>
                  <a:lnTo>
                    <a:pt x="385973" y="28741"/>
                  </a:lnTo>
                  <a:close/>
                  <a:moveTo>
                    <a:pt x="394691" y="0"/>
                  </a:moveTo>
                  <a:cubicBezTo>
                    <a:pt x="402200" y="0"/>
                    <a:pt x="408458" y="3714"/>
                    <a:pt x="409709" y="11141"/>
                  </a:cubicBezTo>
                  <a:lnTo>
                    <a:pt x="418470" y="71795"/>
                  </a:lnTo>
                  <a:cubicBezTo>
                    <a:pt x="419722" y="77984"/>
                    <a:pt x="414715" y="85412"/>
                    <a:pt x="407206" y="85412"/>
                  </a:cubicBezTo>
                  <a:lnTo>
                    <a:pt x="405955" y="86649"/>
                  </a:lnTo>
                  <a:cubicBezTo>
                    <a:pt x="399697" y="86649"/>
                    <a:pt x="393439" y="81698"/>
                    <a:pt x="393439" y="75509"/>
                  </a:cubicBezTo>
                  <a:lnTo>
                    <a:pt x="388313" y="43402"/>
                  </a:lnTo>
                  <a:lnTo>
                    <a:pt x="301183" y="183360"/>
                  </a:lnTo>
                  <a:cubicBezTo>
                    <a:pt x="296193" y="189567"/>
                    <a:pt x="288707" y="192050"/>
                    <a:pt x="282469" y="188326"/>
                  </a:cubicBezTo>
                  <a:lnTo>
                    <a:pt x="242545" y="162255"/>
                  </a:lnTo>
                  <a:lnTo>
                    <a:pt x="156461" y="298814"/>
                  </a:lnTo>
                  <a:cubicBezTo>
                    <a:pt x="152718" y="305021"/>
                    <a:pt x="143985" y="307504"/>
                    <a:pt x="137747" y="302538"/>
                  </a:cubicBezTo>
                  <a:lnTo>
                    <a:pt x="106556" y="283917"/>
                  </a:lnTo>
                  <a:lnTo>
                    <a:pt x="24214" y="415510"/>
                  </a:lnTo>
                  <a:cubicBezTo>
                    <a:pt x="21719" y="419234"/>
                    <a:pt x="17976" y="421717"/>
                    <a:pt x="12986" y="421717"/>
                  </a:cubicBezTo>
                  <a:cubicBezTo>
                    <a:pt x="10491" y="421717"/>
                    <a:pt x="7996" y="421717"/>
                    <a:pt x="6748" y="419234"/>
                  </a:cubicBezTo>
                  <a:cubicBezTo>
                    <a:pt x="510" y="415510"/>
                    <a:pt x="-1985" y="408061"/>
                    <a:pt x="1758" y="401854"/>
                  </a:cubicBezTo>
                  <a:lnTo>
                    <a:pt x="91585" y="259088"/>
                  </a:lnTo>
                  <a:cubicBezTo>
                    <a:pt x="95328" y="252881"/>
                    <a:pt x="102814" y="250398"/>
                    <a:pt x="109052" y="254122"/>
                  </a:cubicBezTo>
                  <a:lnTo>
                    <a:pt x="141489" y="273985"/>
                  </a:lnTo>
                  <a:lnTo>
                    <a:pt x="226327" y="137426"/>
                  </a:lnTo>
                  <a:cubicBezTo>
                    <a:pt x="230069" y="131219"/>
                    <a:pt x="237555" y="129978"/>
                    <a:pt x="243793" y="133702"/>
                  </a:cubicBezTo>
                  <a:lnTo>
                    <a:pt x="284964" y="158531"/>
                  </a:lnTo>
                  <a:lnTo>
                    <a:pt x="364988" y="31126"/>
                  </a:lnTo>
                  <a:lnTo>
                    <a:pt x="337119" y="34660"/>
                  </a:lnTo>
                  <a:cubicBezTo>
                    <a:pt x="330861" y="35898"/>
                    <a:pt x="323352" y="30946"/>
                    <a:pt x="323352" y="23519"/>
                  </a:cubicBezTo>
                  <a:cubicBezTo>
                    <a:pt x="322100" y="17330"/>
                    <a:pt x="327106" y="9903"/>
                    <a:pt x="334616" y="86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8" name="RECTANGLE">
              <a:extLst>
                <a:ext uri="{FF2B5EF4-FFF2-40B4-BE49-F238E27FC236}">
                  <a16:creationId xmlns:a16="http://schemas.microsoft.com/office/drawing/2014/main" id="{B0C44C0F-B45E-7C44-A8CB-949D05DF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174" y="5666035"/>
              <a:ext cx="532817" cy="27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29" name="HAND">
              <a:extLst>
                <a:ext uri="{FF2B5EF4-FFF2-40B4-BE49-F238E27FC236}">
                  <a16:creationId xmlns:a16="http://schemas.microsoft.com/office/drawing/2014/main" id="{8CD14975-45B6-DF4D-AA39-2E218F864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629" y="6028569"/>
              <a:ext cx="400986" cy="346053"/>
            </a:xfrm>
            <a:custGeom>
              <a:avLst/>
              <a:gdLst>
                <a:gd name="T0" fmla="*/ 0 w 320"/>
                <a:gd name="T1" fmla="*/ 93 h 280"/>
                <a:gd name="T2" fmla="*/ 0 w 320"/>
                <a:gd name="T3" fmla="*/ 93 h 280"/>
                <a:gd name="T4" fmla="*/ 93 w 320"/>
                <a:gd name="T5" fmla="*/ 27 h 280"/>
                <a:gd name="T6" fmla="*/ 93 w 320"/>
                <a:gd name="T7" fmla="*/ 27 h 280"/>
                <a:gd name="T8" fmla="*/ 230 w 320"/>
                <a:gd name="T9" fmla="*/ 0 h 280"/>
                <a:gd name="T10" fmla="*/ 230 w 320"/>
                <a:gd name="T11" fmla="*/ 0 h 280"/>
                <a:gd name="T12" fmla="*/ 169 w 320"/>
                <a:gd name="T13" fmla="*/ 77 h 280"/>
                <a:gd name="T14" fmla="*/ 138 w 320"/>
                <a:gd name="T15" fmla="*/ 99 h 280"/>
                <a:gd name="T16" fmla="*/ 138 w 320"/>
                <a:gd name="T17" fmla="*/ 99 h 280"/>
                <a:gd name="T18" fmla="*/ 205 w 320"/>
                <a:gd name="T19" fmla="*/ 176 h 280"/>
                <a:gd name="T20" fmla="*/ 205 w 320"/>
                <a:gd name="T21" fmla="*/ 176 h 280"/>
                <a:gd name="T22" fmla="*/ 319 w 320"/>
                <a:gd name="T23" fmla="*/ 234 h 280"/>
                <a:gd name="T24" fmla="*/ 319 w 320"/>
                <a:gd name="T25" fmla="*/ 234 h 280"/>
                <a:gd name="T26" fmla="*/ 186 w 320"/>
                <a:gd name="T27" fmla="*/ 267 h 280"/>
                <a:gd name="T28" fmla="*/ 186 w 320"/>
                <a:gd name="T29" fmla="*/ 267 h 280"/>
                <a:gd name="T30" fmla="*/ 60 w 320"/>
                <a:gd name="T31" fmla="*/ 279 h 280"/>
                <a:gd name="T32" fmla="*/ 0 w 320"/>
                <a:gd name="T33" fmla="*/ 9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280">
                  <a:moveTo>
                    <a:pt x="0" y="93"/>
                  </a:moveTo>
                  <a:lnTo>
                    <a:pt x="0" y="93"/>
                  </a:lnTo>
                  <a:cubicBezTo>
                    <a:pt x="0" y="93"/>
                    <a:pt x="52" y="40"/>
                    <a:pt x="93" y="27"/>
                  </a:cubicBezTo>
                  <a:lnTo>
                    <a:pt x="93" y="27"/>
                  </a:lnTo>
                  <a:cubicBezTo>
                    <a:pt x="135" y="12"/>
                    <a:pt x="230" y="0"/>
                    <a:pt x="230" y="0"/>
                  </a:cubicBezTo>
                  <a:lnTo>
                    <a:pt x="230" y="0"/>
                  </a:lnTo>
                  <a:cubicBezTo>
                    <a:pt x="230" y="0"/>
                    <a:pt x="259" y="63"/>
                    <a:pt x="169" y="77"/>
                  </a:cubicBezTo>
                  <a:lnTo>
                    <a:pt x="138" y="99"/>
                  </a:lnTo>
                  <a:lnTo>
                    <a:pt x="138" y="99"/>
                  </a:lnTo>
                  <a:cubicBezTo>
                    <a:pt x="138" y="99"/>
                    <a:pt x="185" y="160"/>
                    <a:pt x="205" y="176"/>
                  </a:cubicBezTo>
                  <a:lnTo>
                    <a:pt x="205" y="176"/>
                  </a:lnTo>
                  <a:cubicBezTo>
                    <a:pt x="230" y="196"/>
                    <a:pt x="319" y="234"/>
                    <a:pt x="319" y="234"/>
                  </a:cubicBezTo>
                  <a:lnTo>
                    <a:pt x="319" y="234"/>
                  </a:lnTo>
                  <a:cubicBezTo>
                    <a:pt x="319" y="234"/>
                    <a:pt x="263" y="258"/>
                    <a:pt x="186" y="267"/>
                  </a:cubicBezTo>
                  <a:lnTo>
                    <a:pt x="186" y="267"/>
                  </a:lnTo>
                  <a:cubicBezTo>
                    <a:pt x="109" y="275"/>
                    <a:pt x="60" y="279"/>
                    <a:pt x="60" y="279"/>
                  </a:cubicBezTo>
                  <a:lnTo>
                    <a:pt x="0" y="93"/>
                  </a:lnTo>
                </a:path>
              </a:pathLst>
            </a:custGeom>
            <a:solidFill>
              <a:srgbClr val="8E42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ABF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0" name="CIRCLE STAR">
              <a:extLst>
                <a:ext uri="{FF2B5EF4-FFF2-40B4-BE49-F238E27FC236}">
                  <a16:creationId xmlns:a16="http://schemas.microsoft.com/office/drawing/2014/main" id="{692A3078-3166-8C40-AC25-8CD1B51B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400" y="5984625"/>
              <a:ext cx="389997" cy="389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1" name="STAR">
              <a:extLst>
                <a:ext uri="{FF2B5EF4-FFF2-40B4-BE49-F238E27FC236}">
                  <a16:creationId xmlns:a16="http://schemas.microsoft.com/office/drawing/2014/main" id="{D2AFA157-5ECA-104E-BA3F-1CB5D135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792" y="6067017"/>
              <a:ext cx="225212" cy="214226"/>
            </a:xfrm>
            <a:custGeom>
              <a:avLst/>
              <a:gdLst>
                <a:gd name="T0" fmla="*/ 89 w 179"/>
                <a:gd name="T1" fmla="*/ 0 h 170"/>
                <a:gd name="T2" fmla="*/ 122 w 179"/>
                <a:gd name="T3" fmla="*/ 50 h 170"/>
                <a:gd name="T4" fmla="*/ 178 w 179"/>
                <a:gd name="T5" fmla="*/ 65 h 170"/>
                <a:gd name="T6" fmla="*/ 142 w 179"/>
                <a:gd name="T7" fmla="*/ 109 h 170"/>
                <a:gd name="T8" fmla="*/ 144 w 179"/>
                <a:gd name="T9" fmla="*/ 169 h 170"/>
                <a:gd name="T10" fmla="*/ 89 w 179"/>
                <a:gd name="T11" fmla="*/ 146 h 170"/>
                <a:gd name="T12" fmla="*/ 34 w 179"/>
                <a:gd name="T13" fmla="*/ 169 h 170"/>
                <a:gd name="T14" fmla="*/ 36 w 179"/>
                <a:gd name="T15" fmla="*/ 109 h 170"/>
                <a:gd name="T16" fmla="*/ 0 w 179"/>
                <a:gd name="T17" fmla="*/ 65 h 170"/>
                <a:gd name="T18" fmla="*/ 56 w 179"/>
                <a:gd name="T19" fmla="*/ 50 h 170"/>
                <a:gd name="T20" fmla="*/ 89 w 179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70">
                  <a:moveTo>
                    <a:pt x="89" y="0"/>
                  </a:moveTo>
                  <a:lnTo>
                    <a:pt x="122" y="50"/>
                  </a:lnTo>
                  <a:lnTo>
                    <a:pt x="178" y="65"/>
                  </a:lnTo>
                  <a:lnTo>
                    <a:pt x="142" y="109"/>
                  </a:lnTo>
                  <a:lnTo>
                    <a:pt x="144" y="169"/>
                  </a:lnTo>
                  <a:lnTo>
                    <a:pt x="89" y="146"/>
                  </a:lnTo>
                  <a:lnTo>
                    <a:pt x="34" y="169"/>
                  </a:lnTo>
                  <a:lnTo>
                    <a:pt x="36" y="109"/>
                  </a:lnTo>
                  <a:lnTo>
                    <a:pt x="0" y="65"/>
                  </a:lnTo>
                  <a:lnTo>
                    <a:pt x="56" y="50"/>
                  </a:lnTo>
                  <a:lnTo>
                    <a:pt x="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2" name="STAR BRIGHTNESS">
              <a:extLst>
                <a:ext uri="{FF2B5EF4-FFF2-40B4-BE49-F238E27FC236}">
                  <a16:creationId xmlns:a16="http://schemas.microsoft.com/office/drawing/2014/main" id="{010A76A3-3847-FB41-9EF2-860B0C80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792" y="6067017"/>
              <a:ext cx="153802" cy="214226"/>
            </a:xfrm>
            <a:custGeom>
              <a:avLst/>
              <a:gdLst>
                <a:gd name="T0" fmla="*/ 89 w 123"/>
                <a:gd name="T1" fmla="*/ 0 h 170"/>
                <a:gd name="T2" fmla="*/ 56 w 123"/>
                <a:gd name="T3" fmla="*/ 50 h 170"/>
                <a:gd name="T4" fmla="*/ 0 w 123"/>
                <a:gd name="T5" fmla="*/ 65 h 170"/>
                <a:gd name="T6" fmla="*/ 36 w 123"/>
                <a:gd name="T7" fmla="*/ 109 h 170"/>
                <a:gd name="T8" fmla="*/ 34 w 123"/>
                <a:gd name="T9" fmla="*/ 169 h 170"/>
                <a:gd name="T10" fmla="*/ 122 w 123"/>
                <a:gd name="T11" fmla="*/ 50 h 170"/>
                <a:gd name="T12" fmla="*/ 89 w 123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70">
                  <a:moveTo>
                    <a:pt x="89" y="0"/>
                  </a:moveTo>
                  <a:lnTo>
                    <a:pt x="56" y="50"/>
                  </a:lnTo>
                  <a:lnTo>
                    <a:pt x="0" y="65"/>
                  </a:lnTo>
                  <a:lnTo>
                    <a:pt x="36" y="109"/>
                  </a:lnTo>
                  <a:lnTo>
                    <a:pt x="34" y="169"/>
                  </a:lnTo>
                  <a:lnTo>
                    <a:pt x="122" y="50"/>
                  </a:lnTo>
                  <a:lnTo>
                    <a:pt x="89" y="0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3" name="STROKE DASH">
              <a:extLst>
                <a:ext uri="{FF2B5EF4-FFF2-40B4-BE49-F238E27FC236}">
                  <a16:creationId xmlns:a16="http://schemas.microsoft.com/office/drawing/2014/main" id="{9F6CD08B-DB07-4F4F-A8C4-B1AB31DB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9552" y="4792656"/>
              <a:ext cx="274647" cy="296618"/>
            </a:xfrm>
            <a:custGeom>
              <a:avLst/>
              <a:gdLst>
                <a:gd name="T0" fmla="*/ 208 w 220"/>
                <a:gd name="T1" fmla="*/ 237 h 238"/>
                <a:gd name="T2" fmla="*/ 208 w 220"/>
                <a:gd name="T3" fmla="*/ 237 h 238"/>
                <a:gd name="T4" fmla="*/ 197 w 220"/>
                <a:gd name="T5" fmla="*/ 227 h 238"/>
                <a:gd name="T6" fmla="*/ 197 w 220"/>
                <a:gd name="T7" fmla="*/ 21 h 238"/>
                <a:gd name="T8" fmla="*/ 10 w 220"/>
                <a:gd name="T9" fmla="*/ 21 h 238"/>
                <a:gd name="T10" fmla="*/ 10 w 220"/>
                <a:gd name="T11" fmla="*/ 21 h 238"/>
                <a:gd name="T12" fmla="*/ 0 w 220"/>
                <a:gd name="T13" fmla="*/ 10 h 238"/>
                <a:gd name="T14" fmla="*/ 0 w 220"/>
                <a:gd name="T15" fmla="*/ 10 h 238"/>
                <a:gd name="T16" fmla="*/ 10 w 220"/>
                <a:gd name="T17" fmla="*/ 0 h 238"/>
                <a:gd name="T18" fmla="*/ 208 w 220"/>
                <a:gd name="T19" fmla="*/ 0 h 238"/>
                <a:gd name="T20" fmla="*/ 208 w 220"/>
                <a:gd name="T21" fmla="*/ 0 h 238"/>
                <a:gd name="T22" fmla="*/ 219 w 220"/>
                <a:gd name="T23" fmla="*/ 10 h 238"/>
                <a:gd name="T24" fmla="*/ 219 w 220"/>
                <a:gd name="T25" fmla="*/ 227 h 238"/>
                <a:gd name="T26" fmla="*/ 219 w 220"/>
                <a:gd name="T27" fmla="*/ 227 h 238"/>
                <a:gd name="T28" fmla="*/ 208 w 220"/>
                <a:gd name="T29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38">
                  <a:moveTo>
                    <a:pt x="208" y="237"/>
                  </a:moveTo>
                  <a:lnTo>
                    <a:pt x="208" y="237"/>
                  </a:lnTo>
                  <a:cubicBezTo>
                    <a:pt x="202" y="237"/>
                    <a:pt x="197" y="233"/>
                    <a:pt x="197" y="227"/>
                  </a:cubicBezTo>
                  <a:lnTo>
                    <a:pt x="197" y="21"/>
                  </a:lnTo>
                  <a:lnTo>
                    <a:pt x="10" y="21"/>
                  </a:lnTo>
                  <a:lnTo>
                    <a:pt x="10" y="21"/>
                  </a:lnTo>
                  <a:cubicBezTo>
                    <a:pt x="4" y="21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5"/>
                    <a:pt x="4" y="0"/>
                    <a:pt x="10" y="0"/>
                  </a:cubicBezTo>
                  <a:lnTo>
                    <a:pt x="208" y="0"/>
                  </a:lnTo>
                  <a:lnTo>
                    <a:pt x="208" y="0"/>
                  </a:lnTo>
                  <a:cubicBezTo>
                    <a:pt x="214" y="0"/>
                    <a:pt x="219" y="5"/>
                    <a:pt x="219" y="10"/>
                  </a:cubicBezTo>
                  <a:lnTo>
                    <a:pt x="219" y="227"/>
                  </a:lnTo>
                  <a:lnTo>
                    <a:pt x="219" y="227"/>
                  </a:lnTo>
                  <a:cubicBezTo>
                    <a:pt x="219" y="233"/>
                    <a:pt x="214" y="237"/>
                    <a:pt x="208" y="2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4" name="STROKE DASH">
              <a:extLst>
                <a:ext uri="{FF2B5EF4-FFF2-40B4-BE49-F238E27FC236}">
                  <a16:creationId xmlns:a16="http://schemas.microsoft.com/office/drawing/2014/main" id="{C01E8B7F-C620-5A47-80B7-6C2944EA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807" y="4792656"/>
              <a:ext cx="131830" cy="27466"/>
            </a:xfrm>
            <a:custGeom>
              <a:avLst/>
              <a:gdLst>
                <a:gd name="T0" fmla="*/ 96 w 108"/>
                <a:gd name="T1" fmla="*/ 21 h 22"/>
                <a:gd name="T2" fmla="*/ 10 w 108"/>
                <a:gd name="T3" fmla="*/ 21 h 22"/>
                <a:gd name="T4" fmla="*/ 10 w 108"/>
                <a:gd name="T5" fmla="*/ 21 h 22"/>
                <a:gd name="T6" fmla="*/ 0 w 108"/>
                <a:gd name="T7" fmla="*/ 10 h 22"/>
                <a:gd name="T8" fmla="*/ 0 w 108"/>
                <a:gd name="T9" fmla="*/ 10 h 22"/>
                <a:gd name="T10" fmla="*/ 10 w 108"/>
                <a:gd name="T11" fmla="*/ 0 h 22"/>
                <a:gd name="T12" fmla="*/ 96 w 108"/>
                <a:gd name="T13" fmla="*/ 0 h 22"/>
                <a:gd name="T14" fmla="*/ 96 w 108"/>
                <a:gd name="T15" fmla="*/ 0 h 22"/>
                <a:gd name="T16" fmla="*/ 107 w 108"/>
                <a:gd name="T17" fmla="*/ 10 h 22"/>
                <a:gd name="T18" fmla="*/ 107 w 108"/>
                <a:gd name="T19" fmla="*/ 10 h 22"/>
                <a:gd name="T20" fmla="*/ 96 w 108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22">
                  <a:moveTo>
                    <a:pt x="96" y="21"/>
                  </a:moveTo>
                  <a:lnTo>
                    <a:pt x="10" y="21"/>
                  </a:lnTo>
                  <a:lnTo>
                    <a:pt x="10" y="21"/>
                  </a:lnTo>
                  <a:cubicBezTo>
                    <a:pt x="5" y="21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5"/>
                    <a:pt x="5" y="0"/>
                    <a:pt x="10" y="0"/>
                  </a:cubicBezTo>
                  <a:lnTo>
                    <a:pt x="96" y="0"/>
                  </a:lnTo>
                  <a:lnTo>
                    <a:pt x="96" y="0"/>
                  </a:lnTo>
                  <a:cubicBezTo>
                    <a:pt x="102" y="0"/>
                    <a:pt x="107" y="5"/>
                    <a:pt x="107" y="10"/>
                  </a:cubicBezTo>
                  <a:lnTo>
                    <a:pt x="107" y="10"/>
                  </a:lnTo>
                  <a:cubicBezTo>
                    <a:pt x="107" y="16"/>
                    <a:pt x="102" y="21"/>
                    <a:pt x="96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5" name="STROKE DASH">
              <a:extLst>
                <a:ext uri="{FF2B5EF4-FFF2-40B4-BE49-F238E27FC236}">
                  <a16:creationId xmlns:a16="http://schemas.microsoft.com/office/drawing/2014/main" id="{8E0BCF56-CA07-FC42-B9E1-B6620AACF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3499" y="4792656"/>
              <a:ext cx="65915" cy="27466"/>
            </a:xfrm>
            <a:custGeom>
              <a:avLst/>
              <a:gdLst>
                <a:gd name="T0" fmla="*/ 44 w 55"/>
                <a:gd name="T1" fmla="*/ 21 h 22"/>
                <a:gd name="T2" fmla="*/ 11 w 55"/>
                <a:gd name="T3" fmla="*/ 21 h 22"/>
                <a:gd name="T4" fmla="*/ 11 w 55"/>
                <a:gd name="T5" fmla="*/ 21 h 22"/>
                <a:gd name="T6" fmla="*/ 0 w 55"/>
                <a:gd name="T7" fmla="*/ 10 h 22"/>
                <a:gd name="T8" fmla="*/ 0 w 55"/>
                <a:gd name="T9" fmla="*/ 10 h 22"/>
                <a:gd name="T10" fmla="*/ 11 w 55"/>
                <a:gd name="T11" fmla="*/ 0 h 22"/>
                <a:gd name="T12" fmla="*/ 44 w 55"/>
                <a:gd name="T13" fmla="*/ 0 h 22"/>
                <a:gd name="T14" fmla="*/ 44 w 55"/>
                <a:gd name="T15" fmla="*/ 0 h 22"/>
                <a:gd name="T16" fmla="*/ 54 w 55"/>
                <a:gd name="T17" fmla="*/ 10 h 22"/>
                <a:gd name="T18" fmla="*/ 54 w 55"/>
                <a:gd name="T19" fmla="*/ 10 h 22"/>
                <a:gd name="T20" fmla="*/ 44 w 55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22">
                  <a:moveTo>
                    <a:pt x="44" y="21"/>
                  </a:moveTo>
                  <a:lnTo>
                    <a:pt x="11" y="21"/>
                  </a:lnTo>
                  <a:lnTo>
                    <a:pt x="11" y="21"/>
                  </a:lnTo>
                  <a:cubicBezTo>
                    <a:pt x="5" y="21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5"/>
                    <a:pt x="5" y="0"/>
                    <a:pt x="11" y="0"/>
                  </a:cubicBezTo>
                  <a:lnTo>
                    <a:pt x="44" y="0"/>
                  </a:lnTo>
                  <a:lnTo>
                    <a:pt x="44" y="0"/>
                  </a:lnTo>
                  <a:cubicBezTo>
                    <a:pt x="50" y="0"/>
                    <a:pt x="54" y="5"/>
                    <a:pt x="54" y="10"/>
                  </a:cubicBezTo>
                  <a:lnTo>
                    <a:pt x="54" y="10"/>
                  </a:lnTo>
                  <a:cubicBezTo>
                    <a:pt x="54" y="16"/>
                    <a:pt x="50" y="21"/>
                    <a:pt x="44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36" name="STROKE DASH">
              <a:extLst>
                <a:ext uri="{FF2B5EF4-FFF2-40B4-BE49-F238E27FC236}">
                  <a16:creationId xmlns:a16="http://schemas.microsoft.com/office/drawing/2014/main" id="{52E024ED-A7D6-9B45-B981-025971FF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325" y="5605611"/>
              <a:ext cx="1043658" cy="1010700"/>
            </a:xfrm>
            <a:custGeom>
              <a:avLst/>
              <a:gdLst>
                <a:gd name="T0" fmla="*/ 90 w 839"/>
                <a:gd name="T1" fmla="*/ 59 h 810"/>
                <a:gd name="T2" fmla="*/ 84 w 839"/>
                <a:gd name="T3" fmla="*/ 57 h 810"/>
                <a:gd name="T4" fmla="*/ 83 w 839"/>
                <a:gd name="T5" fmla="*/ 42 h 810"/>
                <a:gd name="T6" fmla="*/ 121 w 839"/>
                <a:gd name="T7" fmla="*/ 4 h 810"/>
                <a:gd name="T8" fmla="*/ 136 w 839"/>
                <a:gd name="T9" fmla="*/ 5 h 810"/>
                <a:gd name="T10" fmla="*/ 135 w 839"/>
                <a:gd name="T11" fmla="*/ 20 h 810"/>
                <a:gd name="T12" fmla="*/ 98 w 839"/>
                <a:gd name="T13" fmla="*/ 56 h 810"/>
                <a:gd name="T14" fmla="*/ 13 w 839"/>
                <a:gd name="T15" fmla="*/ 293 h 810"/>
                <a:gd name="T16" fmla="*/ 3 w 839"/>
                <a:gd name="T17" fmla="*/ 283 h 810"/>
                <a:gd name="T18" fmla="*/ 13 w 839"/>
                <a:gd name="T19" fmla="*/ 175 h 810"/>
                <a:gd name="T20" fmla="*/ 26 w 839"/>
                <a:gd name="T21" fmla="*/ 167 h 810"/>
                <a:gd name="T22" fmla="*/ 33 w 839"/>
                <a:gd name="T23" fmla="*/ 180 h 810"/>
                <a:gd name="T24" fmla="*/ 24 w 839"/>
                <a:gd name="T25" fmla="*/ 282 h 810"/>
                <a:gd name="T26" fmla="*/ 15 w 839"/>
                <a:gd name="T27" fmla="*/ 293 h 810"/>
                <a:gd name="T28" fmla="*/ 13 w 839"/>
                <a:gd name="T29" fmla="*/ 293 h 810"/>
                <a:gd name="T30" fmla="*/ 627 w 839"/>
                <a:gd name="T31" fmla="*/ 758 h 810"/>
                <a:gd name="T32" fmla="*/ 618 w 839"/>
                <a:gd name="T33" fmla="*/ 750 h 810"/>
                <a:gd name="T34" fmla="*/ 625 w 839"/>
                <a:gd name="T35" fmla="*/ 737 h 810"/>
                <a:gd name="T36" fmla="*/ 822 w 839"/>
                <a:gd name="T37" fmla="*/ 681 h 810"/>
                <a:gd name="T38" fmla="*/ 836 w 839"/>
                <a:gd name="T39" fmla="*/ 688 h 810"/>
                <a:gd name="T40" fmla="*/ 829 w 839"/>
                <a:gd name="T41" fmla="*/ 701 h 810"/>
                <a:gd name="T42" fmla="*/ 630 w 839"/>
                <a:gd name="T43" fmla="*/ 758 h 810"/>
                <a:gd name="T44" fmla="*/ 296 w 839"/>
                <a:gd name="T45" fmla="*/ 809 h 810"/>
                <a:gd name="T46" fmla="*/ 241 w 839"/>
                <a:gd name="T47" fmla="*/ 806 h 810"/>
                <a:gd name="T48" fmla="*/ 125 w 839"/>
                <a:gd name="T49" fmla="*/ 738 h 810"/>
                <a:gd name="T50" fmla="*/ 15 w 839"/>
                <a:gd name="T51" fmla="*/ 401 h 810"/>
                <a:gd name="T52" fmla="*/ 24 w 839"/>
                <a:gd name="T53" fmla="*/ 388 h 810"/>
                <a:gd name="T54" fmla="*/ 36 w 839"/>
                <a:gd name="T55" fmla="*/ 398 h 810"/>
                <a:gd name="T56" fmla="*/ 142 w 839"/>
                <a:gd name="T57" fmla="*/ 725 h 810"/>
                <a:gd name="T58" fmla="*/ 244 w 839"/>
                <a:gd name="T59" fmla="*/ 785 h 810"/>
                <a:gd name="T60" fmla="*/ 296 w 839"/>
                <a:gd name="T61" fmla="*/ 788 h 810"/>
                <a:gd name="T62" fmla="*/ 307 w 839"/>
                <a:gd name="T63" fmla="*/ 799 h 810"/>
                <a:gd name="T64" fmla="*/ 296 w 839"/>
                <a:gd name="T65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9" h="810">
                  <a:moveTo>
                    <a:pt x="90" y="59"/>
                  </a:moveTo>
                  <a:lnTo>
                    <a:pt x="90" y="59"/>
                  </a:lnTo>
                  <a:cubicBezTo>
                    <a:pt x="88" y="59"/>
                    <a:pt x="85" y="59"/>
                    <a:pt x="84" y="57"/>
                  </a:cubicBezTo>
                  <a:lnTo>
                    <a:pt x="84" y="57"/>
                  </a:lnTo>
                  <a:cubicBezTo>
                    <a:pt x="79" y="53"/>
                    <a:pt x="79" y="46"/>
                    <a:pt x="83" y="42"/>
                  </a:cubicBezTo>
                  <a:lnTo>
                    <a:pt x="83" y="42"/>
                  </a:lnTo>
                  <a:cubicBezTo>
                    <a:pt x="94" y="28"/>
                    <a:pt x="107" y="15"/>
                    <a:pt x="121" y="4"/>
                  </a:cubicBezTo>
                  <a:lnTo>
                    <a:pt x="121" y="4"/>
                  </a:lnTo>
                  <a:cubicBezTo>
                    <a:pt x="126" y="0"/>
                    <a:pt x="132" y="1"/>
                    <a:pt x="136" y="5"/>
                  </a:cubicBezTo>
                  <a:lnTo>
                    <a:pt x="136" y="5"/>
                  </a:lnTo>
                  <a:cubicBezTo>
                    <a:pt x="140" y="10"/>
                    <a:pt x="139" y="16"/>
                    <a:pt x="135" y="20"/>
                  </a:cubicBezTo>
                  <a:lnTo>
                    <a:pt x="135" y="20"/>
                  </a:lnTo>
                  <a:cubicBezTo>
                    <a:pt x="122" y="31"/>
                    <a:pt x="109" y="43"/>
                    <a:pt x="98" y="56"/>
                  </a:cubicBezTo>
                  <a:lnTo>
                    <a:pt x="98" y="56"/>
                  </a:lnTo>
                  <a:cubicBezTo>
                    <a:pt x="96" y="58"/>
                    <a:pt x="93" y="59"/>
                    <a:pt x="90" y="59"/>
                  </a:cubicBezTo>
                  <a:close/>
                  <a:moveTo>
                    <a:pt x="13" y="293"/>
                  </a:moveTo>
                  <a:lnTo>
                    <a:pt x="13" y="293"/>
                  </a:lnTo>
                  <a:cubicBezTo>
                    <a:pt x="8" y="293"/>
                    <a:pt x="4" y="289"/>
                    <a:pt x="3" y="283"/>
                  </a:cubicBezTo>
                  <a:lnTo>
                    <a:pt x="3" y="283"/>
                  </a:lnTo>
                  <a:cubicBezTo>
                    <a:pt x="0" y="246"/>
                    <a:pt x="4" y="210"/>
                    <a:pt x="13" y="175"/>
                  </a:cubicBezTo>
                  <a:lnTo>
                    <a:pt x="13" y="175"/>
                  </a:lnTo>
                  <a:cubicBezTo>
                    <a:pt x="14" y="169"/>
                    <a:pt x="20" y="166"/>
                    <a:pt x="26" y="167"/>
                  </a:cubicBezTo>
                  <a:lnTo>
                    <a:pt x="26" y="167"/>
                  </a:lnTo>
                  <a:cubicBezTo>
                    <a:pt x="31" y="169"/>
                    <a:pt x="35" y="174"/>
                    <a:pt x="33" y="180"/>
                  </a:cubicBezTo>
                  <a:lnTo>
                    <a:pt x="33" y="180"/>
                  </a:lnTo>
                  <a:cubicBezTo>
                    <a:pt x="24" y="213"/>
                    <a:pt x="21" y="248"/>
                    <a:pt x="24" y="282"/>
                  </a:cubicBezTo>
                  <a:lnTo>
                    <a:pt x="24" y="282"/>
                  </a:lnTo>
                  <a:cubicBezTo>
                    <a:pt x="24" y="287"/>
                    <a:pt x="20" y="293"/>
                    <a:pt x="15" y="293"/>
                  </a:cubicBezTo>
                  <a:lnTo>
                    <a:pt x="15" y="293"/>
                  </a:lnTo>
                  <a:cubicBezTo>
                    <a:pt x="14" y="293"/>
                    <a:pt x="14" y="293"/>
                    <a:pt x="13" y="293"/>
                  </a:cubicBezTo>
                  <a:close/>
                  <a:moveTo>
                    <a:pt x="627" y="758"/>
                  </a:moveTo>
                  <a:lnTo>
                    <a:pt x="627" y="758"/>
                  </a:lnTo>
                  <a:cubicBezTo>
                    <a:pt x="623" y="758"/>
                    <a:pt x="619" y="755"/>
                    <a:pt x="618" y="750"/>
                  </a:cubicBezTo>
                  <a:lnTo>
                    <a:pt x="618" y="750"/>
                  </a:lnTo>
                  <a:cubicBezTo>
                    <a:pt x="616" y="744"/>
                    <a:pt x="619" y="739"/>
                    <a:pt x="625" y="737"/>
                  </a:cubicBezTo>
                  <a:lnTo>
                    <a:pt x="625" y="737"/>
                  </a:lnTo>
                  <a:cubicBezTo>
                    <a:pt x="734" y="710"/>
                    <a:pt x="819" y="682"/>
                    <a:pt x="822" y="681"/>
                  </a:cubicBezTo>
                  <a:lnTo>
                    <a:pt x="822" y="681"/>
                  </a:lnTo>
                  <a:cubicBezTo>
                    <a:pt x="828" y="679"/>
                    <a:pt x="834" y="682"/>
                    <a:pt x="836" y="688"/>
                  </a:cubicBezTo>
                  <a:lnTo>
                    <a:pt x="836" y="688"/>
                  </a:lnTo>
                  <a:cubicBezTo>
                    <a:pt x="838" y="694"/>
                    <a:pt x="835" y="699"/>
                    <a:pt x="829" y="701"/>
                  </a:cubicBezTo>
                  <a:lnTo>
                    <a:pt x="829" y="701"/>
                  </a:lnTo>
                  <a:cubicBezTo>
                    <a:pt x="825" y="702"/>
                    <a:pt x="740" y="731"/>
                    <a:pt x="630" y="758"/>
                  </a:cubicBezTo>
                  <a:lnTo>
                    <a:pt x="630" y="758"/>
                  </a:lnTo>
                  <a:cubicBezTo>
                    <a:pt x="629" y="758"/>
                    <a:pt x="629" y="758"/>
                    <a:pt x="627" y="758"/>
                  </a:cubicBezTo>
                  <a:close/>
                  <a:moveTo>
                    <a:pt x="296" y="809"/>
                  </a:moveTo>
                  <a:lnTo>
                    <a:pt x="296" y="809"/>
                  </a:lnTo>
                  <a:cubicBezTo>
                    <a:pt x="277" y="809"/>
                    <a:pt x="258" y="808"/>
                    <a:pt x="241" y="806"/>
                  </a:cubicBezTo>
                  <a:lnTo>
                    <a:pt x="241" y="806"/>
                  </a:lnTo>
                  <a:cubicBezTo>
                    <a:pt x="197" y="801"/>
                    <a:pt x="158" y="778"/>
                    <a:pt x="125" y="738"/>
                  </a:cubicBezTo>
                  <a:lnTo>
                    <a:pt x="125" y="738"/>
                  </a:lnTo>
                  <a:cubicBezTo>
                    <a:pt x="72" y="673"/>
                    <a:pt x="36" y="562"/>
                    <a:pt x="15" y="401"/>
                  </a:cubicBezTo>
                  <a:lnTo>
                    <a:pt x="15" y="401"/>
                  </a:lnTo>
                  <a:cubicBezTo>
                    <a:pt x="15" y="394"/>
                    <a:pt x="18" y="389"/>
                    <a:pt x="24" y="388"/>
                  </a:cubicBezTo>
                  <a:lnTo>
                    <a:pt x="24" y="388"/>
                  </a:lnTo>
                  <a:cubicBezTo>
                    <a:pt x="30" y="388"/>
                    <a:pt x="35" y="392"/>
                    <a:pt x="36" y="398"/>
                  </a:cubicBezTo>
                  <a:lnTo>
                    <a:pt x="36" y="398"/>
                  </a:lnTo>
                  <a:cubicBezTo>
                    <a:pt x="56" y="554"/>
                    <a:pt x="92" y="664"/>
                    <a:pt x="142" y="725"/>
                  </a:cubicBezTo>
                  <a:lnTo>
                    <a:pt x="142" y="725"/>
                  </a:lnTo>
                  <a:cubicBezTo>
                    <a:pt x="170" y="761"/>
                    <a:pt x="204" y="780"/>
                    <a:pt x="244" y="785"/>
                  </a:cubicBezTo>
                  <a:lnTo>
                    <a:pt x="244" y="785"/>
                  </a:lnTo>
                  <a:cubicBezTo>
                    <a:pt x="260" y="787"/>
                    <a:pt x="278" y="788"/>
                    <a:pt x="296" y="788"/>
                  </a:cubicBezTo>
                  <a:lnTo>
                    <a:pt x="296" y="788"/>
                  </a:lnTo>
                  <a:cubicBezTo>
                    <a:pt x="302" y="788"/>
                    <a:pt x="307" y="792"/>
                    <a:pt x="307" y="799"/>
                  </a:cubicBezTo>
                  <a:lnTo>
                    <a:pt x="307" y="799"/>
                  </a:lnTo>
                  <a:cubicBezTo>
                    <a:pt x="307" y="804"/>
                    <a:pt x="302" y="809"/>
                    <a:pt x="296" y="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337" name="ROUND RECT 01">
            <a:extLst>
              <a:ext uri="{FF2B5EF4-FFF2-40B4-BE49-F238E27FC236}">
                <a16:creationId xmlns:a16="http://schemas.microsoft.com/office/drawing/2014/main" id="{CCDDA7C5-7AE1-B841-93A5-4DE31D0A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907" y="10109818"/>
            <a:ext cx="5284204" cy="2746468"/>
          </a:xfrm>
          <a:prstGeom prst="roundRect">
            <a:avLst>
              <a:gd name="adj" fmla="val 14675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9" name="LINE A">
            <a:extLst>
              <a:ext uri="{FF2B5EF4-FFF2-40B4-BE49-F238E27FC236}">
                <a16:creationId xmlns:a16="http://schemas.microsoft.com/office/drawing/2014/main" id="{C9EF9F96-ED5C-4249-AD28-E26EDA40C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007" y="7995039"/>
            <a:ext cx="0" cy="2114778"/>
          </a:xfrm>
          <a:prstGeom prst="line">
            <a:avLst/>
          </a:prstGeom>
          <a:noFill/>
          <a:ln w="1270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1" name="LINE STROKE A">
            <a:extLst>
              <a:ext uri="{FF2B5EF4-FFF2-40B4-BE49-F238E27FC236}">
                <a16:creationId xmlns:a16="http://schemas.microsoft.com/office/drawing/2014/main" id="{3172AB6D-69C9-5846-90A1-96BC93D7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618" y="8478418"/>
            <a:ext cx="2504779" cy="1153516"/>
          </a:xfrm>
          <a:custGeom>
            <a:avLst/>
            <a:gdLst>
              <a:gd name="T0" fmla="*/ 1548 w 2010"/>
              <a:gd name="T1" fmla="*/ 923 h 924"/>
              <a:gd name="T2" fmla="*/ 462 w 2010"/>
              <a:gd name="T3" fmla="*/ 923 h 924"/>
              <a:gd name="T4" fmla="*/ 462 w 2010"/>
              <a:gd name="T5" fmla="*/ 923 h 924"/>
              <a:gd name="T6" fmla="*/ 0 w 2010"/>
              <a:gd name="T7" fmla="*/ 461 h 924"/>
              <a:gd name="T8" fmla="*/ 0 w 2010"/>
              <a:gd name="T9" fmla="*/ 461 h 924"/>
              <a:gd name="T10" fmla="*/ 0 w 2010"/>
              <a:gd name="T11" fmla="*/ 461 h 924"/>
              <a:gd name="T12" fmla="*/ 462 w 2010"/>
              <a:gd name="T13" fmla="*/ 0 h 924"/>
              <a:gd name="T14" fmla="*/ 1548 w 2010"/>
              <a:gd name="T15" fmla="*/ 0 h 924"/>
              <a:gd name="T16" fmla="*/ 1548 w 2010"/>
              <a:gd name="T17" fmla="*/ 0 h 924"/>
              <a:gd name="T18" fmla="*/ 2009 w 2010"/>
              <a:gd name="T19" fmla="*/ 461 h 924"/>
              <a:gd name="T20" fmla="*/ 2009 w 2010"/>
              <a:gd name="T21" fmla="*/ 461 h 924"/>
              <a:gd name="T22" fmla="*/ 2009 w 2010"/>
              <a:gd name="T23" fmla="*/ 461 h 924"/>
              <a:gd name="T24" fmla="*/ 1548 w 2010"/>
              <a:gd name="T25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10" h="924">
                <a:moveTo>
                  <a:pt x="1548" y="923"/>
                </a:moveTo>
                <a:lnTo>
                  <a:pt x="462" y="923"/>
                </a:lnTo>
                <a:lnTo>
                  <a:pt x="462" y="923"/>
                </a:lnTo>
                <a:cubicBezTo>
                  <a:pt x="207" y="923"/>
                  <a:pt x="0" y="716"/>
                  <a:pt x="0" y="461"/>
                </a:cubicBezTo>
                <a:lnTo>
                  <a:pt x="0" y="461"/>
                </a:lnTo>
                <a:lnTo>
                  <a:pt x="0" y="461"/>
                </a:lnTo>
                <a:cubicBezTo>
                  <a:pt x="0" y="206"/>
                  <a:pt x="207" y="0"/>
                  <a:pt x="462" y="0"/>
                </a:cubicBezTo>
                <a:lnTo>
                  <a:pt x="1548" y="0"/>
                </a:lnTo>
                <a:lnTo>
                  <a:pt x="1548" y="0"/>
                </a:lnTo>
                <a:cubicBezTo>
                  <a:pt x="1802" y="0"/>
                  <a:pt x="2009" y="206"/>
                  <a:pt x="2009" y="461"/>
                </a:cubicBezTo>
                <a:lnTo>
                  <a:pt x="2009" y="461"/>
                </a:lnTo>
                <a:lnTo>
                  <a:pt x="2009" y="461"/>
                </a:lnTo>
                <a:cubicBezTo>
                  <a:pt x="2009" y="716"/>
                  <a:pt x="1802" y="923"/>
                  <a:pt x="1548" y="923"/>
                </a:cubicBezTo>
              </a:path>
            </a:pathLst>
          </a:custGeom>
          <a:solidFill>
            <a:schemeClr val="bg2"/>
          </a:solidFill>
          <a:ln w="127000" cap="flat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LETTER A">
            <a:extLst>
              <a:ext uri="{FF2B5EF4-FFF2-40B4-BE49-F238E27FC236}">
                <a16:creationId xmlns:a16="http://schemas.microsoft.com/office/drawing/2014/main" id="{3067378C-F98C-0741-AAF0-C0AC63DBDCA2}"/>
              </a:ext>
            </a:extLst>
          </p:cNvPr>
          <p:cNvSpPr txBox="1"/>
          <p:nvPr/>
        </p:nvSpPr>
        <p:spPr>
          <a:xfrm>
            <a:off x="4341279" y="8459068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" name="TITLE 01">
            <a:extLst>
              <a:ext uri="{FF2B5EF4-FFF2-40B4-BE49-F238E27FC236}">
                <a16:creationId xmlns:a16="http://schemas.microsoft.com/office/drawing/2014/main" id="{7F506BC6-8F8A-DD40-B61C-97FF3144270E}"/>
              </a:ext>
            </a:extLst>
          </p:cNvPr>
          <p:cNvSpPr txBox="1"/>
          <p:nvPr/>
        </p:nvSpPr>
        <p:spPr>
          <a:xfrm>
            <a:off x="2942258" y="10392970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BODY 01">
            <a:extLst>
              <a:ext uri="{FF2B5EF4-FFF2-40B4-BE49-F238E27FC236}">
                <a16:creationId xmlns:a16="http://schemas.microsoft.com/office/drawing/2014/main" id="{A6759163-7120-1240-9BDC-7214D1E4D7E5}"/>
              </a:ext>
            </a:extLst>
          </p:cNvPr>
          <p:cNvSpPr txBox="1"/>
          <p:nvPr/>
        </p:nvSpPr>
        <p:spPr>
          <a:xfrm>
            <a:off x="2933712" y="11053670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ED8DDA72-CEAB-4A4F-9C67-64843B41563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9AAD3937-487D-D145-84E4-E2FDB9C1785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51" name="ICON 01">
            <a:extLst>
              <a:ext uri="{FF2B5EF4-FFF2-40B4-BE49-F238E27FC236}">
                <a16:creationId xmlns:a16="http://schemas.microsoft.com/office/drawing/2014/main" id="{BC12E8EA-CDC5-8849-A78F-E24673CA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59" y="3842380"/>
            <a:ext cx="949035" cy="1141285"/>
          </a:xfrm>
          <a:custGeom>
            <a:avLst/>
            <a:gdLst>
              <a:gd name="connsiteX0" fmla="*/ 477262 w 949035"/>
              <a:gd name="connsiteY0" fmla="*/ 472393 h 1141285"/>
              <a:gd name="connsiteX1" fmla="*/ 492267 w 949035"/>
              <a:gd name="connsiteY1" fmla="*/ 487393 h 1141285"/>
              <a:gd name="connsiteX2" fmla="*/ 492267 w 949035"/>
              <a:gd name="connsiteY2" fmla="*/ 526143 h 1141285"/>
              <a:gd name="connsiteX3" fmla="*/ 537282 w 949035"/>
              <a:gd name="connsiteY3" fmla="*/ 563643 h 1141285"/>
              <a:gd name="connsiteX4" fmla="*/ 527279 w 949035"/>
              <a:gd name="connsiteY4" fmla="*/ 581142 h 1141285"/>
              <a:gd name="connsiteX5" fmla="*/ 508522 w 949035"/>
              <a:gd name="connsiteY5" fmla="*/ 571142 h 1141285"/>
              <a:gd name="connsiteX6" fmla="*/ 479763 w 949035"/>
              <a:gd name="connsiteY6" fmla="*/ 554893 h 1141285"/>
              <a:gd name="connsiteX7" fmla="*/ 430996 w 949035"/>
              <a:gd name="connsiteY7" fmla="*/ 603642 h 1141285"/>
              <a:gd name="connsiteX8" fmla="*/ 477262 w 949035"/>
              <a:gd name="connsiteY8" fmla="*/ 652392 h 1141285"/>
              <a:gd name="connsiteX9" fmla="*/ 478512 w 949035"/>
              <a:gd name="connsiteY9" fmla="*/ 652392 h 1141285"/>
              <a:gd name="connsiteX10" fmla="*/ 553538 w 949035"/>
              <a:gd name="connsiteY10" fmla="*/ 731141 h 1141285"/>
              <a:gd name="connsiteX11" fmla="*/ 492267 w 949035"/>
              <a:gd name="connsiteY11" fmla="*/ 807391 h 1141285"/>
              <a:gd name="connsiteX12" fmla="*/ 492267 w 949035"/>
              <a:gd name="connsiteY12" fmla="*/ 846140 h 1141285"/>
              <a:gd name="connsiteX13" fmla="*/ 477262 w 949035"/>
              <a:gd name="connsiteY13" fmla="*/ 861140 h 1141285"/>
              <a:gd name="connsiteX14" fmla="*/ 462257 w 949035"/>
              <a:gd name="connsiteY14" fmla="*/ 846140 h 1141285"/>
              <a:gd name="connsiteX15" fmla="*/ 462257 w 949035"/>
              <a:gd name="connsiteY15" fmla="*/ 809891 h 1141285"/>
              <a:gd name="connsiteX16" fmla="*/ 415991 w 949035"/>
              <a:gd name="connsiteY16" fmla="*/ 791141 h 1141285"/>
              <a:gd name="connsiteX17" fmla="*/ 414741 w 949035"/>
              <a:gd name="connsiteY17" fmla="*/ 769891 h 1141285"/>
              <a:gd name="connsiteX18" fmla="*/ 435998 w 949035"/>
              <a:gd name="connsiteY18" fmla="*/ 768641 h 1141285"/>
              <a:gd name="connsiteX19" fmla="*/ 474761 w 949035"/>
              <a:gd name="connsiteY19" fmla="*/ 779891 h 1141285"/>
              <a:gd name="connsiteX20" fmla="*/ 524778 w 949035"/>
              <a:gd name="connsiteY20" fmla="*/ 731141 h 1141285"/>
              <a:gd name="connsiteX21" fmla="*/ 477262 w 949035"/>
              <a:gd name="connsiteY21" fmla="*/ 682392 h 1141285"/>
              <a:gd name="connsiteX22" fmla="*/ 474761 w 949035"/>
              <a:gd name="connsiteY22" fmla="*/ 681142 h 1141285"/>
              <a:gd name="connsiteX23" fmla="*/ 400986 w 949035"/>
              <a:gd name="connsiteY23" fmla="*/ 603642 h 1141285"/>
              <a:gd name="connsiteX24" fmla="*/ 462257 w 949035"/>
              <a:gd name="connsiteY24" fmla="*/ 527393 h 1141285"/>
              <a:gd name="connsiteX25" fmla="*/ 462257 w 949035"/>
              <a:gd name="connsiteY25" fmla="*/ 487393 h 1141285"/>
              <a:gd name="connsiteX26" fmla="*/ 477262 w 949035"/>
              <a:gd name="connsiteY26" fmla="*/ 472393 h 1141285"/>
              <a:gd name="connsiteX27" fmla="*/ 459520 w 949035"/>
              <a:gd name="connsiteY27" fmla="*/ 315624 h 1141285"/>
              <a:gd name="connsiteX28" fmla="*/ 237088 w 949035"/>
              <a:gd name="connsiteY28" fmla="*/ 408095 h 1141285"/>
              <a:gd name="connsiteX29" fmla="*/ 270828 w 949035"/>
              <a:gd name="connsiteY29" fmla="*/ 441835 h 1141285"/>
              <a:gd name="connsiteX30" fmla="*/ 270828 w 949035"/>
              <a:gd name="connsiteY30" fmla="*/ 463078 h 1141285"/>
              <a:gd name="connsiteX31" fmla="*/ 260831 w 949035"/>
              <a:gd name="connsiteY31" fmla="*/ 468077 h 1141285"/>
              <a:gd name="connsiteX32" fmla="*/ 249584 w 949035"/>
              <a:gd name="connsiteY32" fmla="*/ 463078 h 1141285"/>
              <a:gd name="connsiteX33" fmla="*/ 215844 w 949035"/>
              <a:gd name="connsiteY33" fmla="*/ 429339 h 1141285"/>
              <a:gd name="connsiteX34" fmla="*/ 124622 w 949035"/>
              <a:gd name="connsiteY34" fmla="*/ 651771 h 1141285"/>
              <a:gd name="connsiteX35" fmla="*/ 172108 w 949035"/>
              <a:gd name="connsiteY35" fmla="*/ 651771 h 1141285"/>
              <a:gd name="connsiteX36" fmla="*/ 187103 w 949035"/>
              <a:gd name="connsiteY36" fmla="*/ 666766 h 1141285"/>
              <a:gd name="connsiteX37" fmla="*/ 172108 w 949035"/>
              <a:gd name="connsiteY37" fmla="*/ 681762 h 1141285"/>
              <a:gd name="connsiteX38" fmla="*/ 124622 w 949035"/>
              <a:gd name="connsiteY38" fmla="*/ 681762 h 1141285"/>
              <a:gd name="connsiteX39" fmla="*/ 215844 w 949035"/>
              <a:gd name="connsiteY39" fmla="*/ 904194 h 1141285"/>
              <a:gd name="connsiteX40" fmla="*/ 249584 w 949035"/>
              <a:gd name="connsiteY40" fmla="*/ 870454 h 1141285"/>
              <a:gd name="connsiteX41" fmla="*/ 270828 w 949035"/>
              <a:gd name="connsiteY41" fmla="*/ 870454 h 1141285"/>
              <a:gd name="connsiteX42" fmla="*/ 270828 w 949035"/>
              <a:gd name="connsiteY42" fmla="*/ 891697 h 1141285"/>
              <a:gd name="connsiteX43" fmla="*/ 237088 w 949035"/>
              <a:gd name="connsiteY43" fmla="*/ 925437 h 1141285"/>
              <a:gd name="connsiteX44" fmla="*/ 459520 w 949035"/>
              <a:gd name="connsiteY44" fmla="*/ 1017909 h 1141285"/>
              <a:gd name="connsiteX45" fmla="*/ 459520 w 949035"/>
              <a:gd name="connsiteY45" fmla="*/ 969174 h 1141285"/>
              <a:gd name="connsiteX46" fmla="*/ 474515 w 949035"/>
              <a:gd name="connsiteY46" fmla="*/ 954178 h 1141285"/>
              <a:gd name="connsiteX47" fmla="*/ 489511 w 949035"/>
              <a:gd name="connsiteY47" fmla="*/ 969174 h 1141285"/>
              <a:gd name="connsiteX48" fmla="*/ 489511 w 949035"/>
              <a:gd name="connsiteY48" fmla="*/ 1017909 h 1141285"/>
              <a:gd name="connsiteX49" fmla="*/ 711943 w 949035"/>
              <a:gd name="connsiteY49" fmla="*/ 925437 h 1141285"/>
              <a:gd name="connsiteX50" fmla="*/ 678203 w 949035"/>
              <a:gd name="connsiteY50" fmla="*/ 891697 h 1141285"/>
              <a:gd name="connsiteX51" fmla="*/ 678203 w 949035"/>
              <a:gd name="connsiteY51" fmla="*/ 870454 h 1141285"/>
              <a:gd name="connsiteX52" fmla="*/ 699446 w 949035"/>
              <a:gd name="connsiteY52" fmla="*/ 870454 h 1141285"/>
              <a:gd name="connsiteX53" fmla="*/ 733186 w 949035"/>
              <a:gd name="connsiteY53" fmla="*/ 904194 h 1141285"/>
              <a:gd name="connsiteX54" fmla="*/ 825658 w 949035"/>
              <a:gd name="connsiteY54" fmla="*/ 681762 h 1141285"/>
              <a:gd name="connsiteX55" fmla="*/ 778172 w 949035"/>
              <a:gd name="connsiteY55" fmla="*/ 681762 h 1141285"/>
              <a:gd name="connsiteX56" fmla="*/ 761927 w 949035"/>
              <a:gd name="connsiteY56" fmla="*/ 666766 h 1141285"/>
              <a:gd name="connsiteX57" fmla="*/ 778172 w 949035"/>
              <a:gd name="connsiteY57" fmla="*/ 651771 h 1141285"/>
              <a:gd name="connsiteX58" fmla="*/ 825658 w 949035"/>
              <a:gd name="connsiteY58" fmla="*/ 651771 h 1141285"/>
              <a:gd name="connsiteX59" fmla="*/ 733186 w 949035"/>
              <a:gd name="connsiteY59" fmla="*/ 429339 h 1141285"/>
              <a:gd name="connsiteX60" fmla="*/ 699446 w 949035"/>
              <a:gd name="connsiteY60" fmla="*/ 463078 h 1141285"/>
              <a:gd name="connsiteX61" fmla="*/ 688200 w 949035"/>
              <a:gd name="connsiteY61" fmla="*/ 468077 h 1141285"/>
              <a:gd name="connsiteX62" fmla="*/ 678203 w 949035"/>
              <a:gd name="connsiteY62" fmla="*/ 463078 h 1141285"/>
              <a:gd name="connsiteX63" fmla="*/ 678203 w 949035"/>
              <a:gd name="connsiteY63" fmla="*/ 441835 h 1141285"/>
              <a:gd name="connsiteX64" fmla="*/ 711943 w 949035"/>
              <a:gd name="connsiteY64" fmla="*/ 408095 h 1141285"/>
              <a:gd name="connsiteX65" fmla="*/ 489511 w 949035"/>
              <a:gd name="connsiteY65" fmla="*/ 315624 h 1141285"/>
              <a:gd name="connsiteX66" fmla="*/ 489511 w 949035"/>
              <a:gd name="connsiteY66" fmla="*/ 364359 h 1141285"/>
              <a:gd name="connsiteX67" fmla="*/ 474515 w 949035"/>
              <a:gd name="connsiteY67" fmla="*/ 379354 h 1141285"/>
              <a:gd name="connsiteX68" fmla="*/ 459520 w 949035"/>
              <a:gd name="connsiteY68" fmla="*/ 364359 h 1141285"/>
              <a:gd name="connsiteX69" fmla="*/ 474515 w 949035"/>
              <a:gd name="connsiteY69" fmla="*/ 285633 h 1141285"/>
              <a:gd name="connsiteX70" fmla="*/ 855649 w 949035"/>
              <a:gd name="connsiteY70" fmla="*/ 666766 h 1141285"/>
              <a:gd name="connsiteX71" fmla="*/ 474515 w 949035"/>
              <a:gd name="connsiteY71" fmla="*/ 1047900 h 1141285"/>
              <a:gd name="connsiteX72" fmla="*/ 93382 w 949035"/>
              <a:gd name="connsiteY72" fmla="*/ 666766 h 1141285"/>
              <a:gd name="connsiteX73" fmla="*/ 474515 w 949035"/>
              <a:gd name="connsiteY73" fmla="*/ 285633 h 1141285"/>
              <a:gd name="connsiteX74" fmla="*/ 828226 w 949035"/>
              <a:gd name="connsiteY74" fmla="*/ 266632 h 1141285"/>
              <a:gd name="connsiteX75" fmla="*/ 787126 w 949035"/>
              <a:gd name="connsiteY75" fmla="*/ 307748 h 1141285"/>
              <a:gd name="connsiteX76" fmla="*/ 792108 w 949035"/>
              <a:gd name="connsiteY76" fmla="*/ 312732 h 1141285"/>
              <a:gd name="connsiteX77" fmla="*/ 799580 w 949035"/>
              <a:gd name="connsiteY77" fmla="*/ 318962 h 1141285"/>
              <a:gd name="connsiteX78" fmla="*/ 819508 w 949035"/>
              <a:gd name="connsiteY78" fmla="*/ 340143 h 1141285"/>
              <a:gd name="connsiteX79" fmla="*/ 828226 w 949035"/>
              <a:gd name="connsiteY79" fmla="*/ 347618 h 1141285"/>
              <a:gd name="connsiteX80" fmla="*/ 833208 w 949035"/>
              <a:gd name="connsiteY80" fmla="*/ 353848 h 1141285"/>
              <a:gd name="connsiteX81" fmla="*/ 860099 w 949035"/>
              <a:gd name="connsiteY81" fmla="*/ 326946 h 1141285"/>
              <a:gd name="connsiteX82" fmla="*/ 874308 w 949035"/>
              <a:gd name="connsiteY82" fmla="*/ 312732 h 1141285"/>
              <a:gd name="connsiteX83" fmla="*/ 864069 w 949035"/>
              <a:gd name="connsiteY83" fmla="*/ 302489 h 1141285"/>
              <a:gd name="connsiteX84" fmla="*/ 123300 w 949035"/>
              <a:gd name="connsiteY84" fmla="*/ 261648 h 1141285"/>
              <a:gd name="connsiteX85" fmla="*/ 77218 w 949035"/>
              <a:gd name="connsiteY85" fmla="*/ 307748 h 1141285"/>
              <a:gd name="connsiteX86" fmla="*/ 119563 w 949035"/>
              <a:gd name="connsiteY86" fmla="*/ 350110 h 1141285"/>
              <a:gd name="connsiteX87" fmla="*/ 150700 w 949035"/>
              <a:gd name="connsiteY87" fmla="*/ 318962 h 1141285"/>
              <a:gd name="connsiteX88" fmla="*/ 159418 w 949035"/>
              <a:gd name="connsiteY88" fmla="*/ 310240 h 1141285"/>
              <a:gd name="connsiteX89" fmla="*/ 166891 w 949035"/>
              <a:gd name="connsiteY89" fmla="*/ 304010 h 1141285"/>
              <a:gd name="connsiteX90" fmla="*/ 863099 w 949035"/>
              <a:gd name="connsiteY90" fmla="*/ 231746 h 1141285"/>
              <a:gd name="connsiteX91" fmla="*/ 849399 w 949035"/>
              <a:gd name="connsiteY91" fmla="*/ 246697 h 1141285"/>
              <a:gd name="connsiteX92" fmla="*/ 869889 w 949035"/>
              <a:gd name="connsiteY92" fmla="*/ 266641 h 1141285"/>
              <a:gd name="connsiteX93" fmla="*/ 895480 w 949035"/>
              <a:gd name="connsiteY93" fmla="*/ 291551 h 1141285"/>
              <a:gd name="connsiteX94" fmla="*/ 909180 w 949035"/>
              <a:gd name="connsiteY94" fmla="*/ 277845 h 1141285"/>
              <a:gd name="connsiteX95" fmla="*/ 909180 w 949035"/>
              <a:gd name="connsiteY95" fmla="*/ 266632 h 1141285"/>
              <a:gd name="connsiteX96" fmla="*/ 875553 w 949035"/>
              <a:gd name="connsiteY96" fmla="*/ 231746 h 1141285"/>
              <a:gd name="connsiteX97" fmla="*/ 863099 w 949035"/>
              <a:gd name="connsiteY97" fmla="*/ 231746 h 1141285"/>
              <a:gd name="connsiteX98" fmla="*/ 88427 w 949035"/>
              <a:gd name="connsiteY98" fmla="*/ 229254 h 1141285"/>
              <a:gd name="connsiteX99" fmla="*/ 80954 w 949035"/>
              <a:gd name="connsiteY99" fmla="*/ 231746 h 1141285"/>
              <a:gd name="connsiteX100" fmla="*/ 47327 w 949035"/>
              <a:gd name="connsiteY100" fmla="*/ 266632 h 1141285"/>
              <a:gd name="connsiteX101" fmla="*/ 44836 w 949035"/>
              <a:gd name="connsiteY101" fmla="*/ 272862 h 1141285"/>
              <a:gd name="connsiteX102" fmla="*/ 47327 w 949035"/>
              <a:gd name="connsiteY102" fmla="*/ 277845 h 1141285"/>
              <a:gd name="connsiteX103" fmla="*/ 56045 w 949035"/>
              <a:gd name="connsiteY103" fmla="*/ 287813 h 1141285"/>
              <a:gd name="connsiteX104" fmla="*/ 102127 w 949035"/>
              <a:gd name="connsiteY104" fmla="*/ 240467 h 1141285"/>
              <a:gd name="connsiteX105" fmla="*/ 93409 w 949035"/>
              <a:gd name="connsiteY105" fmla="*/ 231746 h 1141285"/>
              <a:gd name="connsiteX106" fmla="*/ 88427 w 949035"/>
              <a:gd name="connsiteY106" fmla="*/ 229254 h 1141285"/>
              <a:gd name="connsiteX107" fmla="*/ 450854 w 949035"/>
              <a:gd name="connsiteY107" fmla="*/ 220532 h 1141285"/>
              <a:gd name="connsiteX108" fmla="*/ 193045 w 949035"/>
              <a:gd name="connsiteY108" fmla="*/ 321454 h 1141285"/>
              <a:gd name="connsiteX109" fmla="*/ 189309 w 949035"/>
              <a:gd name="connsiteY109" fmla="*/ 323945 h 1141285"/>
              <a:gd name="connsiteX110" fmla="*/ 175609 w 949035"/>
              <a:gd name="connsiteY110" fmla="*/ 335159 h 1141285"/>
              <a:gd name="connsiteX111" fmla="*/ 175609 w 949035"/>
              <a:gd name="connsiteY111" fmla="*/ 336405 h 1141285"/>
              <a:gd name="connsiteX112" fmla="*/ 28645 w 949035"/>
              <a:gd name="connsiteY112" fmla="*/ 665335 h 1141285"/>
              <a:gd name="connsiteX113" fmla="*/ 474517 w 949035"/>
              <a:gd name="connsiteY113" fmla="*/ 1111383 h 1141285"/>
              <a:gd name="connsiteX114" fmla="*/ 920389 w 949035"/>
              <a:gd name="connsiteY114" fmla="*/ 665335 h 1141285"/>
              <a:gd name="connsiteX115" fmla="*/ 498181 w 949035"/>
              <a:gd name="connsiteY115" fmla="*/ 220532 h 1141285"/>
              <a:gd name="connsiteX116" fmla="*/ 450854 w 949035"/>
              <a:gd name="connsiteY116" fmla="*/ 220532 h 1141285"/>
              <a:gd name="connsiteX117" fmla="*/ 464554 w 949035"/>
              <a:gd name="connsiteY117" fmla="*/ 124594 h 1141285"/>
              <a:gd name="connsiteX118" fmla="*/ 464554 w 949035"/>
              <a:gd name="connsiteY118" fmla="*/ 189383 h 1141285"/>
              <a:gd name="connsiteX119" fmla="*/ 474517 w 949035"/>
              <a:gd name="connsiteY119" fmla="*/ 189383 h 1141285"/>
              <a:gd name="connsiteX120" fmla="*/ 484481 w 949035"/>
              <a:gd name="connsiteY120" fmla="*/ 189383 h 1141285"/>
              <a:gd name="connsiteX121" fmla="*/ 484481 w 949035"/>
              <a:gd name="connsiteY121" fmla="*/ 124594 h 1141285"/>
              <a:gd name="connsiteX122" fmla="*/ 536790 w 949035"/>
              <a:gd name="connsiteY122" fmla="*/ 28657 h 1141285"/>
              <a:gd name="connsiteX123" fmla="*/ 536790 w 949035"/>
              <a:gd name="connsiteY123" fmla="*/ 94692 h 1141285"/>
              <a:gd name="connsiteX124" fmla="*/ 572908 w 949035"/>
              <a:gd name="connsiteY124" fmla="*/ 94692 h 1141285"/>
              <a:gd name="connsiteX125" fmla="*/ 602799 w 949035"/>
              <a:gd name="connsiteY125" fmla="*/ 64789 h 1141285"/>
              <a:gd name="connsiteX126" fmla="*/ 602799 w 949035"/>
              <a:gd name="connsiteY126" fmla="*/ 58559 h 1141285"/>
              <a:gd name="connsiteX127" fmla="*/ 572908 w 949035"/>
              <a:gd name="connsiteY127" fmla="*/ 28657 h 1141285"/>
              <a:gd name="connsiteX128" fmla="*/ 442136 w 949035"/>
              <a:gd name="connsiteY128" fmla="*/ 28657 h 1141285"/>
              <a:gd name="connsiteX129" fmla="*/ 442136 w 949035"/>
              <a:gd name="connsiteY129" fmla="*/ 94692 h 1141285"/>
              <a:gd name="connsiteX130" fmla="*/ 464554 w 949035"/>
              <a:gd name="connsiteY130" fmla="*/ 94692 h 1141285"/>
              <a:gd name="connsiteX131" fmla="*/ 484481 w 949035"/>
              <a:gd name="connsiteY131" fmla="*/ 94692 h 1141285"/>
              <a:gd name="connsiteX132" fmla="*/ 506899 w 949035"/>
              <a:gd name="connsiteY132" fmla="*/ 94692 h 1141285"/>
              <a:gd name="connsiteX133" fmla="*/ 506899 w 949035"/>
              <a:gd name="connsiteY133" fmla="*/ 28657 h 1141285"/>
              <a:gd name="connsiteX134" fmla="*/ 376126 w 949035"/>
              <a:gd name="connsiteY134" fmla="*/ 28657 h 1141285"/>
              <a:gd name="connsiteX135" fmla="*/ 347481 w 949035"/>
              <a:gd name="connsiteY135" fmla="*/ 58559 h 1141285"/>
              <a:gd name="connsiteX136" fmla="*/ 347481 w 949035"/>
              <a:gd name="connsiteY136" fmla="*/ 64789 h 1141285"/>
              <a:gd name="connsiteX137" fmla="*/ 376126 w 949035"/>
              <a:gd name="connsiteY137" fmla="*/ 94692 h 1141285"/>
              <a:gd name="connsiteX138" fmla="*/ 412245 w 949035"/>
              <a:gd name="connsiteY138" fmla="*/ 94692 h 1141285"/>
              <a:gd name="connsiteX139" fmla="*/ 412245 w 949035"/>
              <a:gd name="connsiteY139" fmla="*/ 28657 h 1141285"/>
              <a:gd name="connsiteX140" fmla="*/ 376126 w 949035"/>
              <a:gd name="connsiteY140" fmla="*/ 0 h 1141285"/>
              <a:gd name="connsiteX141" fmla="*/ 572908 w 949035"/>
              <a:gd name="connsiteY141" fmla="*/ 0 h 1141285"/>
              <a:gd name="connsiteX142" fmla="*/ 632690 w 949035"/>
              <a:gd name="connsiteY142" fmla="*/ 58559 h 1141285"/>
              <a:gd name="connsiteX143" fmla="*/ 632690 w 949035"/>
              <a:gd name="connsiteY143" fmla="*/ 64789 h 1141285"/>
              <a:gd name="connsiteX144" fmla="*/ 572908 w 949035"/>
              <a:gd name="connsiteY144" fmla="*/ 124594 h 1141285"/>
              <a:gd name="connsiteX145" fmla="*/ 513126 w 949035"/>
              <a:gd name="connsiteY145" fmla="*/ 124594 h 1141285"/>
              <a:gd name="connsiteX146" fmla="*/ 513126 w 949035"/>
              <a:gd name="connsiteY146" fmla="*/ 191875 h 1141285"/>
              <a:gd name="connsiteX147" fmla="*/ 764708 w 949035"/>
              <a:gd name="connsiteY147" fmla="*/ 289059 h 1141285"/>
              <a:gd name="connsiteX148" fmla="*/ 841926 w 949035"/>
              <a:gd name="connsiteY148" fmla="*/ 210564 h 1141285"/>
              <a:gd name="connsiteX149" fmla="*/ 896726 w 949035"/>
              <a:gd name="connsiteY149" fmla="*/ 210564 h 1141285"/>
              <a:gd name="connsiteX150" fmla="*/ 930353 w 949035"/>
              <a:gd name="connsiteY150" fmla="*/ 244205 h 1141285"/>
              <a:gd name="connsiteX151" fmla="*/ 930353 w 949035"/>
              <a:gd name="connsiteY151" fmla="*/ 299027 h 1141285"/>
              <a:gd name="connsiteX152" fmla="*/ 906689 w 949035"/>
              <a:gd name="connsiteY152" fmla="*/ 322699 h 1141285"/>
              <a:gd name="connsiteX153" fmla="*/ 905444 w 949035"/>
              <a:gd name="connsiteY153" fmla="*/ 323945 h 1141285"/>
              <a:gd name="connsiteX154" fmla="*/ 904198 w 949035"/>
              <a:gd name="connsiteY154" fmla="*/ 325191 h 1141285"/>
              <a:gd name="connsiteX155" fmla="*/ 851889 w 949035"/>
              <a:gd name="connsiteY155" fmla="*/ 377521 h 1141285"/>
              <a:gd name="connsiteX156" fmla="*/ 949035 w 949035"/>
              <a:gd name="connsiteY156" fmla="*/ 665335 h 1141285"/>
              <a:gd name="connsiteX157" fmla="*/ 474517 w 949035"/>
              <a:gd name="connsiteY157" fmla="*/ 1141285 h 1141285"/>
              <a:gd name="connsiteX158" fmla="*/ 0 w 949035"/>
              <a:gd name="connsiteY158" fmla="*/ 665335 h 1141285"/>
              <a:gd name="connsiteX159" fmla="*/ 99636 w 949035"/>
              <a:gd name="connsiteY159" fmla="*/ 373783 h 1141285"/>
              <a:gd name="connsiteX160" fmla="*/ 27400 w 949035"/>
              <a:gd name="connsiteY160" fmla="*/ 299027 h 1141285"/>
              <a:gd name="connsiteX161" fmla="*/ 14945 w 949035"/>
              <a:gd name="connsiteY161" fmla="*/ 272862 h 1141285"/>
              <a:gd name="connsiteX162" fmla="*/ 27400 w 949035"/>
              <a:gd name="connsiteY162" fmla="*/ 244205 h 1141285"/>
              <a:gd name="connsiteX163" fmla="*/ 61027 w 949035"/>
              <a:gd name="connsiteY163" fmla="*/ 210564 h 1141285"/>
              <a:gd name="connsiteX164" fmla="*/ 115827 w 949035"/>
              <a:gd name="connsiteY164" fmla="*/ 210564 h 1141285"/>
              <a:gd name="connsiteX165" fmla="*/ 189309 w 949035"/>
              <a:gd name="connsiteY165" fmla="*/ 285321 h 1141285"/>
              <a:gd name="connsiteX166" fmla="*/ 434663 w 949035"/>
              <a:gd name="connsiteY166" fmla="*/ 191875 h 1141285"/>
              <a:gd name="connsiteX167" fmla="*/ 434663 w 949035"/>
              <a:gd name="connsiteY167" fmla="*/ 124594 h 1141285"/>
              <a:gd name="connsiteX168" fmla="*/ 376126 w 949035"/>
              <a:gd name="connsiteY168" fmla="*/ 124594 h 1141285"/>
              <a:gd name="connsiteX169" fmla="*/ 317590 w 949035"/>
              <a:gd name="connsiteY169" fmla="*/ 64789 h 1141285"/>
              <a:gd name="connsiteX170" fmla="*/ 317590 w 949035"/>
              <a:gd name="connsiteY170" fmla="*/ 58559 h 1141285"/>
              <a:gd name="connsiteX171" fmla="*/ 376126 w 949035"/>
              <a:gd name="connsiteY171" fmla="*/ 0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949035" h="1141285">
                <a:moveTo>
                  <a:pt x="477262" y="472393"/>
                </a:moveTo>
                <a:cubicBezTo>
                  <a:pt x="486015" y="472393"/>
                  <a:pt x="492267" y="478643"/>
                  <a:pt x="492267" y="487393"/>
                </a:cubicBezTo>
                <a:lnTo>
                  <a:pt x="492267" y="526143"/>
                </a:lnTo>
                <a:cubicBezTo>
                  <a:pt x="509773" y="529893"/>
                  <a:pt x="531030" y="539893"/>
                  <a:pt x="537282" y="563643"/>
                </a:cubicBezTo>
                <a:cubicBezTo>
                  <a:pt x="539783" y="571142"/>
                  <a:pt x="534781" y="579892"/>
                  <a:pt x="527279" y="581142"/>
                </a:cubicBezTo>
                <a:cubicBezTo>
                  <a:pt x="519776" y="583642"/>
                  <a:pt x="511023" y="579892"/>
                  <a:pt x="508522" y="571142"/>
                </a:cubicBezTo>
                <a:cubicBezTo>
                  <a:pt x="504771" y="554893"/>
                  <a:pt x="479763" y="554893"/>
                  <a:pt x="479763" y="554893"/>
                </a:cubicBezTo>
                <a:cubicBezTo>
                  <a:pt x="452253" y="554893"/>
                  <a:pt x="430996" y="577392"/>
                  <a:pt x="430996" y="603642"/>
                </a:cubicBezTo>
                <a:cubicBezTo>
                  <a:pt x="430996" y="629892"/>
                  <a:pt x="451003" y="651142"/>
                  <a:pt x="477262" y="652392"/>
                </a:cubicBezTo>
                <a:lnTo>
                  <a:pt x="478512" y="652392"/>
                </a:lnTo>
                <a:cubicBezTo>
                  <a:pt x="521027" y="653642"/>
                  <a:pt x="553538" y="687392"/>
                  <a:pt x="553538" y="731141"/>
                </a:cubicBezTo>
                <a:cubicBezTo>
                  <a:pt x="553538" y="767391"/>
                  <a:pt x="527279" y="798641"/>
                  <a:pt x="492267" y="807391"/>
                </a:cubicBezTo>
                <a:lnTo>
                  <a:pt x="492267" y="846140"/>
                </a:lnTo>
                <a:cubicBezTo>
                  <a:pt x="492267" y="854890"/>
                  <a:pt x="486015" y="861140"/>
                  <a:pt x="477262" y="861140"/>
                </a:cubicBezTo>
                <a:cubicBezTo>
                  <a:pt x="469759" y="861140"/>
                  <a:pt x="462257" y="854890"/>
                  <a:pt x="462257" y="846140"/>
                </a:cubicBezTo>
                <a:lnTo>
                  <a:pt x="462257" y="809891"/>
                </a:lnTo>
                <a:cubicBezTo>
                  <a:pt x="449753" y="807391"/>
                  <a:pt x="429746" y="803641"/>
                  <a:pt x="415991" y="791141"/>
                </a:cubicBezTo>
                <a:cubicBezTo>
                  <a:pt x="409739" y="786141"/>
                  <a:pt x="408489" y="776141"/>
                  <a:pt x="414741" y="769891"/>
                </a:cubicBezTo>
                <a:cubicBezTo>
                  <a:pt x="419742" y="763641"/>
                  <a:pt x="428495" y="763641"/>
                  <a:pt x="435998" y="768641"/>
                </a:cubicBezTo>
                <a:cubicBezTo>
                  <a:pt x="446001" y="778641"/>
                  <a:pt x="467259" y="779891"/>
                  <a:pt x="474761" y="779891"/>
                </a:cubicBezTo>
                <a:cubicBezTo>
                  <a:pt x="502270" y="779891"/>
                  <a:pt x="524778" y="757391"/>
                  <a:pt x="524778" y="731141"/>
                </a:cubicBezTo>
                <a:cubicBezTo>
                  <a:pt x="524778" y="704891"/>
                  <a:pt x="503521" y="683642"/>
                  <a:pt x="477262" y="682392"/>
                </a:cubicBezTo>
                <a:lnTo>
                  <a:pt x="474761" y="681142"/>
                </a:lnTo>
                <a:cubicBezTo>
                  <a:pt x="433497" y="679892"/>
                  <a:pt x="400986" y="646142"/>
                  <a:pt x="400986" y="603642"/>
                </a:cubicBezTo>
                <a:cubicBezTo>
                  <a:pt x="400986" y="566143"/>
                  <a:pt x="427245" y="534893"/>
                  <a:pt x="462257" y="527393"/>
                </a:cubicBezTo>
                <a:lnTo>
                  <a:pt x="462257" y="487393"/>
                </a:lnTo>
                <a:cubicBezTo>
                  <a:pt x="462257" y="478643"/>
                  <a:pt x="469759" y="472393"/>
                  <a:pt x="477262" y="472393"/>
                </a:cubicBezTo>
                <a:close/>
                <a:moveTo>
                  <a:pt x="459520" y="315624"/>
                </a:moveTo>
                <a:cubicBezTo>
                  <a:pt x="374546" y="319373"/>
                  <a:pt x="295820" y="354362"/>
                  <a:pt x="237088" y="408095"/>
                </a:cubicBezTo>
                <a:lnTo>
                  <a:pt x="270828" y="441835"/>
                </a:lnTo>
                <a:cubicBezTo>
                  <a:pt x="277076" y="448083"/>
                  <a:pt x="277076" y="456830"/>
                  <a:pt x="270828" y="463078"/>
                </a:cubicBezTo>
                <a:cubicBezTo>
                  <a:pt x="268328" y="466827"/>
                  <a:pt x="264579" y="468077"/>
                  <a:pt x="260831" y="468077"/>
                </a:cubicBezTo>
                <a:cubicBezTo>
                  <a:pt x="257082" y="468077"/>
                  <a:pt x="253333" y="466827"/>
                  <a:pt x="249584" y="463078"/>
                </a:cubicBezTo>
                <a:lnTo>
                  <a:pt x="215844" y="429339"/>
                </a:lnTo>
                <a:cubicBezTo>
                  <a:pt x="162111" y="489321"/>
                  <a:pt x="127122" y="566797"/>
                  <a:pt x="124622" y="651771"/>
                </a:cubicBezTo>
                <a:lnTo>
                  <a:pt x="172108" y="651771"/>
                </a:lnTo>
                <a:cubicBezTo>
                  <a:pt x="180855" y="651771"/>
                  <a:pt x="187103" y="658019"/>
                  <a:pt x="187103" y="666766"/>
                </a:cubicBezTo>
                <a:cubicBezTo>
                  <a:pt x="187103" y="675514"/>
                  <a:pt x="180855" y="681762"/>
                  <a:pt x="172108" y="681762"/>
                </a:cubicBezTo>
                <a:lnTo>
                  <a:pt x="124622" y="681762"/>
                </a:lnTo>
                <a:cubicBezTo>
                  <a:pt x="127122" y="767985"/>
                  <a:pt x="162111" y="844212"/>
                  <a:pt x="215844" y="904194"/>
                </a:cubicBezTo>
                <a:lnTo>
                  <a:pt x="249584" y="870454"/>
                </a:lnTo>
                <a:cubicBezTo>
                  <a:pt x="255832" y="864206"/>
                  <a:pt x="265829" y="864206"/>
                  <a:pt x="270828" y="870454"/>
                </a:cubicBezTo>
                <a:cubicBezTo>
                  <a:pt x="277076" y="876702"/>
                  <a:pt x="277076" y="885449"/>
                  <a:pt x="270828" y="891697"/>
                </a:cubicBezTo>
                <a:lnTo>
                  <a:pt x="237088" y="925437"/>
                </a:lnTo>
                <a:cubicBezTo>
                  <a:pt x="295820" y="980420"/>
                  <a:pt x="374546" y="1014160"/>
                  <a:pt x="459520" y="1017909"/>
                </a:cubicBezTo>
                <a:lnTo>
                  <a:pt x="459520" y="969174"/>
                </a:lnTo>
                <a:cubicBezTo>
                  <a:pt x="459520" y="960426"/>
                  <a:pt x="467018" y="954178"/>
                  <a:pt x="474515" y="954178"/>
                </a:cubicBezTo>
                <a:cubicBezTo>
                  <a:pt x="483263" y="954178"/>
                  <a:pt x="489511" y="960426"/>
                  <a:pt x="489511" y="969174"/>
                </a:cubicBezTo>
                <a:lnTo>
                  <a:pt x="489511" y="1017909"/>
                </a:lnTo>
                <a:cubicBezTo>
                  <a:pt x="574485" y="1014160"/>
                  <a:pt x="653211" y="980420"/>
                  <a:pt x="711943" y="925437"/>
                </a:cubicBezTo>
                <a:lnTo>
                  <a:pt x="678203" y="891697"/>
                </a:lnTo>
                <a:cubicBezTo>
                  <a:pt x="671955" y="885449"/>
                  <a:pt x="671955" y="876702"/>
                  <a:pt x="678203" y="870454"/>
                </a:cubicBezTo>
                <a:cubicBezTo>
                  <a:pt x="683201" y="864206"/>
                  <a:pt x="693198" y="864206"/>
                  <a:pt x="699446" y="870454"/>
                </a:cubicBezTo>
                <a:lnTo>
                  <a:pt x="733186" y="904194"/>
                </a:lnTo>
                <a:cubicBezTo>
                  <a:pt x="786920" y="844212"/>
                  <a:pt x="821909" y="767985"/>
                  <a:pt x="825658" y="681762"/>
                </a:cubicBezTo>
                <a:lnTo>
                  <a:pt x="778172" y="681762"/>
                </a:lnTo>
                <a:cubicBezTo>
                  <a:pt x="769425" y="681762"/>
                  <a:pt x="761927" y="675514"/>
                  <a:pt x="761927" y="666766"/>
                </a:cubicBezTo>
                <a:cubicBezTo>
                  <a:pt x="761927" y="658019"/>
                  <a:pt x="769425" y="651771"/>
                  <a:pt x="778172" y="651771"/>
                </a:cubicBezTo>
                <a:lnTo>
                  <a:pt x="825658" y="651771"/>
                </a:lnTo>
                <a:cubicBezTo>
                  <a:pt x="821909" y="566797"/>
                  <a:pt x="786920" y="489321"/>
                  <a:pt x="733186" y="429339"/>
                </a:cubicBezTo>
                <a:lnTo>
                  <a:pt x="699446" y="463078"/>
                </a:lnTo>
                <a:cubicBezTo>
                  <a:pt x="696947" y="466827"/>
                  <a:pt x="693198" y="468077"/>
                  <a:pt x="688200" y="468077"/>
                </a:cubicBezTo>
                <a:cubicBezTo>
                  <a:pt x="685701" y="468077"/>
                  <a:pt x="680702" y="466827"/>
                  <a:pt x="678203" y="463078"/>
                </a:cubicBezTo>
                <a:cubicBezTo>
                  <a:pt x="671955" y="456830"/>
                  <a:pt x="671955" y="448083"/>
                  <a:pt x="678203" y="441835"/>
                </a:cubicBezTo>
                <a:lnTo>
                  <a:pt x="711943" y="408095"/>
                </a:lnTo>
                <a:cubicBezTo>
                  <a:pt x="653211" y="354362"/>
                  <a:pt x="574485" y="319373"/>
                  <a:pt x="489511" y="315624"/>
                </a:cubicBezTo>
                <a:lnTo>
                  <a:pt x="489511" y="364359"/>
                </a:lnTo>
                <a:cubicBezTo>
                  <a:pt x="489511" y="373106"/>
                  <a:pt x="483263" y="379354"/>
                  <a:pt x="474515" y="379354"/>
                </a:cubicBezTo>
                <a:cubicBezTo>
                  <a:pt x="467018" y="379354"/>
                  <a:pt x="459520" y="373106"/>
                  <a:pt x="459520" y="364359"/>
                </a:cubicBezTo>
                <a:close/>
                <a:moveTo>
                  <a:pt x="474515" y="285633"/>
                </a:moveTo>
                <a:cubicBezTo>
                  <a:pt x="685701" y="285633"/>
                  <a:pt x="855649" y="456830"/>
                  <a:pt x="855649" y="666766"/>
                </a:cubicBezTo>
                <a:cubicBezTo>
                  <a:pt x="855649" y="876702"/>
                  <a:pt x="685701" y="1047900"/>
                  <a:pt x="474515" y="1047900"/>
                </a:cubicBezTo>
                <a:cubicBezTo>
                  <a:pt x="264579" y="1047900"/>
                  <a:pt x="93382" y="876702"/>
                  <a:pt x="93382" y="666766"/>
                </a:cubicBezTo>
                <a:cubicBezTo>
                  <a:pt x="93382" y="456830"/>
                  <a:pt x="264579" y="285633"/>
                  <a:pt x="474515" y="285633"/>
                </a:cubicBezTo>
                <a:close/>
                <a:moveTo>
                  <a:pt x="828226" y="266632"/>
                </a:moveTo>
                <a:lnTo>
                  <a:pt x="787126" y="307748"/>
                </a:lnTo>
                <a:cubicBezTo>
                  <a:pt x="789617" y="308994"/>
                  <a:pt x="790862" y="310240"/>
                  <a:pt x="792108" y="312732"/>
                </a:cubicBezTo>
                <a:cubicBezTo>
                  <a:pt x="794599" y="315224"/>
                  <a:pt x="797090" y="316470"/>
                  <a:pt x="799580" y="318962"/>
                </a:cubicBezTo>
                <a:cubicBezTo>
                  <a:pt x="807053" y="325191"/>
                  <a:pt x="813280" y="332667"/>
                  <a:pt x="819508" y="340143"/>
                </a:cubicBezTo>
                <a:cubicBezTo>
                  <a:pt x="823244" y="342635"/>
                  <a:pt x="825735" y="345126"/>
                  <a:pt x="828226" y="347618"/>
                </a:cubicBezTo>
                <a:cubicBezTo>
                  <a:pt x="829471" y="350110"/>
                  <a:pt x="831962" y="352602"/>
                  <a:pt x="833208" y="353848"/>
                </a:cubicBezTo>
                <a:lnTo>
                  <a:pt x="860099" y="326946"/>
                </a:lnTo>
                <a:lnTo>
                  <a:pt x="874308" y="312732"/>
                </a:lnTo>
                <a:lnTo>
                  <a:pt x="864069" y="302489"/>
                </a:lnTo>
                <a:close/>
                <a:moveTo>
                  <a:pt x="123300" y="261648"/>
                </a:moveTo>
                <a:lnTo>
                  <a:pt x="77218" y="307748"/>
                </a:lnTo>
                <a:lnTo>
                  <a:pt x="119563" y="350110"/>
                </a:lnTo>
                <a:cubicBezTo>
                  <a:pt x="128282" y="338897"/>
                  <a:pt x="139491" y="328929"/>
                  <a:pt x="150700" y="318962"/>
                </a:cubicBezTo>
                <a:cubicBezTo>
                  <a:pt x="153191" y="315224"/>
                  <a:pt x="156927" y="312732"/>
                  <a:pt x="159418" y="310240"/>
                </a:cubicBezTo>
                <a:cubicBezTo>
                  <a:pt x="161909" y="307748"/>
                  <a:pt x="164400" y="306502"/>
                  <a:pt x="166891" y="304010"/>
                </a:cubicBezTo>
                <a:close/>
                <a:moveTo>
                  <a:pt x="863099" y="231746"/>
                </a:moveTo>
                <a:lnTo>
                  <a:pt x="849399" y="246697"/>
                </a:lnTo>
                <a:lnTo>
                  <a:pt x="869889" y="266641"/>
                </a:lnTo>
                <a:lnTo>
                  <a:pt x="895480" y="291551"/>
                </a:lnTo>
                <a:lnTo>
                  <a:pt x="909180" y="277845"/>
                </a:lnTo>
                <a:cubicBezTo>
                  <a:pt x="912917" y="275354"/>
                  <a:pt x="912917" y="269124"/>
                  <a:pt x="909180" y="266632"/>
                </a:cubicBezTo>
                <a:lnTo>
                  <a:pt x="875553" y="231746"/>
                </a:lnTo>
                <a:cubicBezTo>
                  <a:pt x="871817" y="229254"/>
                  <a:pt x="866835" y="229254"/>
                  <a:pt x="863099" y="231746"/>
                </a:cubicBezTo>
                <a:close/>
                <a:moveTo>
                  <a:pt x="88427" y="229254"/>
                </a:moveTo>
                <a:cubicBezTo>
                  <a:pt x="85936" y="229254"/>
                  <a:pt x="83445" y="230500"/>
                  <a:pt x="80954" y="231746"/>
                </a:cubicBezTo>
                <a:lnTo>
                  <a:pt x="47327" y="266632"/>
                </a:lnTo>
                <a:cubicBezTo>
                  <a:pt x="46082" y="267878"/>
                  <a:pt x="44836" y="269124"/>
                  <a:pt x="44836" y="272862"/>
                </a:cubicBezTo>
                <a:cubicBezTo>
                  <a:pt x="44836" y="274108"/>
                  <a:pt x="46082" y="276600"/>
                  <a:pt x="47327" y="277845"/>
                </a:cubicBezTo>
                <a:lnTo>
                  <a:pt x="56045" y="287813"/>
                </a:lnTo>
                <a:lnTo>
                  <a:pt x="102127" y="240467"/>
                </a:lnTo>
                <a:lnTo>
                  <a:pt x="93409" y="231746"/>
                </a:lnTo>
                <a:cubicBezTo>
                  <a:pt x="92163" y="230500"/>
                  <a:pt x="90918" y="229254"/>
                  <a:pt x="88427" y="229254"/>
                </a:cubicBezTo>
                <a:close/>
                <a:moveTo>
                  <a:pt x="450854" y="220532"/>
                </a:moveTo>
                <a:cubicBezTo>
                  <a:pt x="353708" y="225516"/>
                  <a:pt x="264036" y="261648"/>
                  <a:pt x="193045" y="321454"/>
                </a:cubicBezTo>
                <a:cubicBezTo>
                  <a:pt x="191800" y="321454"/>
                  <a:pt x="190554" y="322699"/>
                  <a:pt x="189309" y="323945"/>
                </a:cubicBezTo>
                <a:cubicBezTo>
                  <a:pt x="184327" y="327683"/>
                  <a:pt x="180590" y="331421"/>
                  <a:pt x="175609" y="335159"/>
                </a:cubicBezTo>
                <a:lnTo>
                  <a:pt x="175609" y="336405"/>
                </a:lnTo>
                <a:cubicBezTo>
                  <a:pt x="85936" y="417391"/>
                  <a:pt x="28645" y="534510"/>
                  <a:pt x="28645" y="665335"/>
                </a:cubicBezTo>
                <a:cubicBezTo>
                  <a:pt x="28645" y="910786"/>
                  <a:pt x="229163" y="1111383"/>
                  <a:pt x="474517" y="1111383"/>
                </a:cubicBezTo>
                <a:cubicBezTo>
                  <a:pt x="719872" y="1111383"/>
                  <a:pt x="920389" y="910786"/>
                  <a:pt x="920389" y="665335"/>
                </a:cubicBezTo>
                <a:cubicBezTo>
                  <a:pt x="920389" y="427359"/>
                  <a:pt x="733571" y="231746"/>
                  <a:pt x="498181" y="220532"/>
                </a:cubicBezTo>
                <a:cubicBezTo>
                  <a:pt x="483236" y="219286"/>
                  <a:pt x="467045" y="219286"/>
                  <a:pt x="450854" y="220532"/>
                </a:cubicBezTo>
                <a:close/>
                <a:moveTo>
                  <a:pt x="464554" y="124594"/>
                </a:moveTo>
                <a:lnTo>
                  <a:pt x="464554" y="189383"/>
                </a:lnTo>
                <a:cubicBezTo>
                  <a:pt x="468290" y="189383"/>
                  <a:pt x="472027" y="189383"/>
                  <a:pt x="474517" y="189383"/>
                </a:cubicBezTo>
                <a:cubicBezTo>
                  <a:pt x="478254" y="189383"/>
                  <a:pt x="480745" y="189383"/>
                  <a:pt x="484481" y="189383"/>
                </a:cubicBezTo>
                <a:lnTo>
                  <a:pt x="484481" y="124594"/>
                </a:lnTo>
                <a:close/>
                <a:moveTo>
                  <a:pt x="536790" y="28657"/>
                </a:moveTo>
                <a:lnTo>
                  <a:pt x="536790" y="94692"/>
                </a:lnTo>
                <a:lnTo>
                  <a:pt x="572908" y="94692"/>
                </a:lnTo>
                <a:cubicBezTo>
                  <a:pt x="589099" y="94692"/>
                  <a:pt x="602799" y="80986"/>
                  <a:pt x="602799" y="64789"/>
                </a:cubicBezTo>
                <a:lnTo>
                  <a:pt x="602799" y="58559"/>
                </a:lnTo>
                <a:cubicBezTo>
                  <a:pt x="602799" y="42362"/>
                  <a:pt x="589099" y="28657"/>
                  <a:pt x="572908" y="28657"/>
                </a:cubicBezTo>
                <a:close/>
                <a:moveTo>
                  <a:pt x="442136" y="28657"/>
                </a:moveTo>
                <a:lnTo>
                  <a:pt x="442136" y="94692"/>
                </a:lnTo>
                <a:lnTo>
                  <a:pt x="464554" y="94692"/>
                </a:lnTo>
                <a:lnTo>
                  <a:pt x="484481" y="94692"/>
                </a:lnTo>
                <a:lnTo>
                  <a:pt x="506899" y="94692"/>
                </a:lnTo>
                <a:lnTo>
                  <a:pt x="506899" y="28657"/>
                </a:lnTo>
                <a:close/>
                <a:moveTo>
                  <a:pt x="376126" y="28657"/>
                </a:moveTo>
                <a:cubicBezTo>
                  <a:pt x="359936" y="28657"/>
                  <a:pt x="347481" y="42362"/>
                  <a:pt x="347481" y="58559"/>
                </a:cubicBezTo>
                <a:lnTo>
                  <a:pt x="347481" y="64789"/>
                </a:lnTo>
                <a:cubicBezTo>
                  <a:pt x="347481" y="80986"/>
                  <a:pt x="359936" y="94692"/>
                  <a:pt x="376126" y="94692"/>
                </a:cubicBezTo>
                <a:lnTo>
                  <a:pt x="412245" y="94692"/>
                </a:lnTo>
                <a:lnTo>
                  <a:pt x="412245" y="28657"/>
                </a:lnTo>
                <a:close/>
                <a:moveTo>
                  <a:pt x="376126" y="0"/>
                </a:moveTo>
                <a:lnTo>
                  <a:pt x="572908" y="0"/>
                </a:lnTo>
                <a:cubicBezTo>
                  <a:pt x="605290" y="0"/>
                  <a:pt x="632690" y="26165"/>
                  <a:pt x="632690" y="58559"/>
                </a:cubicBezTo>
                <a:lnTo>
                  <a:pt x="632690" y="64789"/>
                </a:lnTo>
                <a:cubicBezTo>
                  <a:pt x="632690" y="97184"/>
                  <a:pt x="605290" y="124594"/>
                  <a:pt x="572908" y="124594"/>
                </a:cubicBezTo>
                <a:lnTo>
                  <a:pt x="513126" y="124594"/>
                </a:lnTo>
                <a:lnTo>
                  <a:pt x="513126" y="191875"/>
                </a:lnTo>
                <a:cubicBezTo>
                  <a:pt x="607781" y="199351"/>
                  <a:pt x="693717" y="234237"/>
                  <a:pt x="764708" y="289059"/>
                </a:cubicBezTo>
                <a:lnTo>
                  <a:pt x="841926" y="210564"/>
                </a:lnTo>
                <a:cubicBezTo>
                  <a:pt x="856871" y="195613"/>
                  <a:pt x="881780" y="195613"/>
                  <a:pt x="896726" y="210564"/>
                </a:cubicBezTo>
                <a:lnTo>
                  <a:pt x="930353" y="244205"/>
                </a:lnTo>
                <a:cubicBezTo>
                  <a:pt x="945298" y="260402"/>
                  <a:pt x="945298" y="284075"/>
                  <a:pt x="930353" y="299027"/>
                </a:cubicBezTo>
                <a:lnTo>
                  <a:pt x="906689" y="322699"/>
                </a:lnTo>
                <a:cubicBezTo>
                  <a:pt x="906689" y="322699"/>
                  <a:pt x="906689" y="323945"/>
                  <a:pt x="905444" y="323945"/>
                </a:cubicBezTo>
                <a:cubicBezTo>
                  <a:pt x="905444" y="325191"/>
                  <a:pt x="905444" y="325191"/>
                  <a:pt x="904198" y="325191"/>
                </a:cubicBezTo>
                <a:lnTo>
                  <a:pt x="851889" y="377521"/>
                </a:lnTo>
                <a:cubicBezTo>
                  <a:pt x="914162" y="457261"/>
                  <a:pt x="949035" y="556937"/>
                  <a:pt x="949035" y="665335"/>
                </a:cubicBezTo>
                <a:cubicBezTo>
                  <a:pt x="949035" y="926983"/>
                  <a:pt x="737308" y="1141285"/>
                  <a:pt x="474517" y="1141285"/>
                </a:cubicBezTo>
                <a:cubicBezTo>
                  <a:pt x="212972" y="1141285"/>
                  <a:pt x="0" y="926983"/>
                  <a:pt x="0" y="665335"/>
                </a:cubicBezTo>
                <a:cubicBezTo>
                  <a:pt x="0" y="555691"/>
                  <a:pt x="37364" y="453524"/>
                  <a:pt x="99636" y="373783"/>
                </a:cubicBezTo>
                <a:lnTo>
                  <a:pt x="27400" y="299027"/>
                </a:lnTo>
                <a:cubicBezTo>
                  <a:pt x="19927" y="291551"/>
                  <a:pt x="14945" y="282829"/>
                  <a:pt x="14945" y="272862"/>
                </a:cubicBezTo>
                <a:cubicBezTo>
                  <a:pt x="14945" y="261648"/>
                  <a:pt x="19927" y="251681"/>
                  <a:pt x="27400" y="244205"/>
                </a:cubicBezTo>
                <a:lnTo>
                  <a:pt x="61027" y="210564"/>
                </a:lnTo>
                <a:cubicBezTo>
                  <a:pt x="75973" y="195613"/>
                  <a:pt x="99636" y="195613"/>
                  <a:pt x="115827" y="210564"/>
                </a:cubicBezTo>
                <a:lnTo>
                  <a:pt x="189309" y="285321"/>
                </a:lnTo>
                <a:cubicBezTo>
                  <a:pt x="259054" y="232991"/>
                  <a:pt x="343745" y="199351"/>
                  <a:pt x="434663" y="191875"/>
                </a:cubicBezTo>
                <a:lnTo>
                  <a:pt x="434663" y="124594"/>
                </a:lnTo>
                <a:lnTo>
                  <a:pt x="376126" y="124594"/>
                </a:lnTo>
                <a:cubicBezTo>
                  <a:pt x="343745" y="124594"/>
                  <a:pt x="317590" y="97184"/>
                  <a:pt x="317590" y="64789"/>
                </a:cubicBezTo>
                <a:lnTo>
                  <a:pt x="317590" y="58559"/>
                </a:lnTo>
                <a:cubicBezTo>
                  <a:pt x="317590" y="26165"/>
                  <a:pt x="343745" y="0"/>
                  <a:pt x="376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9" name="ROUNDED RECTANGLE 01">
            <a:extLst>
              <a:ext uri="{FF2B5EF4-FFF2-40B4-BE49-F238E27FC236}">
                <a16:creationId xmlns:a16="http://schemas.microsoft.com/office/drawing/2014/main" id="{36249CF4-CBF5-774D-A087-5807AFCB92F7}"/>
              </a:ext>
            </a:extLst>
          </p:cNvPr>
          <p:cNvSpPr/>
          <p:nvPr/>
        </p:nvSpPr>
        <p:spPr>
          <a:xfrm>
            <a:off x="-87717" y="5275776"/>
            <a:ext cx="5408559" cy="1354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TITLE 01">
            <a:extLst>
              <a:ext uri="{FF2B5EF4-FFF2-40B4-BE49-F238E27FC236}">
                <a16:creationId xmlns:a16="http://schemas.microsoft.com/office/drawing/2014/main" id="{5C4240CC-8ABC-6A4F-824D-6EE4B24A23B7}"/>
              </a:ext>
            </a:extLst>
          </p:cNvPr>
          <p:cNvSpPr txBox="1"/>
          <p:nvPr/>
        </p:nvSpPr>
        <p:spPr>
          <a:xfrm>
            <a:off x="1417539" y="5562321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" name="BODY 01">
            <a:extLst>
              <a:ext uri="{FF2B5EF4-FFF2-40B4-BE49-F238E27FC236}">
                <a16:creationId xmlns:a16="http://schemas.microsoft.com/office/drawing/2014/main" id="{D3A7072C-9556-0D41-94DE-630F1F6F4927}"/>
              </a:ext>
            </a:extLst>
          </p:cNvPr>
          <p:cNvSpPr txBox="1"/>
          <p:nvPr/>
        </p:nvSpPr>
        <p:spPr>
          <a:xfrm>
            <a:off x="1417539" y="6224295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52" name="ICON 02">
            <a:extLst>
              <a:ext uri="{FF2B5EF4-FFF2-40B4-BE49-F238E27FC236}">
                <a16:creationId xmlns:a16="http://schemas.microsoft.com/office/drawing/2014/main" id="{492E0671-A7FF-C146-8D48-E5103B55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4140" y="4018154"/>
            <a:ext cx="1124798" cy="855645"/>
          </a:xfrm>
          <a:custGeom>
            <a:avLst/>
            <a:gdLst>
              <a:gd name="connsiteX0" fmla="*/ 823224 w 1124798"/>
              <a:gd name="connsiteY0" fmla="*/ 671486 h 855645"/>
              <a:gd name="connsiteX1" fmla="*/ 731876 w 1124798"/>
              <a:gd name="connsiteY1" fmla="*/ 762939 h 855645"/>
              <a:gd name="connsiteX2" fmla="*/ 731876 w 1124798"/>
              <a:gd name="connsiteY2" fmla="*/ 820568 h 855645"/>
              <a:gd name="connsiteX3" fmla="*/ 738134 w 1124798"/>
              <a:gd name="connsiteY3" fmla="*/ 825579 h 855645"/>
              <a:gd name="connsiteX4" fmla="*/ 1091012 w 1124798"/>
              <a:gd name="connsiteY4" fmla="*/ 825579 h 855645"/>
              <a:gd name="connsiteX5" fmla="*/ 1094766 w 1124798"/>
              <a:gd name="connsiteY5" fmla="*/ 820568 h 855645"/>
              <a:gd name="connsiteX6" fmla="*/ 1094766 w 1124798"/>
              <a:gd name="connsiteY6" fmla="*/ 762939 h 855645"/>
              <a:gd name="connsiteX7" fmla="*/ 1004670 w 1124798"/>
              <a:gd name="connsiteY7" fmla="*/ 671486 h 855645"/>
              <a:gd name="connsiteX8" fmla="*/ 121024 w 1124798"/>
              <a:gd name="connsiteY8" fmla="*/ 671486 h 855645"/>
              <a:gd name="connsiteX9" fmla="*/ 29944 w 1124798"/>
              <a:gd name="connsiteY9" fmla="*/ 762939 h 855645"/>
              <a:gd name="connsiteX10" fmla="*/ 29944 w 1124798"/>
              <a:gd name="connsiteY10" fmla="*/ 820568 h 855645"/>
              <a:gd name="connsiteX11" fmla="*/ 34936 w 1124798"/>
              <a:gd name="connsiteY11" fmla="*/ 825579 h 855645"/>
              <a:gd name="connsiteX12" fmla="*/ 388020 w 1124798"/>
              <a:gd name="connsiteY12" fmla="*/ 825579 h 855645"/>
              <a:gd name="connsiteX13" fmla="*/ 391764 w 1124798"/>
              <a:gd name="connsiteY13" fmla="*/ 820568 h 855645"/>
              <a:gd name="connsiteX14" fmla="*/ 391764 w 1124798"/>
              <a:gd name="connsiteY14" fmla="*/ 762939 h 855645"/>
              <a:gd name="connsiteX15" fmla="*/ 300686 w 1124798"/>
              <a:gd name="connsiteY15" fmla="*/ 671486 h 855645"/>
              <a:gd name="connsiteX16" fmla="*/ 823224 w 1124798"/>
              <a:gd name="connsiteY16" fmla="*/ 642672 h 855645"/>
              <a:gd name="connsiteX17" fmla="*/ 1004670 w 1124798"/>
              <a:gd name="connsiteY17" fmla="*/ 642672 h 855645"/>
              <a:gd name="connsiteX18" fmla="*/ 1124798 w 1124798"/>
              <a:gd name="connsiteY18" fmla="*/ 762939 h 855645"/>
              <a:gd name="connsiteX19" fmla="*/ 1124798 w 1124798"/>
              <a:gd name="connsiteY19" fmla="*/ 820568 h 855645"/>
              <a:gd name="connsiteX20" fmla="*/ 1091012 w 1124798"/>
              <a:gd name="connsiteY20" fmla="*/ 855645 h 855645"/>
              <a:gd name="connsiteX21" fmla="*/ 738134 w 1124798"/>
              <a:gd name="connsiteY21" fmla="*/ 855645 h 855645"/>
              <a:gd name="connsiteX22" fmla="*/ 703096 w 1124798"/>
              <a:gd name="connsiteY22" fmla="*/ 820568 h 855645"/>
              <a:gd name="connsiteX23" fmla="*/ 703096 w 1124798"/>
              <a:gd name="connsiteY23" fmla="*/ 762939 h 855645"/>
              <a:gd name="connsiteX24" fmla="*/ 823224 w 1124798"/>
              <a:gd name="connsiteY24" fmla="*/ 642672 h 855645"/>
              <a:gd name="connsiteX25" fmla="*/ 121024 w 1124798"/>
              <a:gd name="connsiteY25" fmla="*/ 642672 h 855645"/>
              <a:gd name="connsiteX26" fmla="*/ 300686 w 1124798"/>
              <a:gd name="connsiteY26" fmla="*/ 642672 h 855645"/>
              <a:gd name="connsiteX27" fmla="*/ 421708 w 1124798"/>
              <a:gd name="connsiteY27" fmla="*/ 762939 h 855645"/>
              <a:gd name="connsiteX28" fmla="*/ 421708 w 1124798"/>
              <a:gd name="connsiteY28" fmla="*/ 820568 h 855645"/>
              <a:gd name="connsiteX29" fmla="*/ 388020 w 1124798"/>
              <a:gd name="connsiteY29" fmla="*/ 855645 h 855645"/>
              <a:gd name="connsiteX30" fmla="*/ 34936 w 1124798"/>
              <a:gd name="connsiteY30" fmla="*/ 855645 h 855645"/>
              <a:gd name="connsiteX31" fmla="*/ 0 w 1124798"/>
              <a:gd name="connsiteY31" fmla="*/ 820568 h 855645"/>
              <a:gd name="connsiteX32" fmla="*/ 0 w 1124798"/>
              <a:gd name="connsiteY32" fmla="*/ 762939 h 855645"/>
              <a:gd name="connsiteX33" fmla="*/ 121024 w 1124798"/>
              <a:gd name="connsiteY33" fmla="*/ 642672 h 855645"/>
              <a:gd name="connsiteX34" fmla="*/ 911826 w 1124798"/>
              <a:gd name="connsiteY34" fmla="*/ 463822 h 855645"/>
              <a:gd name="connsiteX35" fmla="*/ 848328 w 1124798"/>
              <a:gd name="connsiteY35" fmla="*/ 526075 h 855645"/>
              <a:gd name="connsiteX36" fmla="*/ 911826 w 1124798"/>
              <a:gd name="connsiteY36" fmla="*/ 589574 h 855645"/>
              <a:gd name="connsiteX37" fmla="*/ 974080 w 1124798"/>
              <a:gd name="connsiteY37" fmla="*/ 526075 h 855645"/>
              <a:gd name="connsiteX38" fmla="*/ 911826 w 1124798"/>
              <a:gd name="connsiteY38" fmla="*/ 463822 h 855645"/>
              <a:gd name="connsiteX39" fmla="*/ 214224 w 1124798"/>
              <a:gd name="connsiteY39" fmla="*/ 463822 h 855645"/>
              <a:gd name="connsiteX40" fmla="*/ 150726 w 1124798"/>
              <a:gd name="connsiteY40" fmla="*/ 526075 h 855645"/>
              <a:gd name="connsiteX41" fmla="*/ 214224 w 1124798"/>
              <a:gd name="connsiteY41" fmla="*/ 589574 h 855645"/>
              <a:gd name="connsiteX42" fmla="*/ 276478 w 1124798"/>
              <a:gd name="connsiteY42" fmla="*/ 526075 h 855645"/>
              <a:gd name="connsiteX43" fmla="*/ 214224 w 1124798"/>
              <a:gd name="connsiteY43" fmla="*/ 463822 h 855645"/>
              <a:gd name="connsiteX44" fmla="*/ 562400 w 1124798"/>
              <a:gd name="connsiteY44" fmla="*/ 444926 h 855645"/>
              <a:gd name="connsiteX45" fmla="*/ 577422 w 1124798"/>
              <a:gd name="connsiteY45" fmla="*/ 458622 h 855645"/>
              <a:gd name="connsiteX46" fmla="*/ 577422 w 1124798"/>
              <a:gd name="connsiteY46" fmla="*/ 585619 h 855645"/>
              <a:gd name="connsiteX47" fmla="*/ 691342 w 1124798"/>
              <a:gd name="connsiteY47" fmla="*/ 698921 h 855645"/>
              <a:gd name="connsiteX48" fmla="*/ 691342 w 1124798"/>
              <a:gd name="connsiteY48" fmla="*/ 718842 h 855645"/>
              <a:gd name="connsiteX49" fmla="*/ 680076 w 1124798"/>
              <a:gd name="connsiteY49" fmla="*/ 723822 h 855645"/>
              <a:gd name="connsiteX50" fmla="*/ 668808 w 1124798"/>
              <a:gd name="connsiteY50" fmla="*/ 718842 h 855645"/>
              <a:gd name="connsiteX51" fmla="*/ 562400 w 1124798"/>
              <a:gd name="connsiteY51" fmla="*/ 611766 h 855645"/>
              <a:gd name="connsiteX52" fmla="*/ 454740 w 1124798"/>
              <a:gd name="connsiteY52" fmla="*/ 720087 h 855645"/>
              <a:gd name="connsiteX53" fmla="*/ 443472 w 1124798"/>
              <a:gd name="connsiteY53" fmla="*/ 723822 h 855645"/>
              <a:gd name="connsiteX54" fmla="*/ 433458 w 1124798"/>
              <a:gd name="connsiteY54" fmla="*/ 720087 h 855645"/>
              <a:gd name="connsiteX55" fmla="*/ 433458 w 1124798"/>
              <a:gd name="connsiteY55" fmla="*/ 698921 h 855645"/>
              <a:gd name="connsiteX56" fmla="*/ 547378 w 1124798"/>
              <a:gd name="connsiteY56" fmla="*/ 585619 h 855645"/>
              <a:gd name="connsiteX57" fmla="*/ 547378 w 1124798"/>
              <a:gd name="connsiteY57" fmla="*/ 458622 h 855645"/>
              <a:gd name="connsiteX58" fmla="*/ 562400 w 1124798"/>
              <a:gd name="connsiteY58" fmla="*/ 444926 h 855645"/>
              <a:gd name="connsiteX59" fmla="*/ 911826 w 1124798"/>
              <a:gd name="connsiteY59" fmla="*/ 433940 h 855645"/>
              <a:gd name="connsiteX60" fmla="*/ 1003960 w 1124798"/>
              <a:gd name="connsiteY60" fmla="*/ 526075 h 855645"/>
              <a:gd name="connsiteX61" fmla="*/ 911826 w 1124798"/>
              <a:gd name="connsiteY61" fmla="*/ 619455 h 855645"/>
              <a:gd name="connsiteX62" fmla="*/ 818446 w 1124798"/>
              <a:gd name="connsiteY62" fmla="*/ 526075 h 855645"/>
              <a:gd name="connsiteX63" fmla="*/ 911826 w 1124798"/>
              <a:gd name="connsiteY63" fmla="*/ 433940 h 855645"/>
              <a:gd name="connsiteX64" fmla="*/ 214224 w 1124798"/>
              <a:gd name="connsiteY64" fmla="*/ 433940 h 855645"/>
              <a:gd name="connsiteX65" fmla="*/ 306360 w 1124798"/>
              <a:gd name="connsiteY65" fmla="*/ 526075 h 855645"/>
              <a:gd name="connsiteX66" fmla="*/ 214224 w 1124798"/>
              <a:gd name="connsiteY66" fmla="*/ 619455 h 855645"/>
              <a:gd name="connsiteX67" fmla="*/ 120844 w 1124798"/>
              <a:gd name="connsiteY67" fmla="*/ 526075 h 855645"/>
              <a:gd name="connsiteX68" fmla="*/ 214224 w 1124798"/>
              <a:gd name="connsiteY68" fmla="*/ 433940 h 855645"/>
              <a:gd name="connsiteX69" fmla="*/ 611060 w 1124798"/>
              <a:gd name="connsiteY69" fmla="*/ 233129 h 855645"/>
              <a:gd name="connsiteX70" fmla="*/ 591098 w 1124798"/>
              <a:gd name="connsiteY70" fmla="*/ 266757 h 855645"/>
              <a:gd name="connsiteX71" fmla="*/ 586108 w 1124798"/>
              <a:gd name="connsiteY71" fmla="*/ 274230 h 855645"/>
              <a:gd name="connsiteX72" fmla="*/ 603574 w 1124798"/>
              <a:gd name="connsiteY72" fmla="*/ 386325 h 855645"/>
              <a:gd name="connsiteX73" fmla="*/ 738322 w 1124798"/>
              <a:gd name="connsiteY73" fmla="*/ 386325 h 855645"/>
              <a:gd name="connsiteX74" fmla="*/ 744560 w 1124798"/>
              <a:gd name="connsiteY74" fmla="*/ 381343 h 855645"/>
              <a:gd name="connsiteX75" fmla="*/ 744560 w 1124798"/>
              <a:gd name="connsiteY75" fmla="*/ 324050 h 855645"/>
              <a:gd name="connsiteX76" fmla="*/ 653480 w 1124798"/>
              <a:gd name="connsiteY76" fmla="*/ 233129 h 855645"/>
              <a:gd name="connsiteX77" fmla="*/ 472572 w 1124798"/>
              <a:gd name="connsiteY77" fmla="*/ 233129 h 855645"/>
              <a:gd name="connsiteX78" fmla="*/ 382740 w 1124798"/>
              <a:gd name="connsiteY78" fmla="*/ 324050 h 855645"/>
              <a:gd name="connsiteX79" fmla="*/ 382740 w 1124798"/>
              <a:gd name="connsiteY79" fmla="*/ 381343 h 855645"/>
              <a:gd name="connsiteX80" fmla="*/ 386484 w 1124798"/>
              <a:gd name="connsiteY80" fmla="*/ 386325 h 855645"/>
              <a:gd name="connsiteX81" fmla="*/ 522478 w 1124798"/>
              <a:gd name="connsiteY81" fmla="*/ 386325 h 855645"/>
              <a:gd name="connsiteX82" fmla="*/ 539944 w 1124798"/>
              <a:gd name="connsiteY82" fmla="*/ 274230 h 855645"/>
              <a:gd name="connsiteX83" fmla="*/ 534954 w 1124798"/>
              <a:gd name="connsiteY83" fmla="*/ 266757 h 855645"/>
              <a:gd name="connsiteX84" fmla="*/ 514992 w 1124798"/>
              <a:gd name="connsiteY84" fmla="*/ 233129 h 855645"/>
              <a:gd name="connsiteX85" fmla="*/ 472572 w 1124798"/>
              <a:gd name="connsiteY85" fmla="*/ 203237 h 855645"/>
              <a:gd name="connsiteX86" fmla="*/ 498772 w 1124798"/>
              <a:gd name="connsiteY86" fmla="*/ 203237 h 855645"/>
              <a:gd name="connsiteX87" fmla="*/ 628528 w 1124798"/>
              <a:gd name="connsiteY87" fmla="*/ 203237 h 855645"/>
              <a:gd name="connsiteX88" fmla="*/ 653480 w 1124798"/>
              <a:gd name="connsiteY88" fmla="*/ 203237 h 855645"/>
              <a:gd name="connsiteX89" fmla="*/ 773256 w 1124798"/>
              <a:gd name="connsiteY89" fmla="*/ 324050 h 855645"/>
              <a:gd name="connsiteX90" fmla="*/ 773256 w 1124798"/>
              <a:gd name="connsiteY90" fmla="*/ 381343 h 855645"/>
              <a:gd name="connsiteX91" fmla="*/ 738322 w 1124798"/>
              <a:gd name="connsiteY91" fmla="*/ 416217 h 855645"/>
              <a:gd name="connsiteX92" fmla="*/ 386484 w 1124798"/>
              <a:gd name="connsiteY92" fmla="*/ 416217 h 855645"/>
              <a:gd name="connsiteX93" fmla="*/ 351548 w 1124798"/>
              <a:gd name="connsiteY93" fmla="*/ 381343 h 855645"/>
              <a:gd name="connsiteX94" fmla="*/ 351548 w 1124798"/>
              <a:gd name="connsiteY94" fmla="*/ 324050 h 855645"/>
              <a:gd name="connsiteX95" fmla="*/ 472572 w 1124798"/>
              <a:gd name="connsiteY95" fmla="*/ 203237 h 855645"/>
              <a:gd name="connsiteX96" fmla="*/ 560278 w 1124798"/>
              <a:gd name="connsiteY96" fmla="*/ 29881 h 855645"/>
              <a:gd name="connsiteX97" fmla="*/ 496780 w 1124798"/>
              <a:gd name="connsiteY97" fmla="*/ 93380 h 855645"/>
              <a:gd name="connsiteX98" fmla="*/ 560278 w 1124798"/>
              <a:gd name="connsiteY98" fmla="*/ 155633 h 855645"/>
              <a:gd name="connsiteX99" fmla="*/ 623776 w 1124798"/>
              <a:gd name="connsiteY99" fmla="*/ 93380 h 855645"/>
              <a:gd name="connsiteX100" fmla="*/ 560278 w 1124798"/>
              <a:gd name="connsiteY100" fmla="*/ 29881 h 855645"/>
              <a:gd name="connsiteX101" fmla="*/ 560278 w 1124798"/>
              <a:gd name="connsiteY101" fmla="*/ 0 h 855645"/>
              <a:gd name="connsiteX102" fmla="*/ 652412 w 1124798"/>
              <a:gd name="connsiteY102" fmla="*/ 93380 h 855645"/>
              <a:gd name="connsiteX103" fmla="*/ 560278 w 1124798"/>
              <a:gd name="connsiteY103" fmla="*/ 185515 h 855645"/>
              <a:gd name="connsiteX104" fmla="*/ 466898 w 1124798"/>
              <a:gd name="connsiteY104" fmla="*/ 93380 h 855645"/>
              <a:gd name="connsiteX105" fmla="*/ 560278 w 1124798"/>
              <a:gd name="connsiteY105" fmla="*/ 0 h 85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24798" h="855645">
                <a:moveTo>
                  <a:pt x="823224" y="671486"/>
                </a:moveTo>
                <a:cubicBezTo>
                  <a:pt x="773172" y="671486"/>
                  <a:pt x="731876" y="714081"/>
                  <a:pt x="731876" y="762939"/>
                </a:cubicBezTo>
                <a:lnTo>
                  <a:pt x="731876" y="820568"/>
                </a:lnTo>
                <a:cubicBezTo>
                  <a:pt x="731876" y="824326"/>
                  <a:pt x="734380" y="825579"/>
                  <a:pt x="738134" y="825579"/>
                </a:cubicBezTo>
                <a:lnTo>
                  <a:pt x="1091012" y="825579"/>
                </a:lnTo>
                <a:cubicBezTo>
                  <a:pt x="1093516" y="825579"/>
                  <a:pt x="1094766" y="824326"/>
                  <a:pt x="1094766" y="820568"/>
                </a:cubicBezTo>
                <a:lnTo>
                  <a:pt x="1094766" y="762939"/>
                </a:lnTo>
                <a:cubicBezTo>
                  <a:pt x="1094766" y="714081"/>
                  <a:pt x="1054724" y="671486"/>
                  <a:pt x="1004670" y="671486"/>
                </a:cubicBezTo>
                <a:close/>
                <a:moveTo>
                  <a:pt x="121024" y="671486"/>
                </a:moveTo>
                <a:cubicBezTo>
                  <a:pt x="71118" y="671486"/>
                  <a:pt x="29944" y="714081"/>
                  <a:pt x="29944" y="762939"/>
                </a:cubicBezTo>
                <a:lnTo>
                  <a:pt x="29944" y="820568"/>
                </a:lnTo>
                <a:cubicBezTo>
                  <a:pt x="29944" y="824326"/>
                  <a:pt x="32440" y="825579"/>
                  <a:pt x="34936" y="825579"/>
                </a:cubicBezTo>
                <a:lnTo>
                  <a:pt x="388020" y="825579"/>
                </a:lnTo>
                <a:cubicBezTo>
                  <a:pt x="390516" y="825579"/>
                  <a:pt x="391764" y="824326"/>
                  <a:pt x="391764" y="820568"/>
                </a:cubicBezTo>
                <a:lnTo>
                  <a:pt x="391764" y="762939"/>
                </a:lnTo>
                <a:cubicBezTo>
                  <a:pt x="391764" y="714081"/>
                  <a:pt x="351838" y="671486"/>
                  <a:pt x="300686" y="671486"/>
                </a:cubicBezTo>
                <a:close/>
                <a:moveTo>
                  <a:pt x="823224" y="642672"/>
                </a:moveTo>
                <a:lnTo>
                  <a:pt x="1004670" y="642672"/>
                </a:lnTo>
                <a:cubicBezTo>
                  <a:pt x="1070990" y="642672"/>
                  <a:pt x="1124798" y="696542"/>
                  <a:pt x="1124798" y="762939"/>
                </a:cubicBezTo>
                <a:lnTo>
                  <a:pt x="1124798" y="820568"/>
                </a:lnTo>
                <a:cubicBezTo>
                  <a:pt x="1124798" y="839359"/>
                  <a:pt x="1109782" y="855645"/>
                  <a:pt x="1091012" y="855645"/>
                </a:cubicBezTo>
                <a:lnTo>
                  <a:pt x="738134" y="855645"/>
                </a:lnTo>
                <a:cubicBezTo>
                  <a:pt x="718112" y="855645"/>
                  <a:pt x="703096" y="839359"/>
                  <a:pt x="703096" y="820568"/>
                </a:cubicBezTo>
                <a:lnTo>
                  <a:pt x="703096" y="762939"/>
                </a:lnTo>
                <a:cubicBezTo>
                  <a:pt x="703096" y="696542"/>
                  <a:pt x="756904" y="642672"/>
                  <a:pt x="823224" y="642672"/>
                </a:cubicBezTo>
                <a:close/>
                <a:moveTo>
                  <a:pt x="121024" y="642672"/>
                </a:moveTo>
                <a:lnTo>
                  <a:pt x="300686" y="642672"/>
                </a:lnTo>
                <a:cubicBezTo>
                  <a:pt x="368058" y="642672"/>
                  <a:pt x="421708" y="696542"/>
                  <a:pt x="421708" y="762939"/>
                </a:cubicBezTo>
                <a:lnTo>
                  <a:pt x="421708" y="820568"/>
                </a:lnTo>
                <a:cubicBezTo>
                  <a:pt x="421708" y="839359"/>
                  <a:pt x="406736" y="855645"/>
                  <a:pt x="388020" y="855645"/>
                </a:cubicBezTo>
                <a:lnTo>
                  <a:pt x="34936" y="855645"/>
                </a:lnTo>
                <a:cubicBezTo>
                  <a:pt x="16220" y="855645"/>
                  <a:pt x="0" y="839359"/>
                  <a:pt x="0" y="820568"/>
                </a:cubicBezTo>
                <a:lnTo>
                  <a:pt x="0" y="762939"/>
                </a:lnTo>
                <a:cubicBezTo>
                  <a:pt x="0" y="696542"/>
                  <a:pt x="54898" y="642672"/>
                  <a:pt x="121024" y="642672"/>
                </a:cubicBezTo>
                <a:close/>
                <a:moveTo>
                  <a:pt x="911826" y="463822"/>
                </a:moveTo>
                <a:cubicBezTo>
                  <a:pt x="875720" y="463822"/>
                  <a:pt x="848328" y="491213"/>
                  <a:pt x="848328" y="526075"/>
                </a:cubicBezTo>
                <a:cubicBezTo>
                  <a:pt x="848328" y="562182"/>
                  <a:pt x="875720" y="589574"/>
                  <a:pt x="911826" y="589574"/>
                </a:cubicBezTo>
                <a:cubicBezTo>
                  <a:pt x="946688" y="589574"/>
                  <a:pt x="974080" y="562182"/>
                  <a:pt x="974080" y="526075"/>
                </a:cubicBezTo>
                <a:cubicBezTo>
                  <a:pt x="974080" y="491213"/>
                  <a:pt x="946688" y="463822"/>
                  <a:pt x="911826" y="463822"/>
                </a:cubicBezTo>
                <a:close/>
                <a:moveTo>
                  <a:pt x="214224" y="463822"/>
                </a:moveTo>
                <a:cubicBezTo>
                  <a:pt x="178118" y="463822"/>
                  <a:pt x="150726" y="491213"/>
                  <a:pt x="150726" y="526075"/>
                </a:cubicBezTo>
                <a:cubicBezTo>
                  <a:pt x="150726" y="562182"/>
                  <a:pt x="178118" y="589574"/>
                  <a:pt x="214224" y="589574"/>
                </a:cubicBezTo>
                <a:cubicBezTo>
                  <a:pt x="249086" y="589574"/>
                  <a:pt x="276478" y="562182"/>
                  <a:pt x="276478" y="526075"/>
                </a:cubicBezTo>
                <a:cubicBezTo>
                  <a:pt x="276478" y="491213"/>
                  <a:pt x="249086" y="463822"/>
                  <a:pt x="214224" y="463822"/>
                </a:cubicBezTo>
                <a:close/>
                <a:moveTo>
                  <a:pt x="562400" y="444926"/>
                </a:moveTo>
                <a:cubicBezTo>
                  <a:pt x="571164" y="444926"/>
                  <a:pt x="577422" y="451152"/>
                  <a:pt x="577422" y="458622"/>
                </a:cubicBezTo>
                <a:lnTo>
                  <a:pt x="577422" y="585619"/>
                </a:lnTo>
                <a:lnTo>
                  <a:pt x="691342" y="698921"/>
                </a:lnTo>
                <a:cubicBezTo>
                  <a:pt x="696350" y="703901"/>
                  <a:pt x="696350" y="713862"/>
                  <a:pt x="691342" y="718842"/>
                </a:cubicBezTo>
                <a:cubicBezTo>
                  <a:pt x="687588" y="721332"/>
                  <a:pt x="683832" y="723822"/>
                  <a:pt x="680076" y="723822"/>
                </a:cubicBezTo>
                <a:cubicBezTo>
                  <a:pt x="676320" y="723822"/>
                  <a:pt x="672564" y="721332"/>
                  <a:pt x="668808" y="718842"/>
                </a:cubicBezTo>
                <a:lnTo>
                  <a:pt x="562400" y="611766"/>
                </a:lnTo>
                <a:lnTo>
                  <a:pt x="454740" y="720087"/>
                </a:lnTo>
                <a:cubicBezTo>
                  <a:pt x="452236" y="722577"/>
                  <a:pt x="448480" y="723822"/>
                  <a:pt x="443472" y="723822"/>
                </a:cubicBezTo>
                <a:cubicBezTo>
                  <a:pt x="440968" y="723822"/>
                  <a:pt x="435962" y="722577"/>
                  <a:pt x="433458" y="720087"/>
                </a:cubicBezTo>
                <a:cubicBezTo>
                  <a:pt x="428450" y="713862"/>
                  <a:pt x="428450" y="705146"/>
                  <a:pt x="433458" y="698921"/>
                </a:cubicBezTo>
                <a:lnTo>
                  <a:pt x="547378" y="585619"/>
                </a:lnTo>
                <a:lnTo>
                  <a:pt x="547378" y="458622"/>
                </a:lnTo>
                <a:cubicBezTo>
                  <a:pt x="547378" y="451152"/>
                  <a:pt x="554888" y="444926"/>
                  <a:pt x="562400" y="444926"/>
                </a:cubicBezTo>
                <a:close/>
                <a:moveTo>
                  <a:pt x="911826" y="433940"/>
                </a:moveTo>
                <a:cubicBezTo>
                  <a:pt x="962874" y="433940"/>
                  <a:pt x="1003960" y="475027"/>
                  <a:pt x="1003960" y="526075"/>
                </a:cubicBezTo>
                <a:cubicBezTo>
                  <a:pt x="1003960" y="577123"/>
                  <a:pt x="962874" y="619455"/>
                  <a:pt x="911826" y="619455"/>
                </a:cubicBezTo>
                <a:cubicBezTo>
                  <a:pt x="859534" y="619455"/>
                  <a:pt x="818446" y="577123"/>
                  <a:pt x="818446" y="526075"/>
                </a:cubicBezTo>
                <a:cubicBezTo>
                  <a:pt x="818446" y="475027"/>
                  <a:pt x="859534" y="433940"/>
                  <a:pt x="911826" y="433940"/>
                </a:cubicBezTo>
                <a:close/>
                <a:moveTo>
                  <a:pt x="214224" y="433940"/>
                </a:moveTo>
                <a:cubicBezTo>
                  <a:pt x="264028" y="433940"/>
                  <a:pt x="306360" y="475027"/>
                  <a:pt x="306360" y="526075"/>
                </a:cubicBezTo>
                <a:cubicBezTo>
                  <a:pt x="306360" y="577123"/>
                  <a:pt x="264028" y="619455"/>
                  <a:pt x="214224" y="619455"/>
                </a:cubicBezTo>
                <a:cubicBezTo>
                  <a:pt x="161932" y="619455"/>
                  <a:pt x="120844" y="577123"/>
                  <a:pt x="120844" y="526075"/>
                </a:cubicBezTo>
                <a:cubicBezTo>
                  <a:pt x="120844" y="475027"/>
                  <a:pt x="161932" y="433940"/>
                  <a:pt x="214224" y="433940"/>
                </a:cubicBezTo>
                <a:close/>
                <a:moveTo>
                  <a:pt x="611060" y="233129"/>
                </a:moveTo>
                <a:lnTo>
                  <a:pt x="591098" y="266757"/>
                </a:lnTo>
                <a:cubicBezTo>
                  <a:pt x="588602" y="269248"/>
                  <a:pt x="587356" y="271739"/>
                  <a:pt x="586108" y="274230"/>
                </a:cubicBezTo>
                <a:lnTo>
                  <a:pt x="603574" y="386325"/>
                </a:lnTo>
                <a:lnTo>
                  <a:pt x="738322" y="386325"/>
                </a:lnTo>
                <a:cubicBezTo>
                  <a:pt x="742064" y="386325"/>
                  <a:pt x="744560" y="383834"/>
                  <a:pt x="744560" y="381343"/>
                </a:cubicBezTo>
                <a:lnTo>
                  <a:pt x="744560" y="324050"/>
                </a:lnTo>
                <a:cubicBezTo>
                  <a:pt x="744560" y="274230"/>
                  <a:pt x="703386" y="233129"/>
                  <a:pt x="653480" y="233129"/>
                </a:cubicBezTo>
                <a:close/>
                <a:moveTo>
                  <a:pt x="472572" y="233129"/>
                </a:moveTo>
                <a:cubicBezTo>
                  <a:pt x="422666" y="233129"/>
                  <a:pt x="382740" y="274230"/>
                  <a:pt x="382740" y="324050"/>
                </a:cubicBezTo>
                <a:lnTo>
                  <a:pt x="382740" y="381343"/>
                </a:lnTo>
                <a:cubicBezTo>
                  <a:pt x="382740" y="383834"/>
                  <a:pt x="383988" y="386325"/>
                  <a:pt x="386484" y="386325"/>
                </a:cubicBezTo>
                <a:lnTo>
                  <a:pt x="522478" y="386325"/>
                </a:lnTo>
                <a:lnTo>
                  <a:pt x="539944" y="274230"/>
                </a:lnTo>
                <a:cubicBezTo>
                  <a:pt x="537450" y="271739"/>
                  <a:pt x="536202" y="269248"/>
                  <a:pt x="534954" y="266757"/>
                </a:cubicBezTo>
                <a:lnTo>
                  <a:pt x="514992" y="233129"/>
                </a:lnTo>
                <a:close/>
                <a:moveTo>
                  <a:pt x="472572" y="203237"/>
                </a:moveTo>
                <a:lnTo>
                  <a:pt x="498772" y="203237"/>
                </a:lnTo>
                <a:lnTo>
                  <a:pt x="628528" y="203237"/>
                </a:lnTo>
                <a:lnTo>
                  <a:pt x="653480" y="203237"/>
                </a:lnTo>
                <a:cubicBezTo>
                  <a:pt x="719606" y="203237"/>
                  <a:pt x="773256" y="258039"/>
                  <a:pt x="773256" y="324050"/>
                </a:cubicBezTo>
                <a:lnTo>
                  <a:pt x="773256" y="381343"/>
                </a:lnTo>
                <a:cubicBezTo>
                  <a:pt x="773256" y="400026"/>
                  <a:pt x="758284" y="416217"/>
                  <a:pt x="738322" y="416217"/>
                </a:cubicBezTo>
                <a:lnTo>
                  <a:pt x="386484" y="416217"/>
                </a:lnTo>
                <a:cubicBezTo>
                  <a:pt x="367768" y="416217"/>
                  <a:pt x="351548" y="400026"/>
                  <a:pt x="351548" y="381343"/>
                </a:cubicBezTo>
                <a:lnTo>
                  <a:pt x="351548" y="324050"/>
                </a:lnTo>
                <a:cubicBezTo>
                  <a:pt x="351548" y="258039"/>
                  <a:pt x="406446" y="203237"/>
                  <a:pt x="472572" y="203237"/>
                </a:cubicBezTo>
                <a:close/>
                <a:moveTo>
                  <a:pt x="560278" y="29881"/>
                </a:moveTo>
                <a:cubicBezTo>
                  <a:pt x="525416" y="29881"/>
                  <a:pt x="496780" y="57273"/>
                  <a:pt x="496780" y="93380"/>
                </a:cubicBezTo>
                <a:cubicBezTo>
                  <a:pt x="496780" y="126997"/>
                  <a:pt x="525416" y="155633"/>
                  <a:pt x="560278" y="155633"/>
                </a:cubicBezTo>
                <a:cubicBezTo>
                  <a:pt x="593894" y="155633"/>
                  <a:pt x="623776" y="126997"/>
                  <a:pt x="623776" y="93380"/>
                </a:cubicBezTo>
                <a:cubicBezTo>
                  <a:pt x="623776" y="57273"/>
                  <a:pt x="593894" y="29881"/>
                  <a:pt x="560278" y="29881"/>
                </a:cubicBezTo>
                <a:close/>
                <a:moveTo>
                  <a:pt x="560278" y="0"/>
                </a:moveTo>
                <a:cubicBezTo>
                  <a:pt x="611326" y="0"/>
                  <a:pt x="652412" y="41087"/>
                  <a:pt x="652412" y="93380"/>
                </a:cubicBezTo>
                <a:cubicBezTo>
                  <a:pt x="652412" y="144428"/>
                  <a:pt x="611326" y="185515"/>
                  <a:pt x="560278" y="185515"/>
                </a:cubicBezTo>
                <a:cubicBezTo>
                  <a:pt x="507986" y="185515"/>
                  <a:pt x="466898" y="144428"/>
                  <a:pt x="466898" y="93380"/>
                </a:cubicBezTo>
                <a:cubicBezTo>
                  <a:pt x="466898" y="41087"/>
                  <a:pt x="507986" y="0"/>
                  <a:pt x="5602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7" name="ROUNDED RECTANGLE 02">
            <a:extLst>
              <a:ext uri="{FF2B5EF4-FFF2-40B4-BE49-F238E27FC236}">
                <a16:creationId xmlns:a16="http://schemas.microsoft.com/office/drawing/2014/main" id="{8D708375-C5A1-F147-9093-3ECBBE6DAE01}"/>
              </a:ext>
            </a:extLst>
          </p:cNvPr>
          <p:cNvSpPr/>
          <p:nvPr/>
        </p:nvSpPr>
        <p:spPr>
          <a:xfrm>
            <a:off x="19061299" y="5275776"/>
            <a:ext cx="5408559" cy="1354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5" name="TITLE 02">
            <a:extLst>
              <a:ext uri="{FF2B5EF4-FFF2-40B4-BE49-F238E27FC236}">
                <a16:creationId xmlns:a16="http://schemas.microsoft.com/office/drawing/2014/main" id="{B3C492F1-D931-E04A-AEF2-ED8F11D5A1B5}"/>
              </a:ext>
            </a:extLst>
          </p:cNvPr>
          <p:cNvSpPr txBox="1"/>
          <p:nvPr/>
        </p:nvSpPr>
        <p:spPr>
          <a:xfrm>
            <a:off x="18757849" y="5562321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" name="BODY 02">
            <a:extLst>
              <a:ext uri="{FF2B5EF4-FFF2-40B4-BE49-F238E27FC236}">
                <a16:creationId xmlns:a16="http://schemas.microsoft.com/office/drawing/2014/main" id="{68850870-F3D1-EC47-8DC7-EBA797CA4299}"/>
              </a:ext>
            </a:extLst>
          </p:cNvPr>
          <p:cNvSpPr txBox="1"/>
          <p:nvPr/>
        </p:nvSpPr>
        <p:spPr>
          <a:xfrm>
            <a:off x="18757848" y="6224295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5" name="ICON 03">
            <a:extLst>
              <a:ext uri="{FF2B5EF4-FFF2-40B4-BE49-F238E27FC236}">
                <a16:creationId xmlns:a16="http://schemas.microsoft.com/office/drawing/2014/main" id="{FAC75070-87E5-BC46-ABC5-A9A1DC62D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48" y="8722540"/>
            <a:ext cx="655608" cy="1070028"/>
          </a:xfrm>
          <a:custGeom>
            <a:avLst/>
            <a:gdLst>
              <a:gd name="connsiteX0" fmla="*/ 4110488 w 5720990"/>
              <a:gd name="connsiteY0" fmla="*/ 7611968 h 9337314"/>
              <a:gd name="connsiteX1" fmla="*/ 3995658 w 5720990"/>
              <a:gd name="connsiteY1" fmla="*/ 7726799 h 9337314"/>
              <a:gd name="connsiteX2" fmla="*/ 3995658 w 5720990"/>
              <a:gd name="connsiteY2" fmla="*/ 8308154 h 9337314"/>
              <a:gd name="connsiteX3" fmla="*/ 4702278 w 5720990"/>
              <a:gd name="connsiteY3" fmla="*/ 7611968 h 9337314"/>
              <a:gd name="connsiteX4" fmla="*/ 1278612 w 5720990"/>
              <a:gd name="connsiteY4" fmla="*/ 7067549 h 9337314"/>
              <a:gd name="connsiteX5" fmla="*/ 2860361 w 5720990"/>
              <a:gd name="connsiteY5" fmla="*/ 7067549 h 9337314"/>
              <a:gd name="connsiteX6" fmla="*/ 2988903 w 5720990"/>
              <a:gd name="connsiteY6" fmla="*/ 7196750 h 9337314"/>
              <a:gd name="connsiteX7" fmla="*/ 2860361 w 5720990"/>
              <a:gd name="connsiteY7" fmla="*/ 7325951 h 9337314"/>
              <a:gd name="connsiteX8" fmla="*/ 1278612 w 5720990"/>
              <a:gd name="connsiteY8" fmla="*/ 7325951 h 9337314"/>
              <a:gd name="connsiteX9" fmla="*/ 1149350 w 5720990"/>
              <a:gd name="connsiteY9" fmla="*/ 7196750 h 9337314"/>
              <a:gd name="connsiteX10" fmla="*/ 1278612 w 5720990"/>
              <a:gd name="connsiteY10" fmla="*/ 7067549 h 9337314"/>
              <a:gd name="connsiteX11" fmla="*/ 1278617 w 5720990"/>
              <a:gd name="connsiteY11" fmla="*/ 6491286 h 9337314"/>
              <a:gd name="connsiteX12" fmla="*/ 3579493 w 5720990"/>
              <a:gd name="connsiteY12" fmla="*/ 6491286 h 9337314"/>
              <a:gd name="connsiteX13" fmla="*/ 3708040 w 5720990"/>
              <a:gd name="connsiteY13" fmla="*/ 6620487 h 9337314"/>
              <a:gd name="connsiteX14" fmla="*/ 3579493 w 5720990"/>
              <a:gd name="connsiteY14" fmla="*/ 6749688 h 9337314"/>
              <a:gd name="connsiteX15" fmla="*/ 1278617 w 5720990"/>
              <a:gd name="connsiteY15" fmla="*/ 6749688 h 9337314"/>
              <a:gd name="connsiteX16" fmla="*/ 1149350 w 5720990"/>
              <a:gd name="connsiteY16" fmla="*/ 6620487 h 9337314"/>
              <a:gd name="connsiteX17" fmla="*/ 1278617 w 5720990"/>
              <a:gd name="connsiteY17" fmla="*/ 6491286 h 9337314"/>
              <a:gd name="connsiteX18" fmla="*/ 2988388 w 5720990"/>
              <a:gd name="connsiteY18" fmla="*/ 2729957 h 9337314"/>
              <a:gd name="connsiteX19" fmla="*/ 2988388 w 5720990"/>
              <a:gd name="connsiteY19" fmla="*/ 4121924 h 9337314"/>
              <a:gd name="connsiteX20" fmla="*/ 3972519 w 5720990"/>
              <a:gd name="connsiteY20" fmla="*/ 5106415 h 9337314"/>
              <a:gd name="connsiteX21" fmla="*/ 4311962 w 5720990"/>
              <a:gd name="connsiteY21" fmla="*/ 4175558 h 9337314"/>
              <a:gd name="connsiteX22" fmla="*/ 2988388 w 5720990"/>
              <a:gd name="connsiteY22" fmla="*/ 2729957 h 9337314"/>
              <a:gd name="connsiteX23" fmla="*/ 2730656 w 5720990"/>
              <a:gd name="connsiteY23" fmla="*/ 2729957 h 9337314"/>
              <a:gd name="connsiteX24" fmla="*/ 1407802 w 5720990"/>
              <a:gd name="connsiteY24" fmla="*/ 4175558 h 9337314"/>
              <a:gd name="connsiteX25" fmla="*/ 2859882 w 5720990"/>
              <a:gd name="connsiteY25" fmla="*/ 5628358 h 9337314"/>
              <a:gd name="connsiteX26" fmla="*/ 3790739 w 5720990"/>
              <a:gd name="connsiteY26" fmla="*/ 5288915 h 9337314"/>
              <a:gd name="connsiteX27" fmla="*/ 2730656 w 5720990"/>
              <a:gd name="connsiteY27" fmla="*/ 4228832 h 9337314"/>
              <a:gd name="connsiteX28" fmla="*/ 2859882 w 5720990"/>
              <a:gd name="connsiteY28" fmla="*/ 2465386 h 9337314"/>
              <a:gd name="connsiteX29" fmla="*/ 4570053 w 5720990"/>
              <a:gd name="connsiteY29" fmla="*/ 4175558 h 9337314"/>
              <a:gd name="connsiteX30" fmla="*/ 4068628 w 5720990"/>
              <a:gd name="connsiteY30" fmla="*/ 5383945 h 9337314"/>
              <a:gd name="connsiteX31" fmla="*/ 4068628 w 5720990"/>
              <a:gd name="connsiteY31" fmla="*/ 5384304 h 9337314"/>
              <a:gd name="connsiteX32" fmla="*/ 4068268 w 5720990"/>
              <a:gd name="connsiteY32" fmla="*/ 5384664 h 9337314"/>
              <a:gd name="connsiteX33" fmla="*/ 2859882 w 5720990"/>
              <a:gd name="connsiteY33" fmla="*/ 5886089 h 9337314"/>
              <a:gd name="connsiteX34" fmla="*/ 1149350 w 5720990"/>
              <a:gd name="connsiteY34" fmla="*/ 4175558 h 9337314"/>
              <a:gd name="connsiteX35" fmla="*/ 2859882 w 5720990"/>
              <a:gd name="connsiteY35" fmla="*/ 2465386 h 9337314"/>
              <a:gd name="connsiteX36" fmla="*/ 1028433 w 5720990"/>
              <a:gd name="connsiteY36" fmla="*/ 1639673 h 9337314"/>
              <a:gd name="connsiteX37" fmla="*/ 832969 w 5720990"/>
              <a:gd name="connsiteY37" fmla="*/ 1835497 h 9337314"/>
              <a:gd name="connsiteX38" fmla="*/ 832969 w 5720990"/>
              <a:gd name="connsiteY38" fmla="*/ 8291595 h 9337314"/>
              <a:gd name="connsiteX39" fmla="*/ 1028433 w 5720990"/>
              <a:gd name="connsiteY39" fmla="*/ 8487060 h 9337314"/>
              <a:gd name="connsiteX40" fmla="*/ 3737560 w 5720990"/>
              <a:gd name="connsiteY40" fmla="*/ 8487060 h 9337314"/>
              <a:gd name="connsiteX41" fmla="*/ 3737560 w 5720990"/>
              <a:gd name="connsiteY41" fmla="*/ 7726799 h 9337314"/>
              <a:gd name="connsiteX42" fmla="*/ 4110488 w 5720990"/>
              <a:gd name="connsiteY42" fmla="*/ 7354228 h 9337314"/>
              <a:gd name="connsiteX43" fmla="*/ 4888022 w 5720990"/>
              <a:gd name="connsiteY43" fmla="*/ 7354228 h 9337314"/>
              <a:gd name="connsiteX44" fmla="*/ 4888022 w 5720990"/>
              <a:gd name="connsiteY44" fmla="*/ 7352788 h 9337314"/>
              <a:gd name="connsiteX45" fmla="*/ 4888022 w 5720990"/>
              <a:gd name="connsiteY45" fmla="*/ 1835497 h 9337314"/>
              <a:gd name="connsiteX46" fmla="*/ 4692558 w 5720990"/>
              <a:gd name="connsiteY46" fmla="*/ 1639673 h 9337314"/>
              <a:gd name="connsiteX47" fmla="*/ 4395584 w 5720990"/>
              <a:gd name="connsiteY47" fmla="*/ 1639673 h 9337314"/>
              <a:gd name="connsiteX48" fmla="*/ 4355627 w 5720990"/>
              <a:gd name="connsiteY48" fmla="*/ 1741905 h 9337314"/>
              <a:gd name="connsiteX49" fmla="*/ 4131726 w 5720990"/>
              <a:gd name="connsiteY49" fmla="*/ 1861056 h 9337314"/>
              <a:gd name="connsiteX50" fmla="*/ 1589264 w 5720990"/>
              <a:gd name="connsiteY50" fmla="*/ 1861056 h 9337314"/>
              <a:gd name="connsiteX51" fmla="*/ 1365363 w 5720990"/>
              <a:gd name="connsiteY51" fmla="*/ 1741905 h 9337314"/>
              <a:gd name="connsiteX52" fmla="*/ 1325407 w 5720990"/>
              <a:gd name="connsiteY52" fmla="*/ 1639673 h 9337314"/>
              <a:gd name="connsiteX53" fmla="*/ 1685376 w 5720990"/>
              <a:gd name="connsiteY53" fmla="*/ 1316417 h 9337314"/>
              <a:gd name="connsiteX54" fmla="*/ 1578105 w 5720990"/>
              <a:gd name="connsiteY54" fmla="*/ 1586037 h 9337314"/>
              <a:gd name="connsiteX55" fmla="*/ 1578825 w 5720990"/>
              <a:gd name="connsiteY55" fmla="*/ 1597196 h 9337314"/>
              <a:gd name="connsiteX56" fmla="*/ 1589264 w 5720990"/>
              <a:gd name="connsiteY56" fmla="*/ 1602956 h 9337314"/>
              <a:gd name="connsiteX57" fmla="*/ 4131726 w 5720990"/>
              <a:gd name="connsiteY57" fmla="*/ 1602956 h 9337314"/>
              <a:gd name="connsiteX58" fmla="*/ 4142165 w 5720990"/>
              <a:gd name="connsiteY58" fmla="*/ 1597196 h 9337314"/>
              <a:gd name="connsiteX59" fmla="*/ 4142885 w 5720990"/>
              <a:gd name="connsiteY59" fmla="*/ 1586037 h 9337314"/>
              <a:gd name="connsiteX60" fmla="*/ 4035614 w 5720990"/>
              <a:gd name="connsiteY60" fmla="*/ 1316417 h 9337314"/>
              <a:gd name="connsiteX61" fmla="*/ 583510 w 5720990"/>
              <a:gd name="connsiteY61" fmla="*/ 1047878 h 9337314"/>
              <a:gd name="connsiteX62" fmla="*/ 257738 w 5720990"/>
              <a:gd name="connsiteY62" fmla="*/ 1373293 h 9337314"/>
              <a:gd name="connsiteX63" fmla="*/ 257738 w 5720990"/>
              <a:gd name="connsiteY63" fmla="*/ 8753799 h 9337314"/>
              <a:gd name="connsiteX64" fmla="*/ 583510 w 5720990"/>
              <a:gd name="connsiteY64" fmla="*/ 9079574 h 9337314"/>
              <a:gd name="connsiteX65" fmla="*/ 5137480 w 5720990"/>
              <a:gd name="connsiteY65" fmla="*/ 9079574 h 9337314"/>
              <a:gd name="connsiteX66" fmla="*/ 5463252 w 5720990"/>
              <a:gd name="connsiteY66" fmla="*/ 8753799 h 9337314"/>
              <a:gd name="connsiteX67" fmla="*/ 5463252 w 5720990"/>
              <a:gd name="connsiteY67" fmla="*/ 1373293 h 9337314"/>
              <a:gd name="connsiteX68" fmla="*/ 5137480 w 5720990"/>
              <a:gd name="connsiteY68" fmla="*/ 1047878 h 9337314"/>
              <a:gd name="connsiteX69" fmla="*/ 4205880 w 5720990"/>
              <a:gd name="connsiteY69" fmla="*/ 1047878 h 9337314"/>
              <a:gd name="connsiteX70" fmla="*/ 4339429 w 5720990"/>
              <a:gd name="connsiteY70" fmla="*/ 1381933 h 9337314"/>
              <a:gd name="connsiteX71" fmla="*/ 4692558 w 5720990"/>
              <a:gd name="connsiteY71" fmla="*/ 1381933 h 9337314"/>
              <a:gd name="connsiteX72" fmla="*/ 5145760 w 5720990"/>
              <a:gd name="connsiteY72" fmla="*/ 1835497 h 9337314"/>
              <a:gd name="connsiteX73" fmla="*/ 5145760 w 5720990"/>
              <a:gd name="connsiteY73" fmla="*/ 7352788 h 9337314"/>
              <a:gd name="connsiteX74" fmla="*/ 5145760 w 5720990"/>
              <a:gd name="connsiteY74" fmla="*/ 8244079 h 9337314"/>
              <a:gd name="connsiteX75" fmla="*/ 4993493 w 5720990"/>
              <a:gd name="connsiteY75" fmla="*/ 8609811 h 9337314"/>
              <a:gd name="connsiteX76" fmla="*/ 4633883 w 5720990"/>
              <a:gd name="connsiteY76" fmla="*/ 8757039 h 9337314"/>
              <a:gd name="connsiteX77" fmla="*/ 4626684 w 5720990"/>
              <a:gd name="connsiteY77" fmla="*/ 8757039 h 9337314"/>
              <a:gd name="connsiteX78" fmla="*/ 3737560 w 5720990"/>
              <a:gd name="connsiteY78" fmla="*/ 8745520 h 9337314"/>
              <a:gd name="connsiteX79" fmla="*/ 1028433 w 5720990"/>
              <a:gd name="connsiteY79" fmla="*/ 8745520 h 9337314"/>
              <a:gd name="connsiteX80" fmla="*/ 575231 w 5720990"/>
              <a:gd name="connsiteY80" fmla="*/ 8291595 h 9337314"/>
              <a:gd name="connsiteX81" fmla="*/ 575231 w 5720990"/>
              <a:gd name="connsiteY81" fmla="*/ 1835497 h 9337314"/>
              <a:gd name="connsiteX82" fmla="*/ 1028433 w 5720990"/>
              <a:gd name="connsiteY82" fmla="*/ 1381933 h 9337314"/>
              <a:gd name="connsiteX83" fmla="*/ 1381562 w 5720990"/>
              <a:gd name="connsiteY83" fmla="*/ 1381933 h 9337314"/>
              <a:gd name="connsiteX84" fmla="*/ 1515110 w 5720990"/>
              <a:gd name="connsiteY84" fmla="*/ 1047878 h 9337314"/>
              <a:gd name="connsiteX85" fmla="*/ 2860496 w 5720990"/>
              <a:gd name="connsiteY85" fmla="*/ 511175 h 9337314"/>
              <a:gd name="connsiteX86" fmla="*/ 3007953 w 5720990"/>
              <a:gd name="connsiteY86" fmla="*/ 659245 h 9337314"/>
              <a:gd name="connsiteX87" fmla="*/ 2860496 w 5720990"/>
              <a:gd name="connsiteY87" fmla="*/ 807676 h 9337314"/>
              <a:gd name="connsiteX88" fmla="*/ 2713038 w 5720990"/>
              <a:gd name="connsiteY88" fmla="*/ 659245 h 9337314"/>
              <a:gd name="connsiteX89" fmla="*/ 2860496 w 5720990"/>
              <a:gd name="connsiteY89" fmla="*/ 511175 h 9337314"/>
              <a:gd name="connsiteX90" fmla="*/ 3915385 w 5720990"/>
              <a:gd name="connsiteY90" fmla="*/ 254140 h 9337314"/>
              <a:gd name="connsiteX91" fmla="*/ 1802006 w 5720990"/>
              <a:gd name="connsiteY91" fmla="*/ 257740 h 9337314"/>
              <a:gd name="connsiteX92" fmla="*/ 1805246 w 5720990"/>
              <a:gd name="connsiteY92" fmla="*/ 1058677 h 9337314"/>
              <a:gd name="connsiteX93" fmla="*/ 3915385 w 5720990"/>
              <a:gd name="connsiteY93" fmla="*/ 1058677 h 9337314"/>
              <a:gd name="connsiteX94" fmla="*/ 1802006 w 5720990"/>
              <a:gd name="connsiteY94" fmla="*/ 0 h 9337314"/>
              <a:gd name="connsiteX95" fmla="*/ 3918984 w 5720990"/>
              <a:gd name="connsiteY95" fmla="*/ 0 h 9337314"/>
              <a:gd name="connsiteX96" fmla="*/ 4173123 w 5720990"/>
              <a:gd name="connsiteY96" fmla="*/ 254140 h 9337314"/>
              <a:gd name="connsiteX97" fmla="*/ 4173123 w 5720990"/>
              <a:gd name="connsiteY97" fmla="*/ 789778 h 9337314"/>
              <a:gd name="connsiteX98" fmla="*/ 5137480 w 5720990"/>
              <a:gd name="connsiteY98" fmla="*/ 789778 h 9337314"/>
              <a:gd name="connsiteX99" fmla="*/ 5720990 w 5720990"/>
              <a:gd name="connsiteY99" fmla="*/ 1373293 h 9337314"/>
              <a:gd name="connsiteX100" fmla="*/ 5720990 w 5720990"/>
              <a:gd name="connsiteY100" fmla="*/ 8753799 h 9337314"/>
              <a:gd name="connsiteX101" fmla="*/ 5137480 w 5720990"/>
              <a:gd name="connsiteY101" fmla="*/ 9337314 h 9337314"/>
              <a:gd name="connsiteX102" fmla="*/ 583510 w 5720990"/>
              <a:gd name="connsiteY102" fmla="*/ 9337314 h 9337314"/>
              <a:gd name="connsiteX103" fmla="*/ 0 w 5720990"/>
              <a:gd name="connsiteY103" fmla="*/ 8753799 h 9337314"/>
              <a:gd name="connsiteX104" fmla="*/ 0 w 5720990"/>
              <a:gd name="connsiteY104" fmla="*/ 1373293 h 9337314"/>
              <a:gd name="connsiteX105" fmla="*/ 583510 w 5720990"/>
              <a:gd name="connsiteY105" fmla="*/ 789778 h 9337314"/>
              <a:gd name="connsiteX106" fmla="*/ 1547508 w 5720990"/>
              <a:gd name="connsiteY106" fmla="*/ 789778 h 9337314"/>
              <a:gd name="connsiteX107" fmla="*/ 1547508 w 5720990"/>
              <a:gd name="connsiteY107" fmla="*/ 254140 h 9337314"/>
              <a:gd name="connsiteX108" fmla="*/ 1802006 w 5720990"/>
              <a:gd name="connsiteY108" fmla="*/ 0 h 933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20990" h="9337314">
                <a:moveTo>
                  <a:pt x="4110488" y="7611968"/>
                </a:moveTo>
                <a:cubicBezTo>
                  <a:pt x="4047134" y="7611968"/>
                  <a:pt x="3995658" y="7663444"/>
                  <a:pt x="3995658" y="7726799"/>
                </a:cubicBezTo>
                <a:lnTo>
                  <a:pt x="3995658" y="8308154"/>
                </a:lnTo>
                <a:lnTo>
                  <a:pt x="4702278" y="7611968"/>
                </a:lnTo>
                <a:close/>
                <a:moveTo>
                  <a:pt x="1278612" y="7067549"/>
                </a:moveTo>
                <a:lnTo>
                  <a:pt x="2860361" y="7067549"/>
                </a:lnTo>
                <a:cubicBezTo>
                  <a:pt x="2931293" y="7067549"/>
                  <a:pt x="2988903" y="7125852"/>
                  <a:pt x="2988903" y="7196750"/>
                </a:cubicBezTo>
                <a:cubicBezTo>
                  <a:pt x="2988903" y="7267649"/>
                  <a:pt x="2931293" y="7325951"/>
                  <a:pt x="2860361" y="7325951"/>
                </a:cubicBezTo>
                <a:lnTo>
                  <a:pt x="1278612" y="7325951"/>
                </a:lnTo>
                <a:cubicBezTo>
                  <a:pt x="1207320" y="7325951"/>
                  <a:pt x="1149350" y="7267649"/>
                  <a:pt x="1149350" y="7196750"/>
                </a:cubicBezTo>
                <a:cubicBezTo>
                  <a:pt x="1149350" y="7125852"/>
                  <a:pt x="1207320" y="7067549"/>
                  <a:pt x="1278612" y="7067549"/>
                </a:cubicBezTo>
                <a:close/>
                <a:moveTo>
                  <a:pt x="1278617" y="6491286"/>
                </a:moveTo>
                <a:lnTo>
                  <a:pt x="3579493" y="6491286"/>
                </a:lnTo>
                <a:cubicBezTo>
                  <a:pt x="3650428" y="6491286"/>
                  <a:pt x="3708040" y="6549030"/>
                  <a:pt x="3708040" y="6620487"/>
                </a:cubicBezTo>
                <a:cubicBezTo>
                  <a:pt x="3708040" y="6691945"/>
                  <a:pt x="3650428" y="6749688"/>
                  <a:pt x="3579493" y="6749688"/>
                </a:cubicBezTo>
                <a:lnTo>
                  <a:pt x="1278617" y="6749688"/>
                </a:lnTo>
                <a:cubicBezTo>
                  <a:pt x="1207322" y="6749688"/>
                  <a:pt x="1149350" y="6691945"/>
                  <a:pt x="1149350" y="6620487"/>
                </a:cubicBezTo>
                <a:cubicBezTo>
                  <a:pt x="1149350" y="6549030"/>
                  <a:pt x="1207322" y="6491286"/>
                  <a:pt x="1278617" y="6491286"/>
                </a:cubicBezTo>
                <a:close/>
                <a:moveTo>
                  <a:pt x="2988388" y="2729957"/>
                </a:moveTo>
                <a:lnTo>
                  <a:pt x="2988388" y="4121924"/>
                </a:lnTo>
                <a:lnTo>
                  <a:pt x="3972519" y="5106415"/>
                </a:lnTo>
                <a:cubicBezTo>
                  <a:pt x="4184536" y="4854083"/>
                  <a:pt x="4311962" y="4529759"/>
                  <a:pt x="4311962" y="4175558"/>
                </a:cubicBezTo>
                <a:cubicBezTo>
                  <a:pt x="4311962" y="3418201"/>
                  <a:pt x="3729186" y="2795110"/>
                  <a:pt x="2988388" y="2729957"/>
                </a:cubicBezTo>
                <a:close/>
                <a:moveTo>
                  <a:pt x="2730656" y="2729957"/>
                </a:moveTo>
                <a:cubicBezTo>
                  <a:pt x="1990217" y="2795110"/>
                  <a:pt x="1407802" y="3418201"/>
                  <a:pt x="1407802" y="4175558"/>
                </a:cubicBezTo>
                <a:cubicBezTo>
                  <a:pt x="1407802" y="4976109"/>
                  <a:pt x="2058970" y="5628358"/>
                  <a:pt x="2859882" y="5628358"/>
                </a:cubicBezTo>
                <a:cubicBezTo>
                  <a:pt x="3214083" y="5628358"/>
                  <a:pt x="3538047" y="5499852"/>
                  <a:pt x="3790739" y="5288915"/>
                </a:cubicBezTo>
                <a:lnTo>
                  <a:pt x="2730656" y="4228832"/>
                </a:lnTo>
                <a:close/>
                <a:moveTo>
                  <a:pt x="2859882" y="2465386"/>
                </a:moveTo>
                <a:cubicBezTo>
                  <a:pt x="3802618" y="2465386"/>
                  <a:pt x="4570053" y="3232462"/>
                  <a:pt x="4570053" y="4175558"/>
                </a:cubicBezTo>
                <a:cubicBezTo>
                  <a:pt x="4570053" y="4647106"/>
                  <a:pt x="4378554" y="5074379"/>
                  <a:pt x="4068628" y="5383945"/>
                </a:cubicBezTo>
                <a:cubicBezTo>
                  <a:pt x="4068628" y="5384304"/>
                  <a:pt x="4068628" y="5384304"/>
                  <a:pt x="4068628" y="5384304"/>
                </a:cubicBezTo>
                <a:cubicBezTo>
                  <a:pt x="4068268" y="5384304"/>
                  <a:pt x="4068268" y="5384304"/>
                  <a:pt x="4068268" y="5384664"/>
                </a:cubicBezTo>
                <a:cubicBezTo>
                  <a:pt x="3758343" y="5694230"/>
                  <a:pt x="3331070" y="5886089"/>
                  <a:pt x="2859882" y="5886089"/>
                </a:cubicBezTo>
                <a:cubicBezTo>
                  <a:pt x="1916786" y="5886089"/>
                  <a:pt x="1149350" y="5119014"/>
                  <a:pt x="1149350" y="4175558"/>
                </a:cubicBezTo>
                <a:cubicBezTo>
                  <a:pt x="1149350" y="3232462"/>
                  <a:pt x="1916786" y="2465386"/>
                  <a:pt x="2859882" y="2465386"/>
                </a:cubicBezTo>
                <a:close/>
                <a:moveTo>
                  <a:pt x="1028433" y="1639673"/>
                </a:moveTo>
                <a:cubicBezTo>
                  <a:pt x="920802" y="1639673"/>
                  <a:pt x="832969" y="1727505"/>
                  <a:pt x="832969" y="1835497"/>
                </a:cubicBezTo>
                <a:lnTo>
                  <a:pt x="832969" y="8291595"/>
                </a:lnTo>
                <a:cubicBezTo>
                  <a:pt x="832969" y="8399227"/>
                  <a:pt x="920802" y="8487060"/>
                  <a:pt x="1028433" y="8487060"/>
                </a:cubicBezTo>
                <a:lnTo>
                  <a:pt x="3737560" y="8487060"/>
                </a:lnTo>
                <a:lnTo>
                  <a:pt x="3737560" y="7726799"/>
                </a:lnTo>
                <a:cubicBezTo>
                  <a:pt x="3737560" y="7521255"/>
                  <a:pt x="3904946" y="7354228"/>
                  <a:pt x="4110488" y="7354228"/>
                </a:cubicBezTo>
                <a:lnTo>
                  <a:pt x="4888022" y="7354228"/>
                </a:lnTo>
                <a:cubicBezTo>
                  <a:pt x="4888022" y="7353508"/>
                  <a:pt x="4888022" y="7353148"/>
                  <a:pt x="4888022" y="7352788"/>
                </a:cubicBezTo>
                <a:lnTo>
                  <a:pt x="4888022" y="1835497"/>
                </a:lnTo>
                <a:cubicBezTo>
                  <a:pt x="4888022" y="1727505"/>
                  <a:pt x="4800189" y="1639673"/>
                  <a:pt x="4692558" y="1639673"/>
                </a:cubicBezTo>
                <a:lnTo>
                  <a:pt x="4395584" y="1639673"/>
                </a:lnTo>
                <a:cubicBezTo>
                  <a:pt x="4389104" y="1675669"/>
                  <a:pt x="4376505" y="1710947"/>
                  <a:pt x="4355627" y="1741905"/>
                </a:cubicBezTo>
                <a:cubicBezTo>
                  <a:pt x="4305592" y="1816419"/>
                  <a:pt x="4221359" y="1861056"/>
                  <a:pt x="4131726" y="1861056"/>
                </a:cubicBezTo>
                <a:lnTo>
                  <a:pt x="1589264" y="1861056"/>
                </a:lnTo>
                <a:cubicBezTo>
                  <a:pt x="1499632" y="1861056"/>
                  <a:pt x="1415399" y="1816419"/>
                  <a:pt x="1365363" y="1741905"/>
                </a:cubicBezTo>
                <a:cubicBezTo>
                  <a:pt x="1344485" y="1710947"/>
                  <a:pt x="1331886" y="1675669"/>
                  <a:pt x="1325407" y="1639673"/>
                </a:cubicBezTo>
                <a:close/>
                <a:moveTo>
                  <a:pt x="1685376" y="1316417"/>
                </a:moveTo>
                <a:lnTo>
                  <a:pt x="1578105" y="1586037"/>
                </a:lnTo>
                <a:cubicBezTo>
                  <a:pt x="1576665" y="1587476"/>
                  <a:pt x="1575225" y="1592156"/>
                  <a:pt x="1578825" y="1597196"/>
                </a:cubicBezTo>
                <a:cubicBezTo>
                  <a:pt x="1582785" y="1602956"/>
                  <a:pt x="1587464" y="1602956"/>
                  <a:pt x="1589264" y="1602956"/>
                </a:cubicBezTo>
                <a:lnTo>
                  <a:pt x="4131726" y="1602956"/>
                </a:lnTo>
                <a:cubicBezTo>
                  <a:pt x="4133166" y="1602956"/>
                  <a:pt x="4138566" y="1602956"/>
                  <a:pt x="4142165" y="1597196"/>
                </a:cubicBezTo>
                <a:cubicBezTo>
                  <a:pt x="4145765" y="1592156"/>
                  <a:pt x="4143965" y="1587476"/>
                  <a:pt x="4142885" y="1586037"/>
                </a:cubicBezTo>
                <a:lnTo>
                  <a:pt x="4035614" y="1316417"/>
                </a:lnTo>
                <a:close/>
                <a:moveTo>
                  <a:pt x="583510" y="1047878"/>
                </a:moveTo>
                <a:cubicBezTo>
                  <a:pt x="404246" y="1047878"/>
                  <a:pt x="257738" y="1193667"/>
                  <a:pt x="257738" y="1373293"/>
                </a:cubicBezTo>
                <a:lnTo>
                  <a:pt x="257738" y="8753799"/>
                </a:lnTo>
                <a:cubicBezTo>
                  <a:pt x="257738" y="8933065"/>
                  <a:pt x="404246" y="9079574"/>
                  <a:pt x="583510" y="9079574"/>
                </a:cubicBezTo>
                <a:lnTo>
                  <a:pt x="5137480" y="9079574"/>
                </a:lnTo>
                <a:cubicBezTo>
                  <a:pt x="5317105" y="9079574"/>
                  <a:pt x="5463252" y="8933065"/>
                  <a:pt x="5463252" y="8753799"/>
                </a:cubicBezTo>
                <a:lnTo>
                  <a:pt x="5463252" y="1373293"/>
                </a:lnTo>
                <a:cubicBezTo>
                  <a:pt x="5463252" y="1193667"/>
                  <a:pt x="5317105" y="1047878"/>
                  <a:pt x="5137480" y="1047878"/>
                </a:cubicBezTo>
                <a:lnTo>
                  <a:pt x="4205880" y="1047878"/>
                </a:lnTo>
                <a:lnTo>
                  <a:pt x="4339429" y="1381933"/>
                </a:lnTo>
                <a:lnTo>
                  <a:pt x="4692558" y="1381933"/>
                </a:lnTo>
                <a:cubicBezTo>
                  <a:pt x="4942377" y="1381933"/>
                  <a:pt x="5145760" y="1585316"/>
                  <a:pt x="5145760" y="1835497"/>
                </a:cubicBezTo>
                <a:lnTo>
                  <a:pt x="5145760" y="7352788"/>
                </a:lnTo>
                <a:lnTo>
                  <a:pt x="5145760" y="8244079"/>
                </a:lnTo>
                <a:cubicBezTo>
                  <a:pt x="5145760" y="8383028"/>
                  <a:pt x="5092124" y="8512618"/>
                  <a:pt x="4993493" y="8609811"/>
                </a:cubicBezTo>
                <a:cubicBezTo>
                  <a:pt x="4897021" y="8704843"/>
                  <a:pt x="4769232" y="8757039"/>
                  <a:pt x="4633883" y="8757039"/>
                </a:cubicBezTo>
                <a:cubicBezTo>
                  <a:pt x="4631364" y="8757039"/>
                  <a:pt x="4629204" y="8757039"/>
                  <a:pt x="4626684" y="8757039"/>
                </a:cubicBezTo>
                <a:lnTo>
                  <a:pt x="3737560" y="8745520"/>
                </a:lnTo>
                <a:lnTo>
                  <a:pt x="1028433" y="8745520"/>
                </a:lnTo>
                <a:cubicBezTo>
                  <a:pt x="778614" y="8745520"/>
                  <a:pt x="575231" y="8541416"/>
                  <a:pt x="575231" y="8291595"/>
                </a:cubicBezTo>
                <a:lnTo>
                  <a:pt x="575231" y="1835497"/>
                </a:lnTo>
                <a:cubicBezTo>
                  <a:pt x="575231" y="1585316"/>
                  <a:pt x="778614" y="1381933"/>
                  <a:pt x="1028433" y="1381933"/>
                </a:cubicBezTo>
                <a:lnTo>
                  <a:pt x="1381562" y="1381933"/>
                </a:lnTo>
                <a:lnTo>
                  <a:pt x="1515110" y="1047878"/>
                </a:lnTo>
                <a:close/>
                <a:moveTo>
                  <a:pt x="2860496" y="511175"/>
                </a:moveTo>
                <a:cubicBezTo>
                  <a:pt x="2941418" y="511175"/>
                  <a:pt x="3007953" y="577824"/>
                  <a:pt x="3007953" y="659245"/>
                </a:cubicBezTo>
                <a:cubicBezTo>
                  <a:pt x="3007953" y="741387"/>
                  <a:pt x="2941418" y="807676"/>
                  <a:pt x="2860496" y="807676"/>
                </a:cubicBezTo>
                <a:cubicBezTo>
                  <a:pt x="2778855" y="807676"/>
                  <a:pt x="2713038" y="741387"/>
                  <a:pt x="2713038" y="659245"/>
                </a:cubicBezTo>
                <a:cubicBezTo>
                  <a:pt x="2713038" y="577824"/>
                  <a:pt x="2778855" y="511175"/>
                  <a:pt x="2860496" y="511175"/>
                </a:cubicBezTo>
                <a:close/>
                <a:moveTo>
                  <a:pt x="3915385" y="254140"/>
                </a:moveTo>
                <a:lnTo>
                  <a:pt x="1802006" y="257740"/>
                </a:lnTo>
                <a:lnTo>
                  <a:pt x="1805246" y="1058677"/>
                </a:lnTo>
                <a:lnTo>
                  <a:pt x="3915385" y="1058677"/>
                </a:lnTo>
                <a:close/>
                <a:moveTo>
                  <a:pt x="1802006" y="0"/>
                </a:moveTo>
                <a:lnTo>
                  <a:pt x="3918984" y="0"/>
                </a:lnTo>
                <a:cubicBezTo>
                  <a:pt x="4059372" y="0"/>
                  <a:pt x="4173123" y="114111"/>
                  <a:pt x="4173123" y="254140"/>
                </a:cubicBezTo>
                <a:lnTo>
                  <a:pt x="4173123" y="789778"/>
                </a:lnTo>
                <a:lnTo>
                  <a:pt x="5137480" y="789778"/>
                </a:lnTo>
                <a:cubicBezTo>
                  <a:pt x="5458933" y="789778"/>
                  <a:pt x="5720990" y="1051478"/>
                  <a:pt x="5720990" y="1373293"/>
                </a:cubicBezTo>
                <a:lnTo>
                  <a:pt x="5720990" y="8753799"/>
                </a:lnTo>
                <a:cubicBezTo>
                  <a:pt x="5720990" y="9075254"/>
                  <a:pt x="5458933" y="9337314"/>
                  <a:pt x="5137480" y="9337314"/>
                </a:cubicBezTo>
                <a:lnTo>
                  <a:pt x="583510" y="9337314"/>
                </a:lnTo>
                <a:cubicBezTo>
                  <a:pt x="262058" y="9337314"/>
                  <a:pt x="0" y="9075254"/>
                  <a:pt x="0" y="8753799"/>
                </a:cubicBezTo>
                <a:lnTo>
                  <a:pt x="0" y="1373293"/>
                </a:lnTo>
                <a:cubicBezTo>
                  <a:pt x="0" y="1051478"/>
                  <a:pt x="262058" y="789778"/>
                  <a:pt x="583510" y="789778"/>
                </a:cubicBezTo>
                <a:lnTo>
                  <a:pt x="1547508" y="789778"/>
                </a:lnTo>
                <a:lnTo>
                  <a:pt x="1547508" y="254140"/>
                </a:lnTo>
                <a:cubicBezTo>
                  <a:pt x="1547508" y="114111"/>
                  <a:pt x="1661618" y="0"/>
                  <a:pt x="18020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noFill/>
              <a:latin typeface="Montserrat" pitchFamily="2" charset="77"/>
            </a:endParaRPr>
          </a:p>
        </p:txBody>
      </p:sp>
      <p:sp>
        <p:nvSpPr>
          <p:cNvPr id="448" name="ROUNDED RECTANGLE 03">
            <a:extLst>
              <a:ext uri="{FF2B5EF4-FFF2-40B4-BE49-F238E27FC236}">
                <a16:creationId xmlns:a16="http://schemas.microsoft.com/office/drawing/2014/main" id="{59A2D921-760E-6843-83AE-BEDE22248AAF}"/>
              </a:ext>
            </a:extLst>
          </p:cNvPr>
          <p:cNvSpPr/>
          <p:nvPr/>
        </p:nvSpPr>
        <p:spPr>
          <a:xfrm>
            <a:off x="-87717" y="10079955"/>
            <a:ext cx="5408559" cy="1354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B14378B5-B368-3145-A26E-37E0A934393E}"/>
              </a:ext>
            </a:extLst>
          </p:cNvPr>
          <p:cNvSpPr txBox="1"/>
          <p:nvPr/>
        </p:nvSpPr>
        <p:spPr>
          <a:xfrm>
            <a:off x="1417538" y="10376586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07076BAB-017B-C24B-80B0-DC0168F9741D}"/>
              </a:ext>
            </a:extLst>
          </p:cNvPr>
          <p:cNvSpPr txBox="1"/>
          <p:nvPr/>
        </p:nvSpPr>
        <p:spPr>
          <a:xfrm>
            <a:off x="1417538" y="11039354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50" name="ICON 04">
            <a:extLst>
              <a:ext uri="{FF2B5EF4-FFF2-40B4-BE49-F238E27FC236}">
                <a16:creationId xmlns:a16="http://schemas.microsoft.com/office/drawing/2014/main" id="{63756AD8-22FB-5C43-B570-0604C620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9070" y="8753064"/>
            <a:ext cx="1012930" cy="1042413"/>
          </a:xfrm>
          <a:custGeom>
            <a:avLst/>
            <a:gdLst>
              <a:gd name="connsiteX0" fmla="*/ 716464 w 1012930"/>
              <a:gd name="connsiteY0" fmla="*/ 855944 h 1042413"/>
              <a:gd name="connsiteX1" fmla="*/ 721438 w 1012930"/>
              <a:gd name="connsiteY1" fmla="*/ 951865 h 1042413"/>
              <a:gd name="connsiteX2" fmla="*/ 772430 w 1012930"/>
              <a:gd name="connsiteY2" fmla="*/ 870892 h 1042413"/>
              <a:gd name="connsiteX3" fmla="*/ 410044 w 1012930"/>
              <a:gd name="connsiteY3" fmla="*/ 851404 h 1042413"/>
              <a:gd name="connsiteX4" fmla="*/ 473104 w 1012930"/>
              <a:gd name="connsiteY4" fmla="*/ 851404 h 1042413"/>
              <a:gd name="connsiteX5" fmla="*/ 487656 w 1012930"/>
              <a:gd name="connsiteY5" fmla="*/ 867224 h 1042413"/>
              <a:gd name="connsiteX6" fmla="*/ 473104 w 1012930"/>
              <a:gd name="connsiteY6" fmla="*/ 883044 h 1042413"/>
              <a:gd name="connsiteX7" fmla="*/ 410044 w 1012930"/>
              <a:gd name="connsiteY7" fmla="*/ 883044 h 1042413"/>
              <a:gd name="connsiteX8" fmla="*/ 395490 w 1012930"/>
              <a:gd name="connsiteY8" fmla="*/ 867224 h 1042413"/>
              <a:gd name="connsiteX9" fmla="*/ 410044 w 1012930"/>
              <a:gd name="connsiteY9" fmla="*/ 851404 h 1042413"/>
              <a:gd name="connsiteX10" fmla="*/ 148058 w 1012930"/>
              <a:gd name="connsiteY10" fmla="*/ 851404 h 1042413"/>
              <a:gd name="connsiteX11" fmla="*/ 307852 w 1012930"/>
              <a:gd name="connsiteY11" fmla="*/ 851404 h 1042413"/>
              <a:gd name="connsiteX12" fmla="*/ 322832 w 1012930"/>
              <a:gd name="connsiteY12" fmla="*/ 867224 h 1042413"/>
              <a:gd name="connsiteX13" fmla="*/ 307852 w 1012930"/>
              <a:gd name="connsiteY13" fmla="*/ 883044 h 1042413"/>
              <a:gd name="connsiteX14" fmla="*/ 148058 w 1012930"/>
              <a:gd name="connsiteY14" fmla="*/ 883044 h 1042413"/>
              <a:gd name="connsiteX15" fmla="*/ 131830 w 1012930"/>
              <a:gd name="connsiteY15" fmla="*/ 867224 h 1042413"/>
              <a:gd name="connsiteX16" fmla="*/ 148058 w 1012930"/>
              <a:gd name="connsiteY16" fmla="*/ 851404 h 1042413"/>
              <a:gd name="connsiteX17" fmla="*/ 311408 w 1012930"/>
              <a:gd name="connsiteY17" fmla="*/ 752531 h 1042413"/>
              <a:gd name="connsiteX18" fmla="*/ 472850 w 1012930"/>
              <a:gd name="connsiteY18" fmla="*/ 752531 h 1042413"/>
              <a:gd name="connsiteX19" fmla="*/ 487638 w 1012930"/>
              <a:gd name="connsiteY19" fmla="*/ 768351 h 1042413"/>
              <a:gd name="connsiteX20" fmla="*/ 472850 w 1012930"/>
              <a:gd name="connsiteY20" fmla="*/ 784171 h 1042413"/>
              <a:gd name="connsiteX21" fmla="*/ 311408 w 1012930"/>
              <a:gd name="connsiteY21" fmla="*/ 784171 h 1042413"/>
              <a:gd name="connsiteX22" fmla="*/ 296618 w 1012930"/>
              <a:gd name="connsiteY22" fmla="*/ 768351 h 1042413"/>
              <a:gd name="connsiteX23" fmla="*/ 311408 w 1012930"/>
              <a:gd name="connsiteY23" fmla="*/ 752531 h 1042413"/>
              <a:gd name="connsiteX24" fmla="*/ 163912 w 1012930"/>
              <a:gd name="connsiteY24" fmla="*/ 687883 h 1042413"/>
              <a:gd name="connsiteX25" fmla="*/ 174262 w 1012930"/>
              <a:gd name="connsiteY25" fmla="*/ 691685 h 1042413"/>
              <a:gd name="connsiteX26" fmla="*/ 196508 w 1012930"/>
              <a:gd name="connsiteY26" fmla="*/ 714502 h 1042413"/>
              <a:gd name="connsiteX27" fmla="*/ 218756 w 1012930"/>
              <a:gd name="connsiteY27" fmla="*/ 691685 h 1042413"/>
              <a:gd name="connsiteX28" fmla="*/ 229260 w 1012930"/>
              <a:gd name="connsiteY28" fmla="*/ 687883 h 1042413"/>
              <a:gd name="connsiteX29" fmla="*/ 239766 w 1012930"/>
              <a:gd name="connsiteY29" fmla="*/ 691685 h 1042413"/>
              <a:gd name="connsiteX30" fmla="*/ 239766 w 1012930"/>
              <a:gd name="connsiteY30" fmla="*/ 713235 h 1042413"/>
              <a:gd name="connsiteX31" fmla="*/ 217520 w 1012930"/>
              <a:gd name="connsiteY31" fmla="*/ 736052 h 1042413"/>
              <a:gd name="connsiteX32" fmla="*/ 239766 w 1012930"/>
              <a:gd name="connsiteY32" fmla="*/ 758868 h 1042413"/>
              <a:gd name="connsiteX33" fmla="*/ 239766 w 1012930"/>
              <a:gd name="connsiteY33" fmla="*/ 780418 h 1042413"/>
              <a:gd name="connsiteX34" fmla="*/ 229878 w 1012930"/>
              <a:gd name="connsiteY34" fmla="*/ 784220 h 1042413"/>
              <a:gd name="connsiteX35" fmla="*/ 218756 w 1012930"/>
              <a:gd name="connsiteY35" fmla="*/ 780418 h 1042413"/>
              <a:gd name="connsiteX36" fmla="*/ 196508 w 1012930"/>
              <a:gd name="connsiteY36" fmla="*/ 757601 h 1042413"/>
              <a:gd name="connsiteX37" fmla="*/ 174262 w 1012930"/>
              <a:gd name="connsiteY37" fmla="*/ 780418 h 1042413"/>
              <a:gd name="connsiteX38" fmla="*/ 164374 w 1012930"/>
              <a:gd name="connsiteY38" fmla="*/ 784220 h 1042413"/>
              <a:gd name="connsiteX39" fmla="*/ 154488 w 1012930"/>
              <a:gd name="connsiteY39" fmla="*/ 780418 h 1042413"/>
              <a:gd name="connsiteX40" fmla="*/ 154488 w 1012930"/>
              <a:gd name="connsiteY40" fmla="*/ 758868 h 1042413"/>
              <a:gd name="connsiteX41" fmla="*/ 176734 w 1012930"/>
              <a:gd name="connsiteY41" fmla="*/ 736052 h 1042413"/>
              <a:gd name="connsiteX42" fmla="*/ 154488 w 1012930"/>
              <a:gd name="connsiteY42" fmla="*/ 713235 h 1042413"/>
              <a:gd name="connsiteX43" fmla="*/ 154488 w 1012930"/>
              <a:gd name="connsiteY43" fmla="*/ 691685 h 1042413"/>
              <a:gd name="connsiteX44" fmla="*/ 163912 w 1012930"/>
              <a:gd name="connsiteY44" fmla="*/ 687883 h 1042413"/>
              <a:gd name="connsiteX45" fmla="*/ 311408 w 1012930"/>
              <a:gd name="connsiteY45" fmla="*/ 686615 h 1042413"/>
              <a:gd name="connsiteX46" fmla="*/ 472850 w 1012930"/>
              <a:gd name="connsiteY46" fmla="*/ 686615 h 1042413"/>
              <a:gd name="connsiteX47" fmla="*/ 487638 w 1012930"/>
              <a:gd name="connsiteY47" fmla="*/ 702435 h 1042413"/>
              <a:gd name="connsiteX48" fmla="*/ 472850 w 1012930"/>
              <a:gd name="connsiteY48" fmla="*/ 718255 h 1042413"/>
              <a:gd name="connsiteX49" fmla="*/ 311408 w 1012930"/>
              <a:gd name="connsiteY49" fmla="*/ 718255 h 1042413"/>
              <a:gd name="connsiteX50" fmla="*/ 296618 w 1012930"/>
              <a:gd name="connsiteY50" fmla="*/ 702435 h 1042413"/>
              <a:gd name="connsiteX51" fmla="*/ 311408 w 1012930"/>
              <a:gd name="connsiteY51" fmla="*/ 686615 h 1042413"/>
              <a:gd name="connsiteX52" fmla="*/ 311408 w 1012930"/>
              <a:gd name="connsiteY52" fmla="*/ 554785 h 1042413"/>
              <a:gd name="connsiteX53" fmla="*/ 472850 w 1012930"/>
              <a:gd name="connsiteY53" fmla="*/ 554785 h 1042413"/>
              <a:gd name="connsiteX54" fmla="*/ 487638 w 1012930"/>
              <a:gd name="connsiteY54" fmla="*/ 570605 h 1042413"/>
              <a:gd name="connsiteX55" fmla="*/ 472850 w 1012930"/>
              <a:gd name="connsiteY55" fmla="*/ 586425 h 1042413"/>
              <a:gd name="connsiteX56" fmla="*/ 311408 w 1012930"/>
              <a:gd name="connsiteY56" fmla="*/ 586425 h 1042413"/>
              <a:gd name="connsiteX57" fmla="*/ 296618 w 1012930"/>
              <a:gd name="connsiteY57" fmla="*/ 570605 h 1042413"/>
              <a:gd name="connsiteX58" fmla="*/ 311408 w 1012930"/>
              <a:gd name="connsiteY58" fmla="*/ 554785 h 1042413"/>
              <a:gd name="connsiteX59" fmla="*/ 246250 w 1012930"/>
              <a:gd name="connsiteY59" fmla="*/ 490435 h 1042413"/>
              <a:gd name="connsiteX60" fmla="*/ 256198 w 1012930"/>
              <a:gd name="connsiteY60" fmla="*/ 495128 h 1042413"/>
              <a:gd name="connsiteX61" fmla="*/ 256198 w 1012930"/>
              <a:gd name="connsiteY61" fmla="*/ 516404 h 1042413"/>
              <a:gd name="connsiteX62" fmla="*/ 191526 w 1012930"/>
              <a:gd name="connsiteY62" fmla="*/ 581485 h 1042413"/>
              <a:gd name="connsiteX63" fmla="*/ 180334 w 1012930"/>
              <a:gd name="connsiteY63" fmla="*/ 586491 h 1042413"/>
              <a:gd name="connsiteX64" fmla="*/ 169140 w 1012930"/>
              <a:gd name="connsiteY64" fmla="*/ 580234 h 1042413"/>
              <a:gd name="connsiteX65" fmla="*/ 136804 w 1012930"/>
              <a:gd name="connsiteY65" fmla="*/ 543939 h 1042413"/>
              <a:gd name="connsiteX66" fmla="*/ 138048 w 1012930"/>
              <a:gd name="connsiteY66" fmla="*/ 522662 h 1042413"/>
              <a:gd name="connsiteX67" fmla="*/ 159190 w 1012930"/>
              <a:gd name="connsiteY67" fmla="*/ 523914 h 1042413"/>
              <a:gd name="connsiteX68" fmla="*/ 181578 w 1012930"/>
              <a:gd name="connsiteY68" fmla="*/ 548945 h 1042413"/>
              <a:gd name="connsiteX69" fmla="*/ 236300 w 1012930"/>
              <a:gd name="connsiteY69" fmla="*/ 495128 h 1042413"/>
              <a:gd name="connsiteX70" fmla="*/ 246250 w 1012930"/>
              <a:gd name="connsiteY70" fmla="*/ 490435 h 1042413"/>
              <a:gd name="connsiteX71" fmla="*/ 311408 w 1012930"/>
              <a:gd name="connsiteY71" fmla="*/ 488870 h 1042413"/>
              <a:gd name="connsiteX72" fmla="*/ 472850 w 1012930"/>
              <a:gd name="connsiteY72" fmla="*/ 488870 h 1042413"/>
              <a:gd name="connsiteX73" fmla="*/ 487638 w 1012930"/>
              <a:gd name="connsiteY73" fmla="*/ 506008 h 1042413"/>
              <a:gd name="connsiteX74" fmla="*/ 472850 w 1012930"/>
              <a:gd name="connsiteY74" fmla="*/ 520510 h 1042413"/>
              <a:gd name="connsiteX75" fmla="*/ 311408 w 1012930"/>
              <a:gd name="connsiteY75" fmla="*/ 520510 h 1042413"/>
              <a:gd name="connsiteX76" fmla="*/ 296618 w 1012930"/>
              <a:gd name="connsiteY76" fmla="*/ 506008 h 1042413"/>
              <a:gd name="connsiteX77" fmla="*/ 311408 w 1012930"/>
              <a:gd name="connsiteY77" fmla="*/ 488870 h 1042413"/>
              <a:gd name="connsiteX78" fmla="*/ 825908 w 1012930"/>
              <a:gd name="connsiteY78" fmla="*/ 428658 h 1042413"/>
              <a:gd name="connsiteX79" fmla="*/ 725170 w 1012930"/>
              <a:gd name="connsiteY79" fmla="*/ 802377 h 1042413"/>
              <a:gd name="connsiteX80" fmla="*/ 718950 w 1012930"/>
              <a:gd name="connsiteY80" fmla="*/ 826046 h 1042413"/>
              <a:gd name="connsiteX81" fmla="*/ 784866 w 1012930"/>
              <a:gd name="connsiteY81" fmla="*/ 843486 h 1042413"/>
              <a:gd name="connsiteX82" fmla="*/ 791084 w 1012930"/>
              <a:gd name="connsiteY82" fmla="*/ 821063 h 1042413"/>
              <a:gd name="connsiteX83" fmla="*/ 793572 w 1012930"/>
              <a:gd name="connsiteY83" fmla="*/ 811097 h 1042413"/>
              <a:gd name="connsiteX84" fmla="*/ 891822 w 1012930"/>
              <a:gd name="connsiteY84" fmla="*/ 446098 h 1042413"/>
              <a:gd name="connsiteX85" fmla="*/ 311408 w 1012930"/>
              <a:gd name="connsiteY85" fmla="*/ 357039 h 1042413"/>
              <a:gd name="connsiteX86" fmla="*/ 472850 w 1012930"/>
              <a:gd name="connsiteY86" fmla="*/ 357039 h 1042413"/>
              <a:gd name="connsiteX87" fmla="*/ 487638 w 1012930"/>
              <a:gd name="connsiteY87" fmla="*/ 371541 h 1042413"/>
              <a:gd name="connsiteX88" fmla="*/ 472850 w 1012930"/>
              <a:gd name="connsiteY88" fmla="*/ 388679 h 1042413"/>
              <a:gd name="connsiteX89" fmla="*/ 311408 w 1012930"/>
              <a:gd name="connsiteY89" fmla="*/ 388679 h 1042413"/>
              <a:gd name="connsiteX90" fmla="*/ 296618 w 1012930"/>
              <a:gd name="connsiteY90" fmla="*/ 371541 h 1042413"/>
              <a:gd name="connsiteX91" fmla="*/ 311408 w 1012930"/>
              <a:gd name="connsiteY91" fmla="*/ 357039 h 1042413"/>
              <a:gd name="connsiteX92" fmla="*/ 246250 w 1012930"/>
              <a:gd name="connsiteY92" fmla="*/ 292689 h 1042413"/>
              <a:gd name="connsiteX93" fmla="*/ 256198 w 1012930"/>
              <a:gd name="connsiteY93" fmla="*/ 297382 h 1042413"/>
              <a:gd name="connsiteX94" fmla="*/ 256198 w 1012930"/>
              <a:gd name="connsiteY94" fmla="*/ 317407 h 1042413"/>
              <a:gd name="connsiteX95" fmla="*/ 191526 w 1012930"/>
              <a:gd name="connsiteY95" fmla="*/ 383739 h 1042413"/>
              <a:gd name="connsiteX96" fmla="*/ 180334 w 1012930"/>
              <a:gd name="connsiteY96" fmla="*/ 388745 h 1042413"/>
              <a:gd name="connsiteX97" fmla="*/ 169140 w 1012930"/>
              <a:gd name="connsiteY97" fmla="*/ 382488 h 1042413"/>
              <a:gd name="connsiteX98" fmla="*/ 136804 w 1012930"/>
              <a:gd name="connsiteY98" fmla="*/ 346193 h 1042413"/>
              <a:gd name="connsiteX99" fmla="*/ 138048 w 1012930"/>
              <a:gd name="connsiteY99" fmla="*/ 324916 h 1042413"/>
              <a:gd name="connsiteX100" fmla="*/ 159190 w 1012930"/>
              <a:gd name="connsiteY100" fmla="*/ 326168 h 1042413"/>
              <a:gd name="connsiteX101" fmla="*/ 181578 w 1012930"/>
              <a:gd name="connsiteY101" fmla="*/ 351199 h 1042413"/>
              <a:gd name="connsiteX102" fmla="*/ 236300 w 1012930"/>
              <a:gd name="connsiteY102" fmla="*/ 297382 h 1042413"/>
              <a:gd name="connsiteX103" fmla="*/ 246250 w 1012930"/>
              <a:gd name="connsiteY103" fmla="*/ 292689 h 1042413"/>
              <a:gd name="connsiteX104" fmla="*/ 311408 w 1012930"/>
              <a:gd name="connsiteY104" fmla="*/ 291124 h 1042413"/>
              <a:gd name="connsiteX105" fmla="*/ 472850 w 1012930"/>
              <a:gd name="connsiteY105" fmla="*/ 291124 h 1042413"/>
              <a:gd name="connsiteX106" fmla="*/ 487638 w 1012930"/>
              <a:gd name="connsiteY106" fmla="*/ 306944 h 1042413"/>
              <a:gd name="connsiteX107" fmla="*/ 472850 w 1012930"/>
              <a:gd name="connsiteY107" fmla="*/ 322764 h 1042413"/>
              <a:gd name="connsiteX108" fmla="*/ 311408 w 1012930"/>
              <a:gd name="connsiteY108" fmla="*/ 322764 h 1042413"/>
              <a:gd name="connsiteX109" fmla="*/ 296618 w 1012930"/>
              <a:gd name="connsiteY109" fmla="*/ 306944 h 1042413"/>
              <a:gd name="connsiteX110" fmla="*/ 311408 w 1012930"/>
              <a:gd name="connsiteY110" fmla="*/ 291124 h 1042413"/>
              <a:gd name="connsiteX111" fmla="*/ 884360 w 1012930"/>
              <a:gd name="connsiteY111" fmla="*/ 206917 h 1042413"/>
              <a:gd name="connsiteX112" fmla="*/ 833370 w 1012930"/>
              <a:gd name="connsiteY112" fmla="*/ 398760 h 1042413"/>
              <a:gd name="connsiteX113" fmla="*/ 899284 w 1012930"/>
              <a:gd name="connsiteY113" fmla="*/ 417446 h 1042413"/>
              <a:gd name="connsiteX114" fmla="*/ 950276 w 1012930"/>
              <a:gd name="connsiteY114" fmla="*/ 224358 h 1042413"/>
              <a:gd name="connsiteX115" fmla="*/ 116148 w 1012930"/>
              <a:gd name="connsiteY115" fmla="*/ 193039 h 1042413"/>
              <a:gd name="connsiteX116" fmla="*/ 96164 w 1012930"/>
              <a:gd name="connsiteY116" fmla="*/ 212966 h 1042413"/>
              <a:gd name="connsiteX117" fmla="*/ 96164 w 1012930"/>
              <a:gd name="connsiteY117" fmla="*/ 926589 h 1042413"/>
              <a:gd name="connsiteX118" fmla="*/ 116148 w 1012930"/>
              <a:gd name="connsiteY118" fmla="*/ 947761 h 1042413"/>
              <a:gd name="connsiteX119" fmla="*/ 504552 w 1012930"/>
              <a:gd name="connsiteY119" fmla="*/ 947761 h 1042413"/>
              <a:gd name="connsiteX120" fmla="*/ 524536 w 1012930"/>
              <a:gd name="connsiteY120" fmla="*/ 926589 h 1042413"/>
              <a:gd name="connsiteX121" fmla="*/ 524536 w 1012930"/>
              <a:gd name="connsiteY121" fmla="*/ 212966 h 1042413"/>
              <a:gd name="connsiteX122" fmla="*/ 504552 w 1012930"/>
              <a:gd name="connsiteY122" fmla="*/ 193039 h 1042413"/>
              <a:gd name="connsiteX123" fmla="*/ 480824 w 1012930"/>
              <a:gd name="connsiteY123" fmla="*/ 193039 h 1042413"/>
              <a:gd name="connsiteX124" fmla="*/ 475828 w 1012930"/>
              <a:gd name="connsiteY124" fmla="*/ 212966 h 1042413"/>
              <a:gd name="connsiteX125" fmla="*/ 450850 w 1012930"/>
              <a:gd name="connsiteY125" fmla="*/ 225420 h 1042413"/>
              <a:gd name="connsiteX126" fmla="*/ 169850 w 1012930"/>
              <a:gd name="connsiteY126" fmla="*/ 225420 h 1042413"/>
              <a:gd name="connsiteX127" fmla="*/ 143622 w 1012930"/>
              <a:gd name="connsiteY127" fmla="*/ 212966 h 1042413"/>
              <a:gd name="connsiteX128" fmla="*/ 138628 w 1012930"/>
              <a:gd name="connsiteY128" fmla="*/ 193039 h 1042413"/>
              <a:gd name="connsiteX129" fmla="*/ 891822 w 1012930"/>
              <a:gd name="connsiteY129" fmla="*/ 178265 h 1042413"/>
              <a:gd name="connsiteX130" fmla="*/ 960226 w 1012930"/>
              <a:gd name="connsiteY130" fmla="*/ 196951 h 1042413"/>
              <a:gd name="connsiteX131" fmla="*/ 980124 w 1012930"/>
              <a:gd name="connsiteY131" fmla="*/ 231832 h 1042413"/>
              <a:gd name="connsiteX132" fmla="*/ 977636 w 1012930"/>
              <a:gd name="connsiteY132" fmla="*/ 236815 h 1042413"/>
              <a:gd name="connsiteX133" fmla="*/ 1004998 w 1012930"/>
              <a:gd name="connsiteY133" fmla="*/ 259238 h 1042413"/>
              <a:gd name="connsiteX134" fmla="*/ 1011216 w 1012930"/>
              <a:gd name="connsiteY134" fmla="*/ 304084 h 1042413"/>
              <a:gd name="connsiteX135" fmla="*/ 929134 w 1012930"/>
              <a:gd name="connsiteY135" fmla="*/ 609289 h 1042413"/>
              <a:gd name="connsiteX136" fmla="*/ 900528 w 1012930"/>
              <a:gd name="connsiteY136" fmla="*/ 601814 h 1042413"/>
              <a:gd name="connsiteX137" fmla="*/ 982612 w 1012930"/>
              <a:gd name="connsiteY137" fmla="*/ 295364 h 1042413"/>
              <a:gd name="connsiteX138" fmla="*/ 980124 w 1012930"/>
              <a:gd name="connsiteY138" fmla="*/ 275433 h 1042413"/>
              <a:gd name="connsiteX139" fmla="*/ 970174 w 1012930"/>
              <a:gd name="connsiteY139" fmla="*/ 265467 h 1042413"/>
              <a:gd name="connsiteX140" fmla="*/ 896798 w 1012930"/>
              <a:gd name="connsiteY140" fmla="*/ 539528 h 1042413"/>
              <a:gd name="connsiteX141" fmla="*/ 915452 w 1012930"/>
              <a:gd name="connsiteY141" fmla="*/ 538282 h 1042413"/>
              <a:gd name="connsiteX142" fmla="*/ 916696 w 1012930"/>
              <a:gd name="connsiteY142" fmla="*/ 538282 h 1042413"/>
              <a:gd name="connsiteX143" fmla="*/ 899284 w 1012930"/>
              <a:gd name="connsiteY143" fmla="*/ 601814 h 1042413"/>
              <a:gd name="connsiteX144" fmla="*/ 883116 w 1012930"/>
              <a:gd name="connsiteY144" fmla="*/ 591849 h 1042413"/>
              <a:gd name="connsiteX145" fmla="*/ 817202 w 1012930"/>
              <a:gd name="connsiteY145" fmla="*/ 838504 h 1042413"/>
              <a:gd name="connsiteX146" fmla="*/ 809740 w 1012930"/>
              <a:gd name="connsiteY146" fmla="*/ 865910 h 1042413"/>
              <a:gd name="connsiteX147" fmla="*/ 808496 w 1012930"/>
              <a:gd name="connsiteY147" fmla="*/ 869647 h 1042413"/>
              <a:gd name="connsiteX148" fmla="*/ 736362 w 1012930"/>
              <a:gd name="connsiteY148" fmla="*/ 981763 h 1042413"/>
              <a:gd name="connsiteX149" fmla="*/ 716464 w 1012930"/>
              <a:gd name="connsiteY149" fmla="*/ 992974 h 1042413"/>
              <a:gd name="connsiteX150" fmla="*/ 710244 w 1012930"/>
              <a:gd name="connsiteY150" fmla="*/ 992974 h 1042413"/>
              <a:gd name="connsiteX151" fmla="*/ 691590 w 1012930"/>
              <a:gd name="connsiteY151" fmla="*/ 970551 h 1042413"/>
              <a:gd name="connsiteX152" fmla="*/ 686614 w 1012930"/>
              <a:gd name="connsiteY152" fmla="*/ 836012 h 1042413"/>
              <a:gd name="connsiteX153" fmla="*/ 686614 w 1012930"/>
              <a:gd name="connsiteY153" fmla="*/ 832275 h 1042413"/>
              <a:gd name="connsiteX154" fmla="*/ 690346 w 1012930"/>
              <a:gd name="connsiteY154" fmla="*/ 818572 h 1042413"/>
              <a:gd name="connsiteX155" fmla="*/ 694078 w 1012930"/>
              <a:gd name="connsiteY155" fmla="*/ 806114 h 1042413"/>
              <a:gd name="connsiteX156" fmla="*/ 700296 w 1012930"/>
              <a:gd name="connsiteY156" fmla="*/ 784937 h 1042413"/>
              <a:gd name="connsiteX157" fmla="*/ 857000 w 1012930"/>
              <a:gd name="connsiteY157" fmla="*/ 199443 h 1042413"/>
              <a:gd name="connsiteX158" fmla="*/ 869436 w 1012930"/>
              <a:gd name="connsiteY158" fmla="*/ 182003 h 1042413"/>
              <a:gd name="connsiteX159" fmla="*/ 891822 w 1012930"/>
              <a:gd name="connsiteY159" fmla="*/ 178265 h 1042413"/>
              <a:gd name="connsiteX160" fmla="*/ 182338 w 1012930"/>
              <a:gd name="connsiteY160" fmla="*/ 159413 h 1042413"/>
              <a:gd name="connsiteX161" fmla="*/ 168600 w 1012930"/>
              <a:gd name="connsiteY161" fmla="*/ 194285 h 1042413"/>
              <a:gd name="connsiteX162" fmla="*/ 169850 w 1012930"/>
              <a:gd name="connsiteY162" fmla="*/ 195530 h 1042413"/>
              <a:gd name="connsiteX163" fmla="*/ 450850 w 1012930"/>
              <a:gd name="connsiteY163" fmla="*/ 195530 h 1042413"/>
              <a:gd name="connsiteX164" fmla="*/ 465838 w 1012930"/>
              <a:gd name="connsiteY164" fmla="*/ 189303 h 1042413"/>
              <a:gd name="connsiteX165" fmla="*/ 450850 w 1012930"/>
              <a:gd name="connsiteY165" fmla="*/ 194285 h 1042413"/>
              <a:gd name="connsiteX166" fmla="*/ 437112 w 1012930"/>
              <a:gd name="connsiteY166" fmla="*/ 159413 h 1042413"/>
              <a:gd name="connsiteX167" fmla="*/ 64942 w 1012930"/>
              <a:gd name="connsiteY167" fmla="*/ 127032 h 1042413"/>
              <a:gd name="connsiteX168" fmla="*/ 29974 w 1012930"/>
              <a:gd name="connsiteY168" fmla="*/ 161904 h 1042413"/>
              <a:gd name="connsiteX169" fmla="*/ 29974 w 1012930"/>
              <a:gd name="connsiteY169" fmla="*/ 977651 h 1042413"/>
              <a:gd name="connsiteX170" fmla="*/ 64942 w 1012930"/>
              <a:gd name="connsiteY170" fmla="*/ 1013768 h 1042413"/>
              <a:gd name="connsiteX171" fmla="*/ 554508 w 1012930"/>
              <a:gd name="connsiteY171" fmla="*/ 1013768 h 1042413"/>
              <a:gd name="connsiteX172" fmla="*/ 589478 w 1012930"/>
              <a:gd name="connsiteY172" fmla="*/ 977651 h 1042413"/>
              <a:gd name="connsiteX173" fmla="*/ 589478 w 1012930"/>
              <a:gd name="connsiteY173" fmla="*/ 161904 h 1042413"/>
              <a:gd name="connsiteX174" fmla="*/ 554508 w 1012930"/>
              <a:gd name="connsiteY174" fmla="*/ 127032 h 1042413"/>
              <a:gd name="connsiteX175" fmla="*/ 455846 w 1012930"/>
              <a:gd name="connsiteY175" fmla="*/ 127032 h 1042413"/>
              <a:gd name="connsiteX176" fmla="*/ 470832 w 1012930"/>
              <a:gd name="connsiteY176" fmla="*/ 163149 h 1042413"/>
              <a:gd name="connsiteX177" fmla="*/ 504552 w 1012930"/>
              <a:gd name="connsiteY177" fmla="*/ 163149 h 1042413"/>
              <a:gd name="connsiteX178" fmla="*/ 554508 w 1012930"/>
              <a:gd name="connsiteY178" fmla="*/ 212966 h 1042413"/>
              <a:gd name="connsiteX179" fmla="*/ 554508 w 1012930"/>
              <a:gd name="connsiteY179" fmla="*/ 926589 h 1042413"/>
              <a:gd name="connsiteX180" fmla="*/ 504552 w 1012930"/>
              <a:gd name="connsiteY180" fmla="*/ 977651 h 1042413"/>
              <a:gd name="connsiteX181" fmla="*/ 116148 w 1012930"/>
              <a:gd name="connsiteY181" fmla="*/ 977651 h 1042413"/>
              <a:gd name="connsiteX182" fmla="*/ 66192 w 1012930"/>
              <a:gd name="connsiteY182" fmla="*/ 926589 h 1042413"/>
              <a:gd name="connsiteX183" fmla="*/ 66192 w 1012930"/>
              <a:gd name="connsiteY183" fmla="*/ 212966 h 1042413"/>
              <a:gd name="connsiteX184" fmla="*/ 116148 w 1012930"/>
              <a:gd name="connsiteY184" fmla="*/ 163149 h 1042413"/>
              <a:gd name="connsiteX185" fmla="*/ 149868 w 1012930"/>
              <a:gd name="connsiteY185" fmla="*/ 163149 h 1042413"/>
              <a:gd name="connsiteX186" fmla="*/ 163606 w 1012930"/>
              <a:gd name="connsiteY186" fmla="*/ 127032 h 1042413"/>
              <a:gd name="connsiteX187" fmla="*/ 312488 w 1012930"/>
              <a:gd name="connsiteY187" fmla="*/ 60421 h 1042413"/>
              <a:gd name="connsiteX188" fmla="*/ 328356 w 1012930"/>
              <a:gd name="connsiteY188" fmla="*/ 76290 h 1042413"/>
              <a:gd name="connsiteX189" fmla="*/ 312488 w 1012930"/>
              <a:gd name="connsiteY189" fmla="*/ 92158 h 1042413"/>
              <a:gd name="connsiteX190" fmla="*/ 296618 w 1012930"/>
              <a:gd name="connsiteY190" fmla="*/ 76290 h 1042413"/>
              <a:gd name="connsiteX191" fmla="*/ 312488 w 1012930"/>
              <a:gd name="connsiteY191" fmla="*/ 60421 h 1042413"/>
              <a:gd name="connsiteX192" fmla="*/ 193578 w 1012930"/>
              <a:gd name="connsiteY192" fmla="*/ 29890 h 1042413"/>
              <a:gd name="connsiteX193" fmla="*/ 193578 w 1012930"/>
              <a:gd name="connsiteY193" fmla="*/ 129523 h 1042413"/>
              <a:gd name="connsiteX194" fmla="*/ 425872 w 1012930"/>
              <a:gd name="connsiteY194" fmla="*/ 129523 h 1042413"/>
              <a:gd name="connsiteX195" fmla="*/ 425872 w 1012930"/>
              <a:gd name="connsiteY195" fmla="*/ 29890 h 1042413"/>
              <a:gd name="connsiteX196" fmla="*/ 192330 w 1012930"/>
              <a:gd name="connsiteY196" fmla="*/ 0 h 1042413"/>
              <a:gd name="connsiteX197" fmla="*/ 427122 w 1012930"/>
              <a:gd name="connsiteY197" fmla="*/ 0 h 1042413"/>
              <a:gd name="connsiteX198" fmla="*/ 455846 w 1012930"/>
              <a:gd name="connsiteY198" fmla="*/ 28645 h 1042413"/>
              <a:gd name="connsiteX199" fmla="*/ 455846 w 1012930"/>
              <a:gd name="connsiteY199" fmla="*/ 97142 h 1042413"/>
              <a:gd name="connsiteX200" fmla="*/ 554508 w 1012930"/>
              <a:gd name="connsiteY200" fmla="*/ 97142 h 1042413"/>
              <a:gd name="connsiteX201" fmla="*/ 619452 w 1012930"/>
              <a:gd name="connsiteY201" fmla="*/ 161904 h 1042413"/>
              <a:gd name="connsiteX202" fmla="*/ 619452 w 1012930"/>
              <a:gd name="connsiteY202" fmla="*/ 977651 h 1042413"/>
              <a:gd name="connsiteX203" fmla="*/ 554508 w 1012930"/>
              <a:gd name="connsiteY203" fmla="*/ 1042413 h 1042413"/>
              <a:gd name="connsiteX204" fmla="*/ 64942 w 1012930"/>
              <a:gd name="connsiteY204" fmla="*/ 1042413 h 1042413"/>
              <a:gd name="connsiteX205" fmla="*/ 0 w 1012930"/>
              <a:gd name="connsiteY205" fmla="*/ 977651 h 1042413"/>
              <a:gd name="connsiteX206" fmla="*/ 0 w 1012930"/>
              <a:gd name="connsiteY206" fmla="*/ 161904 h 1042413"/>
              <a:gd name="connsiteX207" fmla="*/ 64942 w 1012930"/>
              <a:gd name="connsiteY207" fmla="*/ 97142 h 1042413"/>
              <a:gd name="connsiteX208" fmla="*/ 163606 w 1012930"/>
              <a:gd name="connsiteY208" fmla="*/ 97142 h 1042413"/>
              <a:gd name="connsiteX209" fmla="*/ 163606 w 1012930"/>
              <a:gd name="connsiteY209" fmla="*/ 28645 h 1042413"/>
              <a:gd name="connsiteX210" fmla="*/ 192330 w 1012930"/>
              <a:gd name="connsiteY210" fmla="*/ 0 h 104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12930" h="1042413">
                <a:moveTo>
                  <a:pt x="716464" y="855944"/>
                </a:moveTo>
                <a:lnTo>
                  <a:pt x="721438" y="951865"/>
                </a:lnTo>
                <a:lnTo>
                  <a:pt x="772430" y="870892"/>
                </a:lnTo>
                <a:close/>
                <a:moveTo>
                  <a:pt x="410044" y="851404"/>
                </a:moveTo>
                <a:lnTo>
                  <a:pt x="473104" y="851404"/>
                </a:lnTo>
                <a:cubicBezTo>
                  <a:pt x="481592" y="851404"/>
                  <a:pt x="487656" y="857996"/>
                  <a:pt x="487656" y="867224"/>
                </a:cubicBezTo>
                <a:cubicBezTo>
                  <a:pt x="487656" y="875134"/>
                  <a:pt x="481592" y="883044"/>
                  <a:pt x="473104" y="883044"/>
                </a:cubicBezTo>
                <a:lnTo>
                  <a:pt x="410044" y="883044"/>
                </a:lnTo>
                <a:cubicBezTo>
                  <a:pt x="401554" y="883044"/>
                  <a:pt x="395490" y="875134"/>
                  <a:pt x="395490" y="867224"/>
                </a:cubicBezTo>
                <a:cubicBezTo>
                  <a:pt x="395490" y="857996"/>
                  <a:pt x="401554" y="851404"/>
                  <a:pt x="410044" y="851404"/>
                </a:cubicBezTo>
                <a:close/>
                <a:moveTo>
                  <a:pt x="148058" y="851404"/>
                </a:moveTo>
                <a:lnTo>
                  <a:pt x="307852" y="851404"/>
                </a:lnTo>
                <a:cubicBezTo>
                  <a:pt x="316590" y="851404"/>
                  <a:pt x="322832" y="857996"/>
                  <a:pt x="322832" y="867224"/>
                </a:cubicBezTo>
                <a:cubicBezTo>
                  <a:pt x="322832" y="875134"/>
                  <a:pt x="316590" y="883044"/>
                  <a:pt x="307852" y="883044"/>
                </a:cubicBezTo>
                <a:lnTo>
                  <a:pt x="148058" y="883044"/>
                </a:lnTo>
                <a:cubicBezTo>
                  <a:pt x="139320" y="883044"/>
                  <a:pt x="131830" y="875134"/>
                  <a:pt x="131830" y="867224"/>
                </a:cubicBezTo>
                <a:cubicBezTo>
                  <a:pt x="131830" y="857996"/>
                  <a:pt x="139320" y="851404"/>
                  <a:pt x="148058" y="851404"/>
                </a:cubicBezTo>
                <a:close/>
                <a:moveTo>
                  <a:pt x="311408" y="752531"/>
                </a:moveTo>
                <a:lnTo>
                  <a:pt x="472850" y="752531"/>
                </a:lnTo>
                <a:cubicBezTo>
                  <a:pt x="481476" y="752531"/>
                  <a:pt x="487638" y="759123"/>
                  <a:pt x="487638" y="768351"/>
                </a:cubicBezTo>
                <a:cubicBezTo>
                  <a:pt x="487638" y="777579"/>
                  <a:pt x="481476" y="784171"/>
                  <a:pt x="472850" y="784171"/>
                </a:cubicBezTo>
                <a:lnTo>
                  <a:pt x="311408" y="784171"/>
                </a:lnTo>
                <a:cubicBezTo>
                  <a:pt x="304014" y="784171"/>
                  <a:pt x="296618" y="777579"/>
                  <a:pt x="296618" y="768351"/>
                </a:cubicBezTo>
                <a:cubicBezTo>
                  <a:pt x="296618" y="759123"/>
                  <a:pt x="304014" y="752531"/>
                  <a:pt x="311408" y="752531"/>
                </a:cubicBezTo>
                <a:close/>
                <a:moveTo>
                  <a:pt x="163912" y="687883"/>
                </a:moveTo>
                <a:cubicBezTo>
                  <a:pt x="167464" y="687883"/>
                  <a:pt x="171172" y="689150"/>
                  <a:pt x="174262" y="691685"/>
                </a:cubicBezTo>
                <a:lnTo>
                  <a:pt x="196508" y="714502"/>
                </a:lnTo>
                <a:lnTo>
                  <a:pt x="218756" y="691685"/>
                </a:lnTo>
                <a:cubicBezTo>
                  <a:pt x="221846" y="689150"/>
                  <a:pt x="225552" y="687883"/>
                  <a:pt x="229260" y="687883"/>
                </a:cubicBezTo>
                <a:cubicBezTo>
                  <a:pt x="232968" y="687883"/>
                  <a:pt x="236676" y="689150"/>
                  <a:pt x="239766" y="691685"/>
                </a:cubicBezTo>
                <a:cubicBezTo>
                  <a:pt x="245946" y="698023"/>
                  <a:pt x="245946" y="706897"/>
                  <a:pt x="239766" y="713235"/>
                </a:cubicBezTo>
                <a:lnTo>
                  <a:pt x="217520" y="736052"/>
                </a:lnTo>
                <a:lnTo>
                  <a:pt x="239766" y="758868"/>
                </a:lnTo>
                <a:cubicBezTo>
                  <a:pt x="245946" y="765206"/>
                  <a:pt x="245946" y="774080"/>
                  <a:pt x="239766" y="780418"/>
                </a:cubicBezTo>
                <a:cubicBezTo>
                  <a:pt x="237294" y="782953"/>
                  <a:pt x="232350" y="784220"/>
                  <a:pt x="229878" y="784220"/>
                </a:cubicBezTo>
                <a:cubicBezTo>
                  <a:pt x="224934" y="784220"/>
                  <a:pt x="222462" y="782953"/>
                  <a:pt x="218756" y="780418"/>
                </a:cubicBezTo>
                <a:lnTo>
                  <a:pt x="196508" y="757601"/>
                </a:lnTo>
                <a:lnTo>
                  <a:pt x="174262" y="780418"/>
                </a:lnTo>
                <a:cubicBezTo>
                  <a:pt x="171790" y="782953"/>
                  <a:pt x="168082" y="784220"/>
                  <a:pt x="164374" y="784220"/>
                </a:cubicBezTo>
                <a:cubicBezTo>
                  <a:pt x="160668" y="784220"/>
                  <a:pt x="156960" y="782953"/>
                  <a:pt x="154488" y="780418"/>
                </a:cubicBezTo>
                <a:cubicBezTo>
                  <a:pt x="148308" y="774080"/>
                  <a:pt x="148308" y="765206"/>
                  <a:pt x="154488" y="758868"/>
                </a:cubicBezTo>
                <a:lnTo>
                  <a:pt x="176734" y="736052"/>
                </a:lnTo>
                <a:lnTo>
                  <a:pt x="154488" y="713235"/>
                </a:lnTo>
                <a:cubicBezTo>
                  <a:pt x="148308" y="706897"/>
                  <a:pt x="148308" y="698023"/>
                  <a:pt x="154488" y="691685"/>
                </a:cubicBezTo>
                <a:cubicBezTo>
                  <a:pt x="156960" y="689150"/>
                  <a:pt x="160358" y="687883"/>
                  <a:pt x="163912" y="687883"/>
                </a:cubicBezTo>
                <a:close/>
                <a:moveTo>
                  <a:pt x="311408" y="686615"/>
                </a:moveTo>
                <a:lnTo>
                  <a:pt x="472850" y="686615"/>
                </a:lnTo>
                <a:cubicBezTo>
                  <a:pt x="481476" y="686615"/>
                  <a:pt x="487638" y="693207"/>
                  <a:pt x="487638" y="702435"/>
                </a:cubicBezTo>
                <a:cubicBezTo>
                  <a:pt x="487638" y="710345"/>
                  <a:pt x="481476" y="718255"/>
                  <a:pt x="472850" y="718255"/>
                </a:cubicBezTo>
                <a:lnTo>
                  <a:pt x="311408" y="718255"/>
                </a:lnTo>
                <a:cubicBezTo>
                  <a:pt x="304014" y="718255"/>
                  <a:pt x="296618" y="710345"/>
                  <a:pt x="296618" y="702435"/>
                </a:cubicBezTo>
                <a:cubicBezTo>
                  <a:pt x="296618" y="693207"/>
                  <a:pt x="304014" y="686615"/>
                  <a:pt x="311408" y="686615"/>
                </a:cubicBezTo>
                <a:close/>
                <a:moveTo>
                  <a:pt x="311408" y="554785"/>
                </a:moveTo>
                <a:lnTo>
                  <a:pt x="472850" y="554785"/>
                </a:lnTo>
                <a:cubicBezTo>
                  <a:pt x="481476" y="554785"/>
                  <a:pt x="487638" y="561377"/>
                  <a:pt x="487638" y="570605"/>
                </a:cubicBezTo>
                <a:cubicBezTo>
                  <a:pt x="487638" y="578515"/>
                  <a:pt x="481476" y="586425"/>
                  <a:pt x="472850" y="586425"/>
                </a:cubicBezTo>
                <a:lnTo>
                  <a:pt x="311408" y="586425"/>
                </a:lnTo>
                <a:cubicBezTo>
                  <a:pt x="304014" y="586425"/>
                  <a:pt x="296618" y="578515"/>
                  <a:pt x="296618" y="570605"/>
                </a:cubicBezTo>
                <a:cubicBezTo>
                  <a:pt x="296618" y="561377"/>
                  <a:pt x="304014" y="554785"/>
                  <a:pt x="311408" y="554785"/>
                </a:cubicBezTo>
                <a:close/>
                <a:moveTo>
                  <a:pt x="246250" y="490435"/>
                </a:moveTo>
                <a:cubicBezTo>
                  <a:pt x="249980" y="490435"/>
                  <a:pt x="253712" y="491999"/>
                  <a:pt x="256198" y="495128"/>
                </a:cubicBezTo>
                <a:cubicBezTo>
                  <a:pt x="262416" y="501386"/>
                  <a:pt x="262416" y="510146"/>
                  <a:pt x="256198" y="516404"/>
                </a:cubicBezTo>
                <a:lnTo>
                  <a:pt x="191526" y="581485"/>
                </a:lnTo>
                <a:cubicBezTo>
                  <a:pt x="187796" y="585240"/>
                  <a:pt x="184064" y="586491"/>
                  <a:pt x="180334" y="586491"/>
                </a:cubicBezTo>
                <a:cubicBezTo>
                  <a:pt x="176602" y="586491"/>
                  <a:pt x="172872" y="583988"/>
                  <a:pt x="169140" y="580234"/>
                </a:cubicBezTo>
                <a:lnTo>
                  <a:pt x="136804" y="543939"/>
                </a:lnTo>
                <a:cubicBezTo>
                  <a:pt x="131830" y="537681"/>
                  <a:pt x="131830" y="528920"/>
                  <a:pt x="138048" y="522662"/>
                </a:cubicBezTo>
                <a:cubicBezTo>
                  <a:pt x="144266" y="517656"/>
                  <a:pt x="152972" y="517656"/>
                  <a:pt x="159190" y="523914"/>
                </a:cubicBezTo>
                <a:lnTo>
                  <a:pt x="181578" y="548945"/>
                </a:lnTo>
                <a:lnTo>
                  <a:pt x="236300" y="495128"/>
                </a:lnTo>
                <a:cubicBezTo>
                  <a:pt x="238788" y="491999"/>
                  <a:pt x="242518" y="490435"/>
                  <a:pt x="246250" y="490435"/>
                </a:cubicBezTo>
                <a:close/>
                <a:moveTo>
                  <a:pt x="311408" y="488870"/>
                </a:moveTo>
                <a:lnTo>
                  <a:pt x="472850" y="488870"/>
                </a:lnTo>
                <a:cubicBezTo>
                  <a:pt x="481476" y="488870"/>
                  <a:pt x="487638" y="496780"/>
                  <a:pt x="487638" y="506008"/>
                </a:cubicBezTo>
                <a:cubicBezTo>
                  <a:pt x="487638" y="513918"/>
                  <a:pt x="481476" y="520510"/>
                  <a:pt x="472850" y="520510"/>
                </a:cubicBezTo>
                <a:lnTo>
                  <a:pt x="311408" y="520510"/>
                </a:lnTo>
                <a:cubicBezTo>
                  <a:pt x="304014" y="520510"/>
                  <a:pt x="296618" y="513918"/>
                  <a:pt x="296618" y="506008"/>
                </a:cubicBezTo>
                <a:cubicBezTo>
                  <a:pt x="296618" y="496780"/>
                  <a:pt x="304014" y="488870"/>
                  <a:pt x="311408" y="488870"/>
                </a:cubicBezTo>
                <a:close/>
                <a:moveTo>
                  <a:pt x="825908" y="428658"/>
                </a:moveTo>
                <a:lnTo>
                  <a:pt x="725170" y="802377"/>
                </a:lnTo>
                <a:lnTo>
                  <a:pt x="718950" y="826046"/>
                </a:lnTo>
                <a:lnTo>
                  <a:pt x="784866" y="843486"/>
                </a:lnTo>
                <a:lnTo>
                  <a:pt x="791084" y="821063"/>
                </a:lnTo>
                <a:lnTo>
                  <a:pt x="793572" y="811097"/>
                </a:lnTo>
                <a:lnTo>
                  <a:pt x="891822" y="446098"/>
                </a:lnTo>
                <a:close/>
                <a:moveTo>
                  <a:pt x="311408" y="357039"/>
                </a:moveTo>
                <a:lnTo>
                  <a:pt x="472850" y="357039"/>
                </a:lnTo>
                <a:cubicBezTo>
                  <a:pt x="481476" y="357039"/>
                  <a:pt x="487638" y="362312"/>
                  <a:pt x="487638" y="371541"/>
                </a:cubicBezTo>
                <a:cubicBezTo>
                  <a:pt x="487638" y="380769"/>
                  <a:pt x="481476" y="388679"/>
                  <a:pt x="472850" y="388679"/>
                </a:cubicBezTo>
                <a:lnTo>
                  <a:pt x="311408" y="388679"/>
                </a:lnTo>
                <a:cubicBezTo>
                  <a:pt x="304014" y="388679"/>
                  <a:pt x="296618" y="380769"/>
                  <a:pt x="296618" y="371541"/>
                </a:cubicBezTo>
                <a:cubicBezTo>
                  <a:pt x="296618" y="362312"/>
                  <a:pt x="304014" y="357039"/>
                  <a:pt x="311408" y="357039"/>
                </a:cubicBezTo>
                <a:close/>
                <a:moveTo>
                  <a:pt x="246250" y="292689"/>
                </a:moveTo>
                <a:cubicBezTo>
                  <a:pt x="249980" y="292689"/>
                  <a:pt x="253712" y="294253"/>
                  <a:pt x="256198" y="297382"/>
                </a:cubicBezTo>
                <a:cubicBezTo>
                  <a:pt x="262416" y="302388"/>
                  <a:pt x="262416" y="312400"/>
                  <a:pt x="256198" y="317407"/>
                </a:cubicBezTo>
                <a:lnTo>
                  <a:pt x="191526" y="383739"/>
                </a:lnTo>
                <a:cubicBezTo>
                  <a:pt x="187796" y="386242"/>
                  <a:pt x="184064" y="388745"/>
                  <a:pt x="180334" y="388745"/>
                </a:cubicBezTo>
                <a:cubicBezTo>
                  <a:pt x="176602" y="387494"/>
                  <a:pt x="172872" y="386242"/>
                  <a:pt x="169140" y="382488"/>
                </a:cubicBezTo>
                <a:lnTo>
                  <a:pt x="136804" y="346193"/>
                </a:lnTo>
                <a:cubicBezTo>
                  <a:pt x="131830" y="339935"/>
                  <a:pt x="131830" y="329922"/>
                  <a:pt x="138048" y="324916"/>
                </a:cubicBezTo>
                <a:cubicBezTo>
                  <a:pt x="144266" y="318658"/>
                  <a:pt x="152972" y="319910"/>
                  <a:pt x="159190" y="326168"/>
                </a:cubicBezTo>
                <a:lnTo>
                  <a:pt x="181578" y="351199"/>
                </a:lnTo>
                <a:lnTo>
                  <a:pt x="236300" y="297382"/>
                </a:lnTo>
                <a:cubicBezTo>
                  <a:pt x="238788" y="294253"/>
                  <a:pt x="242518" y="292689"/>
                  <a:pt x="246250" y="292689"/>
                </a:cubicBezTo>
                <a:close/>
                <a:moveTo>
                  <a:pt x="311408" y="291124"/>
                </a:moveTo>
                <a:lnTo>
                  <a:pt x="472850" y="291124"/>
                </a:lnTo>
                <a:cubicBezTo>
                  <a:pt x="481476" y="291124"/>
                  <a:pt x="487638" y="297716"/>
                  <a:pt x="487638" y="306944"/>
                </a:cubicBezTo>
                <a:cubicBezTo>
                  <a:pt x="487638" y="314854"/>
                  <a:pt x="481476" y="322764"/>
                  <a:pt x="472850" y="322764"/>
                </a:cubicBezTo>
                <a:lnTo>
                  <a:pt x="311408" y="322764"/>
                </a:lnTo>
                <a:cubicBezTo>
                  <a:pt x="304014" y="322764"/>
                  <a:pt x="296618" y="314854"/>
                  <a:pt x="296618" y="306944"/>
                </a:cubicBezTo>
                <a:cubicBezTo>
                  <a:pt x="296618" y="297716"/>
                  <a:pt x="304014" y="291124"/>
                  <a:pt x="311408" y="291124"/>
                </a:cubicBezTo>
                <a:close/>
                <a:moveTo>
                  <a:pt x="884360" y="206917"/>
                </a:moveTo>
                <a:lnTo>
                  <a:pt x="833370" y="398760"/>
                </a:lnTo>
                <a:lnTo>
                  <a:pt x="899284" y="417446"/>
                </a:lnTo>
                <a:lnTo>
                  <a:pt x="950276" y="224358"/>
                </a:lnTo>
                <a:close/>
                <a:moveTo>
                  <a:pt x="116148" y="193039"/>
                </a:moveTo>
                <a:cubicBezTo>
                  <a:pt x="104908" y="193039"/>
                  <a:pt x="96164" y="201757"/>
                  <a:pt x="96164" y="212966"/>
                </a:cubicBezTo>
                <a:lnTo>
                  <a:pt x="96164" y="926589"/>
                </a:lnTo>
                <a:cubicBezTo>
                  <a:pt x="96164" y="937798"/>
                  <a:pt x="104908" y="947761"/>
                  <a:pt x="116148" y="947761"/>
                </a:cubicBezTo>
                <a:lnTo>
                  <a:pt x="504552" y="947761"/>
                </a:lnTo>
                <a:cubicBezTo>
                  <a:pt x="515792" y="947761"/>
                  <a:pt x="524536" y="937798"/>
                  <a:pt x="524536" y="926589"/>
                </a:cubicBezTo>
                <a:lnTo>
                  <a:pt x="524536" y="212966"/>
                </a:lnTo>
                <a:cubicBezTo>
                  <a:pt x="524536" y="201757"/>
                  <a:pt x="515792" y="193039"/>
                  <a:pt x="504552" y="193039"/>
                </a:cubicBezTo>
                <a:lnTo>
                  <a:pt x="480824" y="193039"/>
                </a:lnTo>
                <a:cubicBezTo>
                  <a:pt x="480824" y="199266"/>
                  <a:pt x="479576" y="206739"/>
                  <a:pt x="475828" y="212966"/>
                </a:cubicBezTo>
                <a:cubicBezTo>
                  <a:pt x="469584" y="220438"/>
                  <a:pt x="460842" y="225420"/>
                  <a:pt x="450850" y="225420"/>
                </a:cubicBezTo>
                <a:lnTo>
                  <a:pt x="169850" y="225420"/>
                </a:lnTo>
                <a:cubicBezTo>
                  <a:pt x="158610" y="225420"/>
                  <a:pt x="149868" y="220438"/>
                  <a:pt x="143622" y="212966"/>
                </a:cubicBezTo>
                <a:cubicBezTo>
                  <a:pt x="139876" y="206739"/>
                  <a:pt x="138628" y="199266"/>
                  <a:pt x="138628" y="193039"/>
                </a:cubicBezTo>
                <a:close/>
                <a:moveTo>
                  <a:pt x="891822" y="178265"/>
                </a:moveTo>
                <a:lnTo>
                  <a:pt x="960226" y="196951"/>
                </a:lnTo>
                <a:cubicBezTo>
                  <a:pt x="975150" y="200689"/>
                  <a:pt x="983856" y="216883"/>
                  <a:pt x="980124" y="231832"/>
                </a:cubicBezTo>
                <a:lnTo>
                  <a:pt x="977636" y="236815"/>
                </a:lnTo>
                <a:cubicBezTo>
                  <a:pt x="988830" y="241798"/>
                  <a:pt x="1000024" y="249272"/>
                  <a:pt x="1004998" y="259238"/>
                </a:cubicBezTo>
                <a:cubicBezTo>
                  <a:pt x="1012460" y="272941"/>
                  <a:pt x="1014948" y="289136"/>
                  <a:pt x="1011216" y="304084"/>
                </a:cubicBezTo>
                <a:lnTo>
                  <a:pt x="929134" y="609289"/>
                </a:lnTo>
                <a:lnTo>
                  <a:pt x="900528" y="601814"/>
                </a:lnTo>
                <a:lnTo>
                  <a:pt x="982612" y="295364"/>
                </a:lnTo>
                <a:cubicBezTo>
                  <a:pt x="983856" y="289136"/>
                  <a:pt x="983856" y="281661"/>
                  <a:pt x="980124" y="275433"/>
                </a:cubicBezTo>
                <a:cubicBezTo>
                  <a:pt x="977636" y="271695"/>
                  <a:pt x="973906" y="267958"/>
                  <a:pt x="970174" y="265467"/>
                </a:cubicBezTo>
                <a:lnTo>
                  <a:pt x="896798" y="539528"/>
                </a:lnTo>
                <a:cubicBezTo>
                  <a:pt x="903016" y="537036"/>
                  <a:pt x="909234" y="537036"/>
                  <a:pt x="915452" y="538282"/>
                </a:cubicBezTo>
                <a:lnTo>
                  <a:pt x="916696" y="538282"/>
                </a:lnTo>
                <a:lnTo>
                  <a:pt x="899284" y="601814"/>
                </a:lnTo>
                <a:cubicBezTo>
                  <a:pt x="893066" y="600569"/>
                  <a:pt x="888092" y="596831"/>
                  <a:pt x="883116" y="591849"/>
                </a:cubicBezTo>
                <a:lnTo>
                  <a:pt x="817202" y="838504"/>
                </a:lnTo>
                <a:lnTo>
                  <a:pt x="809740" y="865910"/>
                </a:lnTo>
                <a:cubicBezTo>
                  <a:pt x="809740" y="867155"/>
                  <a:pt x="809740" y="868401"/>
                  <a:pt x="808496" y="869647"/>
                </a:cubicBezTo>
                <a:lnTo>
                  <a:pt x="736362" y="981763"/>
                </a:lnTo>
                <a:cubicBezTo>
                  <a:pt x="732632" y="989237"/>
                  <a:pt x="725170" y="992974"/>
                  <a:pt x="716464" y="992974"/>
                </a:cubicBezTo>
                <a:cubicBezTo>
                  <a:pt x="713976" y="992974"/>
                  <a:pt x="711488" y="992974"/>
                  <a:pt x="710244" y="992974"/>
                </a:cubicBezTo>
                <a:cubicBezTo>
                  <a:pt x="700296" y="989237"/>
                  <a:pt x="692834" y="981763"/>
                  <a:pt x="691590" y="970551"/>
                </a:cubicBezTo>
                <a:lnTo>
                  <a:pt x="686614" y="836012"/>
                </a:lnTo>
                <a:cubicBezTo>
                  <a:pt x="686614" y="834766"/>
                  <a:pt x="686614" y="833521"/>
                  <a:pt x="686614" y="832275"/>
                </a:cubicBezTo>
                <a:lnTo>
                  <a:pt x="690346" y="818572"/>
                </a:lnTo>
                <a:lnTo>
                  <a:pt x="694078" y="806114"/>
                </a:lnTo>
                <a:lnTo>
                  <a:pt x="700296" y="784937"/>
                </a:lnTo>
                <a:lnTo>
                  <a:pt x="857000" y="199443"/>
                </a:lnTo>
                <a:cubicBezTo>
                  <a:pt x="858244" y="191969"/>
                  <a:pt x="863218" y="185740"/>
                  <a:pt x="869436" y="182003"/>
                </a:cubicBezTo>
                <a:cubicBezTo>
                  <a:pt x="875654" y="178265"/>
                  <a:pt x="883116" y="175774"/>
                  <a:pt x="891822" y="178265"/>
                </a:cubicBezTo>
                <a:close/>
                <a:moveTo>
                  <a:pt x="182338" y="159413"/>
                </a:moveTo>
                <a:lnTo>
                  <a:pt x="168600" y="194285"/>
                </a:lnTo>
                <a:lnTo>
                  <a:pt x="169850" y="195530"/>
                </a:lnTo>
                <a:lnTo>
                  <a:pt x="450850" y="195530"/>
                </a:lnTo>
                <a:lnTo>
                  <a:pt x="465838" y="189303"/>
                </a:lnTo>
                <a:lnTo>
                  <a:pt x="450850" y="194285"/>
                </a:lnTo>
                <a:lnTo>
                  <a:pt x="437112" y="159413"/>
                </a:lnTo>
                <a:close/>
                <a:moveTo>
                  <a:pt x="64942" y="127032"/>
                </a:moveTo>
                <a:cubicBezTo>
                  <a:pt x="44960" y="127032"/>
                  <a:pt x="29974" y="143223"/>
                  <a:pt x="29974" y="161904"/>
                </a:cubicBezTo>
                <a:lnTo>
                  <a:pt x="29974" y="977651"/>
                </a:lnTo>
                <a:cubicBezTo>
                  <a:pt x="29974" y="997578"/>
                  <a:pt x="44960" y="1013768"/>
                  <a:pt x="64942" y="1013768"/>
                </a:cubicBezTo>
                <a:lnTo>
                  <a:pt x="554508" y="1013768"/>
                </a:lnTo>
                <a:cubicBezTo>
                  <a:pt x="574490" y="1013768"/>
                  <a:pt x="589478" y="997578"/>
                  <a:pt x="589478" y="977651"/>
                </a:cubicBezTo>
                <a:lnTo>
                  <a:pt x="589478" y="161904"/>
                </a:lnTo>
                <a:cubicBezTo>
                  <a:pt x="589478" y="143223"/>
                  <a:pt x="574490" y="127032"/>
                  <a:pt x="554508" y="127032"/>
                </a:cubicBezTo>
                <a:lnTo>
                  <a:pt x="455846" y="127032"/>
                </a:lnTo>
                <a:lnTo>
                  <a:pt x="470832" y="163149"/>
                </a:lnTo>
                <a:lnTo>
                  <a:pt x="504552" y="163149"/>
                </a:lnTo>
                <a:cubicBezTo>
                  <a:pt x="532028" y="163149"/>
                  <a:pt x="554508" y="185567"/>
                  <a:pt x="554508" y="212966"/>
                </a:cubicBezTo>
                <a:lnTo>
                  <a:pt x="554508" y="926589"/>
                </a:lnTo>
                <a:cubicBezTo>
                  <a:pt x="554508" y="953988"/>
                  <a:pt x="532028" y="977651"/>
                  <a:pt x="504552" y="977651"/>
                </a:cubicBezTo>
                <a:lnTo>
                  <a:pt x="116148" y="977651"/>
                </a:lnTo>
                <a:cubicBezTo>
                  <a:pt x="87422" y="977651"/>
                  <a:pt x="66192" y="953988"/>
                  <a:pt x="66192" y="926589"/>
                </a:cubicBezTo>
                <a:lnTo>
                  <a:pt x="66192" y="212966"/>
                </a:lnTo>
                <a:cubicBezTo>
                  <a:pt x="66192" y="185567"/>
                  <a:pt x="87422" y="163149"/>
                  <a:pt x="116148" y="163149"/>
                </a:cubicBezTo>
                <a:lnTo>
                  <a:pt x="149868" y="163149"/>
                </a:lnTo>
                <a:lnTo>
                  <a:pt x="163606" y="127032"/>
                </a:lnTo>
                <a:close/>
                <a:moveTo>
                  <a:pt x="312488" y="60421"/>
                </a:moveTo>
                <a:cubicBezTo>
                  <a:pt x="321032" y="60421"/>
                  <a:pt x="328356" y="67745"/>
                  <a:pt x="328356" y="76290"/>
                </a:cubicBezTo>
                <a:cubicBezTo>
                  <a:pt x="328356" y="86055"/>
                  <a:pt x="321032" y="92158"/>
                  <a:pt x="312488" y="92158"/>
                </a:cubicBezTo>
                <a:cubicBezTo>
                  <a:pt x="303942" y="92158"/>
                  <a:pt x="296618" y="86055"/>
                  <a:pt x="296618" y="76290"/>
                </a:cubicBezTo>
                <a:cubicBezTo>
                  <a:pt x="296618" y="67745"/>
                  <a:pt x="303942" y="60421"/>
                  <a:pt x="312488" y="60421"/>
                </a:cubicBezTo>
                <a:close/>
                <a:moveTo>
                  <a:pt x="193578" y="29890"/>
                </a:moveTo>
                <a:lnTo>
                  <a:pt x="193578" y="129523"/>
                </a:lnTo>
                <a:lnTo>
                  <a:pt x="425872" y="129523"/>
                </a:lnTo>
                <a:lnTo>
                  <a:pt x="425872" y="29890"/>
                </a:lnTo>
                <a:close/>
                <a:moveTo>
                  <a:pt x="192330" y="0"/>
                </a:moveTo>
                <a:lnTo>
                  <a:pt x="427122" y="0"/>
                </a:lnTo>
                <a:cubicBezTo>
                  <a:pt x="443358" y="0"/>
                  <a:pt x="455846" y="12454"/>
                  <a:pt x="455846" y="28645"/>
                </a:cubicBezTo>
                <a:lnTo>
                  <a:pt x="455846" y="97142"/>
                </a:lnTo>
                <a:lnTo>
                  <a:pt x="554508" y="97142"/>
                </a:lnTo>
                <a:cubicBezTo>
                  <a:pt x="590726" y="97142"/>
                  <a:pt x="619452" y="127032"/>
                  <a:pt x="619452" y="161904"/>
                </a:cubicBezTo>
                <a:lnTo>
                  <a:pt x="619452" y="977651"/>
                </a:lnTo>
                <a:cubicBezTo>
                  <a:pt x="619452" y="1013768"/>
                  <a:pt x="590726" y="1042413"/>
                  <a:pt x="554508" y="1042413"/>
                </a:cubicBezTo>
                <a:lnTo>
                  <a:pt x="64942" y="1042413"/>
                </a:lnTo>
                <a:cubicBezTo>
                  <a:pt x="28724" y="1042413"/>
                  <a:pt x="0" y="1013768"/>
                  <a:pt x="0" y="977651"/>
                </a:cubicBezTo>
                <a:lnTo>
                  <a:pt x="0" y="161904"/>
                </a:lnTo>
                <a:cubicBezTo>
                  <a:pt x="0" y="127032"/>
                  <a:pt x="28724" y="97142"/>
                  <a:pt x="64942" y="97142"/>
                </a:cubicBezTo>
                <a:lnTo>
                  <a:pt x="163606" y="97142"/>
                </a:lnTo>
                <a:lnTo>
                  <a:pt x="163606" y="28645"/>
                </a:lnTo>
                <a:cubicBezTo>
                  <a:pt x="163606" y="12454"/>
                  <a:pt x="177342" y="0"/>
                  <a:pt x="192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6" name="ROUNDED RECTANGLE 04">
            <a:extLst>
              <a:ext uri="{FF2B5EF4-FFF2-40B4-BE49-F238E27FC236}">
                <a16:creationId xmlns:a16="http://schemas.microsoft.com/office/drawing/2014/main" id="{8C321F52-95C2-0D43-ADB2-51147E1066CD}"/>
              </a:ext>
            </a:extLst>
          </p:cNvPr>
          <p:cNvSpPr/>
          <p:nvPr/>
        </p:nvSpPr>
        <p:spPr>
          <a:xfrm>
            <a:off x="19061299" y="10079955"/>
            <a:ext cx="5408559" cy="13542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7" name="TITLE 04">
            <a:extLst>
              <a:ext uri="{FF2B5EF4-FFF2-40B4-BE49-F238E27FC236}">
                <a16:creationId xmlns:a16="http://schemas.microsoft.com/office/drawing/2014/main" id="{9E7D6B4C-7888-404B-A71F-C58B2CD16346}"/>
              </a:ext>
            </a:extLst>
          </p:cNvPr>
          <p:cNvSpPr txBox="1"/>
          <p:nvPr/>
        </p:nvSpPr>
        <p:spPr>
          <a:xfrm>
            <a:off x="18757849" y="10376586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" name="BODY 04">
            <a:extLst>
              <a:ext uri="{FF2B5EF4-FFF2-40B4-BE49-F238E27FC236}">
                <a16:creationId xmlns:a16="http://schemas.microsoft.com/office/drawing/2014/main" id="{9A31CF0D-E2F8-964C-BEEF-EACA77F243A8}"/>
              </a:ext>
            </a:extLst>
          </p:cNvPr>
          <p:cNvSpPr txBox="1"/>
          <p:nvPr/>
        </p:nvSpPr>
        <p:spPr>
          <a:xfrm>
            <a:off x="18757848" y="11039354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7" name="STROKE LINE">
            <a:extLst>
              <a:ext uri="{FF2B5EF4-FFF2-40B4-BE49-F238E27FC236}">
                <a16:creationId xmlns:a16="http://schemas.microsoft.com/office/drawing/2014/main" id="{79EB1EBC-72DC-EB41-869D-E18FD128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364" y="6934901"/>
            <a:ext cx="307604" cy="274647"/>
          </a:xfrm>
          <a:custGeom>
            <a:avLst/>
            <a:gdLst>
              <a:gd name="T0" fmla="*/ 207 w 247"/>
              <a:gd name="T1" fmla="*/ 218 h 219"/>
              <a:gd name="T2" fmla="*/ 207 w 247"/>
              <a:gd name="T3" fmla="*/ 218 h 219"/>
              <a:gd name="T4" fmla="*/ 184 w 247"/>
              <a:gd name="T5" fmla="*/ 210 h 219"/>
              <a:gd name="T6" fmla="*/ 16 w 247"/>
              <a:gd name="T7" fmla="*/ 65 h 219"/>
              <a:gd name="T8" fmla="*/ 16 w 247"/>
              <a:gd name="T9" fmla="*/ 65 h 219"/>
              <a:gd name="T10" fmla="*/ 13 w 247"/>
              <a:gd name="T11" fmla="*/ 16 h 219"/>
              <a:gd name="T12" fmla="*/ 13 w 247"/>
              <a:gd name="T13" fmla="*/ 16 h 219"/>
              <a:gd name="T14" fmla="*/ 62 w 247"/>
              <a:gd name="T15" fmla="*/ 13 h 219"/>
              <a:gd name="T16" fmla="*/ 230 w 247"/>
              <a:gd name="T17" fmla="*/ 157 h 219"/>
              <a:gd name="T18" fmla="*/ 230 w 247"/>
              <a:gd name="T19" fmla="*/ 157 h 219"/>
              <a:gd name="T20" fmla="*/ 234 w 247"/>
              <a:gd name="T21" fmla="*/ 206 h 219"/>
              <a:gd name="T22" fmla="*/ 234 w 247"/>
              <a:gd name="T23" fmla="*/ 206 h 219"/>
              <a:gd name="T24" fmla="*/ 207 w 247"/>
              <a:gd name="T25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219">
                <a:moveTo>
                  <a:pt x="207" y="218"/>
                </a:moveTo>
                <a:lnTo>
                  <a:pt x="207" y="218"/>
                </a:lnTo>
                <a:cubicBezTo>
                  <a:pt x="199" y="218"/>
                  <a:pt x="191" y="216"/>
                  <a:pt x="184" y="210"/>
                </a:cubicBezTo>
                <a:lnTo>
                  <a:pt x="16" y="65"/>
                </a:lnTo>
                <a:lnTo>
                  <a:pt x="16" y="65"/>
                </a:lnTo>
                <a:cubicBezTo>
                  <a:pt x="2" y="53"/>
                  <a:pt x="0" y="30"/>
                  <a:pt x="13" y="16"/>
                </a:cubicBezTo>
                <a:lnTo>
                  <a:pt x="13" y="16"/>
                </a:lnTo>
                <a:cubicBezTo>
                  <a:pt x="26" y="2"/>
                  <a:pt x="48" y="0"/>
                  <a:pt x="62" y="13"/>
                </a:cubicBezTo>
                <a:lnTo>
                  <a:pt x="230" y="157"/>
                </a:lnTo>
                <a:lnTo>
                  <a:pt x="230" y="157"/>
                </a:lnTo>
                <a:cubicBezTo>
                  <a:pt x="245" y="170"/>
                  <a:pt x="246" y="192"/>
                  <a:pt x="234" y="206"/>
                </a:cubicBezTo>
                <a:lnTo>
                  <a:pt x="234" y="206"/>
                </a:lnTo>
                <a:cubicBezTo>
                  <a:pt x="226" y="215"/>
                  <a:pt x="216" y="218"/>
                  <a:pt x="207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STROKE LINE">
            <a:extLst>
              <a:ext uri="{FF2B5EF4-FFF2-40B4-BE49-F238E27FC236}">
                <a16:creationId xmlns:a16="http://schemas.microsoft.com/office/drawing/2014/main" id="{7B87A132-9E20-9A41-B333-FF53C0AF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615" y="7440251"/>
            <a:ext cx="1230418" cy="1071124"/>
          </a:xfrm>
          <a:custGeom>
            <a:avLst/>
            <a:gdLst>
              <a:gd name="T0" fmla="*/ 342 w 988"/>
              <a:gd name="T1" fmla="*/ 335 h 859"/>
              <a:gd name="T2" fmla="*/ 342 w 988"/>
              <a:gd name="T3" fmla="*/ 335 h 859"/>
              <a:gd name="T4" fmla="*/ 320 w 988"/>
              <a:gd name="T5" fmla="*/ 327 h 859"/>
              <a:gd name="T6" fmla="*/ 16 w 988"/>
              <a:gd name="T7" fmla="*/ 65 h 859"/>
              <a:gd name="T8" fmla="*/ 16 w 988"/>
              <a:gd name="T9" fmla="*/ 65 h 859"/>
              <a:gd name="T10" fmla="*/ 13 w 988"/>
              <a:gd name="T11" fmla="*/ 17 h 859"/>
              <a:gd name="T12" fmla="*/ 13 w 988"/>
              <a:gd name="T13" fmla="*/ 17 h 859"/>
              <a:gd name="T14" fmla="*/ 62 w 988"/>
              <a:gd name="T15" fmla="*/ 13 h 859"/>
              <a:gd name="T16" fmla="*/ 365 w 988"/>
              <a:gd name="T17" fmla="*/ 275 h 859"/>
              <a:gd name="T18" fmla="*/ 365 w 988"/>
              <a:gd name="T19" fmla="*/ 275 h 859"/>
              <a:gd name="T20" fmla="*/ 369 w 988"/>
              <a:gd name="T21" fmla="*/ 323 h 859"/>
              <a:gd name="T22" fmla="*/ 369 w 988"/>
              <a:gd name="T23" fmla="*/ 323 h 859"/>
              <a:gd name="T24" fmla="*/ 342 w 988"/>
              <a:gd name="T25" fmla="*/ 335 h 859"/>
              <a:gd name="T26" fmla="*/ 948 w 988"/>
              <a:gd name="T27" fmla="*/ 858 h 859"/>
              <a:gd name="T28" fmla="*/ 948 w 988"/>
              <a:gd name="T29" fmla="*/ 858 h 859"/>
              <a:gd name="T30" fmla="*/ 925 w 988"/>
              <a:gd name="T31" fmla="*/ 851 h 859"/>
              <a:gd name="T32" fmla="*/ 622 w 988"/>
              <a:gd name="T33" fmla="*/ 589 h 859"/>
              <a:gd name="T34" fmla="*/ 622 w 988"/>
              <a:gd name="T35" fmla="*/ 589 h 859"/>
              <a:gd name="T36" fmla="*/ 618 w 988"/>
              <a:gd name="T37" fmla="*/ 539 h 859"/>
              <a:gd name="T38" fmla="*/ 618 w 988"/>
              <a:gd name="T39" fmla="*/ 539 h 859"/>
              <a:gd name="T40" fmla="*/ 667 w 988"/>
              <a:gd name="T41" fmla="*/ 536 h 859"/>
              <a:gd name="T42" fmla="*/ 971 w 988"/>
              <a:gd name="T43" fmla="*/ 797 h 859"/>
              <a:gd name="T44" fmla="*/ 971 w 988"/>
              <a:gd name="T45" fmla="*/ 797 h 859"/>
              <a:gd name="T46" fmla="*/ 974 w 988"/>
              <a:gd name="T47" fmla="*/ 847 h 859"/>
              <a:gd name="T48" fmla="*/ 974 w 988"/>
              <a:gd name="T49" fmla="*/ 847 h 859"/>
              <a:gd name="T50" fmla="*/ 948 w 988"/>
              <a:gd name="T51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8" h="859">
                <a:moveTo>
                  <a:pt x="342" y="335"/>
                </a:moveTo>
                <a:lnTo>
                  <a:pt x="342" y="335"/>
                </a:lnTo>
                <a:cubicBezTo>
                  <a:pt x="334" y="335"/>
                  <a:pt x="326" y="333"/>
                  <a:pt x="320" y="327"/>
                </a:cubicBezTo>
                <a:lnTo>
                  <a:pt x="16" y="65"/>
                </a:lnTo>
                <a:lnTo>
                  <a:pt x="16" y="65"/>
                </a:lnTo>
                <a:cubicBezTo>
                  <a:pt x="2" y="53"/>
                  <a:pt x="0" y="31"/>
                  <a:pt x="13" y="17"/>
                </a:cubicBezTo>
                <a:lnTo>
                  <a:pt x="13" y="17"/>
                </a:lnTo>
                <a:cubicBezTo>
                  <a:pt x="26" y="2"/>
                  <a:pt x="48" y="0"/>
                  <a:pt x="62" y="13"/>
                </a:cubicBezTo>
                <a:lnTo>
                  <a:pt x="365" y="275"/>
                </a:lnTo>
                <a:lnTo>
                  <a:pt x="365" y="275"/>
                </a:lnTo>
                <a:cubicBezTo>
                  <a:pt x="379" y="287"/>
                  <a:pt x="382" y="309"/>
                  <a:pt x="369" y="323"/>
                </a:cubicBezTo>
                <a:lnTo>
                  <a:pt x="369" y="323"/>
                </a:lnTo>
                <a:cubicBezTo>
                  <a:pt x="362" y="331"/>
                  <a:pt x="352" y="335"/>
                  <a:pt x="342" y="335"/>
                </a:cubicBezTo>
                <a:close/>
                <a:moveTo>
                  <a:pt x="948" y="858"/>
                </a:moveTo>
                <a:lnTo>
                  <a:pt x="948" y="858"/>
                </a:lnTo>
                <a:cubicBezTo>
                  <a:pt x="940" y="858"/>
                  <a:pt x="932" y="856"/>
                  <a:pt x="925" y="851"/>
                </a:cubicBezTo>
                <a:lnTo>
                  <a:pt x="622" y="589"/>
                </a:lnTo>
                <a:lnTo>
                  <a:pt x="622" y="589"/>
                </a:lnTo>
                <a:cubicBezTo>
                  <a:pt x="607" y="576"/>
                  <a:pt x="606" y="554"/>
                  <a:pt x="618" y="539"/>
                </a:cubicBezTo>
                <a:lnTo>
                  <a:pt x="618" y="539"/>
                </a:lnTo>
                <a:cubicBezTo>
                  <a:pt x="630" y="525"/>
                  <a:pt x="653" y="523"/>
                  <a:pt x="667" y="536"/>
                </a:cubicBezTo>
                <a:lnTo>
                  <a:pt x="971" y="797"/>
                </a:lnTo>
                <a:lnTo>
                  <a:pt x="971" y="797"/>
                </a:lnTo>
                <a:cubicBezTo>
                  <a:pt x="985" y="810"/>
                  <a:pt x="987" y="832"/>
                  <a:pt x="974" y="847"/>
                </a:cubicBezTo>
                <a:lnTo>
                  <a:pt x="974" y="847"/>
                </a:lnTo>
                <a:cubicBezTo>
                  <a:pt x="968" y="855"/>
                  <a:pt x="958" y="858"/>
                  <a:pt x="948" y="8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STROKE LINE">
            <a:extLst>
              <a:ext uri="{FF2B5EF4-FFF2-40B4-BE49-F238E27FC236}">
                <a16:creationId xmlns:a16="http://schemas.microsoft.com/office/drawing/2014/main" id="{F6891BFF-889E-A84B-8E5D-6235F110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175" y="8742078"/>
            <a:ext cx="307604" cy="274647"/>
          </a:xfrm>
          <a:custGeom>
            <a:avLst/>
            <a:gdLst>
              <a:gd name="T0" fmla="*/ 207 w 247"/>
              <a:gd name="T1" fmla="*/ 219 h 220"/>
              <a:gd name="T2" fmla="*/ 207 w 247"/>
              <a:gd name="T3" fmla="*/ 219 h 220"/>
              <a:gd name="T4" fmla="*/ 184 w 247"/>
              <a:gd name="T5" fmla="*/ 211 h 220"/>
              <a:gd name="T6" fmla="*/ 16 w 247"/>
              <a:gd name="T7" fmla="*/ 66 h 220"/>
              <a:gd name="T8" fmla="*/ 16 w 247"/>
              <a:gd name="T9" fmla="*/ 66 h 220"/>
              <a:gd name="T10" fmla="*/ 13 w 247"/>
              <a:gd name="T11" fmla="*/ 17 h 220"/>
              <a:gd name="T12" fmla="*/ 13 w 247"/>
              <a:gd name="T13" fmla="*/ 17 h 220"/>
              <a:gd name="T14" fmla="*/ 62 w 247"/>
              <a:gd name="T15" fmla="*/ 13 h 220"/>
              <a:gd name="T16" fmla="*/ 229 w 247"/>
              <a:gd name="T17" fmla="*/ 157 h 220"/>
              <a:gd name="T18" fmla="*/ 229 w 247"/>
              <a:gd name="T19" fmla="*/ 157 h 220"/>
              <a:gd name="T20" fmla="*/ 233 w 247"/>
              <a:gd name="T21" fmla="*/ 207 h 220"/>
              <a:gd name="T22" fmla="*/ 233 w 247"/>
              <a:gd name="T23" fmla="*/ 207 h 220"/>
              <a:gd name="T24" fmla="*/ 207 w 247"/>
              <a:gd name="T2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220">
                <a:moveTo>
                  <a:pt x="207" y="219"/>
                </a:moveTo>
                <a:lnTo>
                  <a:pt x="207" y="219"/>
                </a:lnTo>
                <a:cubicBezTo>
                  <a:pt x="198" y="219"/>
                  <a:pt x="190" y="216"/>
                  <a:pt x="184" y="211"/>
                </a:cubicBezTo>
                <a:lnTo>
                  <a:pt x="16" y="66"/>
                </a:lnTo>
                <a:lnTo>
                  <a:pt x="16" y="66"/>
                </a:lnTo>
                <a:cubicBezTo>
                  <a:pt x="1" y="53"/>
                  <a:pt x="0" y="31"/>
                  <a:pt x="13" y="17"/>
                </a:cubicBezTo>
                <a:lnTo>
                  <a:pt x="13" y="17"/>
                </a:lnTo>
                <a:cubicBezTo>
                  <a:pt x="25" y="2"/>
                  <a:pt x="47" y="0"/>
                  <a:pt x="62" y="13"/>
                </a:cubicBezTo>
                <a:lnTo>
                  <a:pt x="229" y="157"/>
                </a:lnTo>
                <a:lnTo>
                  <a:pt x="229" y="157"/>
                </a:lnTo>
                <a:cubicBezTo>
                  <a:pt x="244" y="170"/>
                  <a:pt x="246" y="192"/>
                  <a:pt x="233" y="207"/>
                </a:cubicBezTo>
                <a:lnTo>
                  <a:pt x="233" y="207"/>
                </a:lnTo>
                <a:cubicBezTo>
                  <a:pt x="226" y="215"/>
                  <a:pt x="217" y="219"/>
                  <a:pt x="207" y="2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STROKE LINE">
            <a:extLst>
              <a:ext uri="{FF2B5EF4-FFF2-40B4-BE49-F238E27FC236}">
                <a16:creationId xmlns:a16="http://schemas.microsoft.com/office/drawing/2014/main" id="{3AE4E612-2F9F-3248-921A-F7F04365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175" y="6934901"/>
            <a:ext cx="307604" cy="274647"/>
          </a:xfrm>
          <a:custGeom>
            <a:avLst/>
            <a:gdLst>
              <a:gd name="T0" fmla="*/ 39 w 247"/>
              <a:gd name="T1" fmla="*/ 218 h 219"/>
              <a:gd name="T2" fmla="*/ 39 w 247"/>
              <a:gd name="T3" fmla="*/ 218 h 219"/>
              <a:gd name="T4" fmla="*/ 13 w 247"/>
              <a:gd name="T5" fmla="*/ 206 h 219"/>
              <a:gd name="T6" fmla="*/ 13 w 247"/>
              <a:gd name="T7" fmla="*/ 206 h 219"/>
              <a:gd name="T8" fmla="*/ 16 w 247"/>
              <a:gd name="T9" fmla="*/ 157 h 219"/>
              <a:gd name="T10" fmla="*/ 184 w 247"/>
              <a:gd name="T11" fmla="*/ 13 h 219"/>
              <a:gd name="T12" fmla="*/ 184 w 247"/>
              <a:gd name="T13" fmla="*/ 13 h 219"/>
              <a:gd name="T14" fmla="*/ 233 w 247"/>
              <a:gd name="T15" fmla="*/ 16 h 219"/>
              <a:gd name="T16" fmla="*/ 233 w 247"/>
              <a:gd name="T17" fmla="*/ 16 h 219"/>
              <a:gd name="T18" fmla="*/ 229 w 247"/>
              <a:gd name="T19" fmla="*/ 65 h 219"/>
              <a:gd name="T20" fmla="*/ 62 w 247"/>
              <a:gd name="T21" fmla="*/ 210 h 219"/>
              <a:gd name="T22" fmla="*/ 62 w 247"/>
              <a:gd name="T23" fmla="*/ 210 h 219"/>
              <a:gd name="T24" fmla="*/ 39 w 247"/>
              <a:gd name="T25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219">
                <a:moveTo>
                  <a:pt x="39" y="218"/>
                </a:moveTo>
                <a:lnTo>
                  <a:pt x="39" y="218"/>
                </a:lnTo>
                <a:cubicBezTo>
                  <a:pt x="30" y="218"/>
                  <a:pt x="20" y="215"/>
                  <a:pt x="13" y="206"/>
                </a:cubicBezTo>
                <a:lnTo>
                  <a:pt x="13" y="206"/>
                </a:lnTo>
                <a:cubicBezTo>
                  <a:pt x="0" y="192"/>
                  <a:pt x="1" y="170"/>
                  <a:pt x="16" y="157"/>
                </a:cubicBezTo>
                <a:lnTo>
                  <a:pt x="184" y="13"/>
                </a:lnTo>
                <a:lnTo>
                  <a:pt x="184" y="13"/>
                </a:lnTo>
                <a:cubicBezTo>
                  <a:pt x="198" y="0"/>
                  <a:pt x="220" y="2"/>
                  <a:pt x="233" y="16"/>
                </a:cubicBezTo>
                <a:lnTo>
                  <a:pt x="233" y="16"/>
                </a:lnTo>
                <a:cubicBezTo>
                  <a:pt x="246" y="30"/>
                  <a:pt x="244" y="53"/>
                  <a:pt x="229" y="65"/>
                </a:cubicBezTo>
                <a:lnTo>
                  <a:pt x="62" y="210"/>
                </a:lnTo>
                <a:lnTo>
                  <a:pt x="62" y="210"/>
                </a:lnTo>
                <a:cubicBezTo>
                  <a:pt x="55" y="216"/>
                  <a:pt x="47" y="218"/>
                  <a:pt x="39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STROKE LINE">
            <a:extLst>
              <a:ext uri="{FF2B5EF4-FFF2-40B4-BE49-F238E27FC236}">
                <a16:creationId xmlns:a16="http://schemas.microsoft.com/office/drawing/2014/main" id="{8D32B090-52A8-C847-BCFD-74C655D3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3615" y="7440251"/>
            <a:ext cx="1230418" cy="1071124"/>
          </a:xfrm>
          <a:custGeom>
            <a:avLst/>
            <a:gdLst>
              <a:gd name="T0" fmla="*/ 645 w 988"/>
              <a:gd name="T1" fmla="*/ 335 h 859"/>
              <a:gd name="T2" fmla="*/ 645 w 988"/>
              <a:gd name="T3" fmla="*/ 335 h 859"/>
              <a:gd name="T4" fmla="*/ 618 w 988"/>
              <a:gd name="T5" fmla="*/ 323 h 859"/>
              <a:gd name="T6" fmla="*/ 618 w 988"/>
              <a:gd name="T7" fmla="*/ 323 h 859"/>
              <a:gd name="T8" fmla="*/ 622 w 988"/>
              <a:gd name="T9" fmla="*/ 275 h 859"/>
              <a:gd name="T10" fmla="*/ 925 w 988"/>
              <a:gd name="T11" fmla="*/ 13 h 859"/>
              <a:gd name="T12" fmla="*/ 925 w 988"/>
              <a:gd name="T13" fmla="*/ 13 h 859"/>
              <a:gd name="T14" fmla="*/ 974 w 988"/>
              <a:gd name="T15" fmla="*/ 17 h 859"/>
              <a:gd name="T16" fmla="*/ 974 w 988"/>
              <a:gd name="T17" fmla="*/ 17 h 859"/>
              <a:gd name="T18" fmla="*/ 971 w 988"/>
              <a:gd name="T19" fmla="*/ 65 h 859"/>
              <a:gd name="T20" fmla="*/ 667 w 988"/>
              <a:gd name="T21" fmla="*/ 327 h 859"/>
              <a:gd name="T22" fmla="*/ 667 w 988"/>
              <a:gd name="T23" fmla="*/ 327 h 859"/>
              <a:gd name="T24" fmla="*/ 645 w 988"/>
              <a:gd name="T25" fmla="*/ 335 h 859"/>
              <a:gd name="T26" fmla="*/ 39 w 988"/>
              <a:gd name="T27" fmla="*/ 858 h 859"/>
              <a:gd name="T28" fmla="*/ 39 w 988"/>
              <a:gd name="T29" fmla="*/ 858 h 859"/>
              <a:gd name="T30" fmla="*/ 13 w 988"/>
              <a:gd name="T31" fmla="*/ 847 h 859"/>
              <a:gd name="T32" fmla="*/ 13 w 988"/>
              <a:gd name="T33" fmla="*/ 847 h 859"/>
              <a:gd name="T34" fmla="*/ 16 w 988"/>
              <a:gd name="T35" fmla="*/ 797 h 859"/>
              <a:gd name="T36" fmla="*/ 320 w 988"/>
              <a:gd name="T37" fmla="*/ 536 h 859"/>
              <a:gd name="T38" fmla="*/ 320 w 988"/>
              <a:gd name="T39" fmla="*/ 536 h 859"/>
              <a:gd name="T40" fmla="*/ 369 w 988"/>
              <a:gd name="T41" fmla="*/ 539 h 859"/>
              <a:gd name="T42" fmla="*/ 369 w 988"/>
              <a:gd name="T43" fmla="*/ 539 h 859"/>
              <a:gd name="T44" fmla="*/ 365 w 988"/>
              <a:gd name="T45" fmla="*/ 589 h 859"/>
              <a:gd name="T46" fmla="*/ 62 w 988"/>
              <a:gd name="T47" fmla="*/ 851 h 859"/>
              <a:gd name="T48" fmla="*/ 62 w 988"/>
              <a:gd name="T49" fmla="*/ 851 h 859"/>
              <a:gd name="T50" fmla="*/ 39 w 988"/>
              <a:gd name="T51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8" h="859">
                <a:moveTo>
                  <a:pt x="645" y="335"/>
                </a:moveTo>
                <a:lnTo>
                  <a:pt x="645" y="335"/>
                </a:lnTo>
                <a:cubicBezTo>
                  <a:pt x="635" y="335"/>
                  <a:pt x="625" y="331"/>
                  <a:pt x="618" y="323"/>
                </a:cubicBezTo>
                <a:lnTo>
                  <a:pt x="618" y="323"/>
                </a:lnTo>
                <a:cubicBezTo>
                  <a:pt x="606" y="309"/>
                  <a:pt x="607" y="287"/>
                  <a:pt x="622" y="275"/>
                </a:cubicBezTo>
                <a:lnTo>
                  <a:pt x="925" y="13"/>
                </a:lnTo>
                <a:lnTo>
                  <a:pt x="925" y="13"/>
                </a:lnTo>
                <a:cubicBezTo>
                  <a:pt x="939" y="0"/>
                  <a:pt x="961" y="2"/>
                  <a:pt x="974" y="17"/>
                </a:cubicBezTo>
                <a:lnTo>
                  <a:pt x="974" y="17"/>
                </a:lnTo>
                <a:cubicBezTo>
                  <a:pt x="987" y="31"/>
                  <a:pt x="985" y="53"/>
                  <a:pt x="971" y="65"/>
                </a:cubicBezTo>
                <a:lnTo>
                  <a:pt x="667" y="327"/>
                </a:lnTo>
                <a:lnTo>
                  <a:pt x="667" y="327"/>
                </a:lnTo>
                <a:cubicBezTo>
                  <a:pt x="661" y="333"/>
                  <a:pt x="653" y="335"/>
                  <a:pt x="645" y="335"/>
                </a:cubicBezTo>
                <a:close/>
                <a:moveTo>
                  <a:pt x="39" y="858"/>
                </a:moveTo>
                <a:lnTo>
                  <a:pt x="39" y="858"/>
                </a:lnTo>
                <a:cubicBezTo>
                  <a:pt x="29" y="858"/>
                  <a:pt x="19" y="855"/>
                  <a:pt x="13" y="847"/>
                </a:cubicBezTo>
                <a:lnTo>
                  <a:pt x="13" y="847"/>
                </a:lnTo>
                <a:cubicBezTo>
                  <a:pt x="0" y="832"/>
                  <a:pt x="2" y="810"/>
                  <a:pt x="16" y="797"/>
                </a:cubicBezTo>
                <a:lnTo>
                  <a:pt x="320" y="536"/>
                </a:lnTo>
                <a:lnTo>
                  <a:pt x="320" y="536"/>
                </a:lnTo>
                <a:cubicBezTo>
                  <a:pt x="334" y="523"/>
                  <a:pt x="356" y="525"/>
                  <a:pt x="369" y="539"/>
                </a:cubicBezTo>
                <a:lnTo>
                  <a:pt x="369" y="539"/>
                </a:lnTo>
                <a:cubicBezTo>
                  <a:pt x="382" y="554"/>
                  <a:pt x="379" y="576"/>
                  <a:pt x="365" y="589"/>
                </a:cubicBezTo>
                <a:lnTo>
                  <a:pt x="62" y="851"/>
                </a:lnTo>
                <a:lnTo>
                  <a:pt x="62" y="851"/>
                </a:lnTo>
                <a:cubicBezTo>
                  <a:pt x="55" y="856"/>
                  <a:pt x="48" y="858"/>
                  <a:pt x="39" y="8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2" name="STROKE LINE">
            <a:extLst>
              <a:ext uri="{FF2B5EF4-FFF2-40B4-BE49-F238E27FC236}">
                <a16:creationId xmlns:a16="http://schemas.microsoft.com/office/drawing/2014/main" id="{B8655407-33DB-2B48-9932-A3370CAA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364" y="8742078"/>
            <a:ext cx="307604" cy="274647"/>
          </a:xfrm>
          <a:custGeom>
            <a:avLst/>
            <a:gdLst>
              <a:gd name="T0" fmla="*/ 40 w 247"/>
              <a:gd name="T1" fmla="*/ 219 h 220"/>
              <a:gd name="T2" fmla="*/ 40 w 247"/>
              <a:gd name="T3" fmla="*/ 219 h 220"/>
              <a:gd name="T4" fmla="*/ 13 w 247"/>
              <a:gd name="T5" fmla="*/ 207 h 220"/>
              <a:gd name="T6" fmla="*/ 13 w 247"/>
              <a:gd name="T7" fmla="*/ 207 h 220"/>
              <a:gd name="T8" fmla="*/ 16 w 247"/>
              <a:gd name="T9" fmla="*/ 157 h 220"/>
              <a:gd name="T10" fmla="*/ 184 w 247"/>
              <a:gd name="T11" fmla="*/ 13 h 220"/>
              <a:gd name="T12" fmla="*/ 184 w 247"/>
              <a:gd name="T13" fmla="*/ 13 h 220"/>
              <a:gd name="T14" fmla="*/ 234 w 247"/>
              <a:gd name="T15" fmla="*/ 17 h 220"/>
              <a:gd name="T16" fmla="*/ 234 w 247"/>
              <a:gd name="T17" fmla="*/ 17 h 220"/>
              <a:gd name="T18" fmla="*/ 230 w 247"/>
              <a:gd name="T19" fmla="*/ 66 h 220"/>
              <a:gd name="T20" fmla="*/ 62 w 247"/>
              <a:gd name="T21" fmla="*/ 211 h 220"/>
              <a:gd name="T22" fmla="*/ 62 w 247"/>
              <a:gd name="T23" fmla="*/ 211 h 220"/>
              <a:gd name="T24" fmla="*/ 40 w 247"/>
              <a:gd name="T2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220">
                <a:moveTo>
                  <a:pt x="40" y="219"/>
                </a:moveTo>
                <a:lnTo>
                  <a:pt x="40" y="219"/>
                </a:lnTo>
                <a:cubicBezTo>
                  <a:pt x="29" y="219"/>
                  <a:pt x="20" y="215"/>
                  <a:pt x="13" y="207"/>
                </a:cubicBezTo>
                <a:lnTo>
                  <a:pt x="13" y="207"/>
                </a:lnTo>
                <a:cubicBezTo>
                  <a:pt x="0" y="192"/>
                  <a:pt x="2" y="170"/>
                  <a:pt x="16" y="157"/>
                </a:cubicBezTo>
                <a:lnTo>
                  <a:pt x="184" y="13"/>
                </a:lnTo>
                <a:lnTo>
                  <a:pt x="184" y="13"/>
                </a:lnTo>
                <a:cubicBezTo>
                  <a:pt x="199" y="0"/>
                  <a:pt x="221" y="2"/>
                  <a:pt x="234" y="17"/>
                </a:cubicBezTo>
                <a:lnTo>
                  <a:pt x="234" y="17"/>
                </a:lnTo>
                <a:cubicBezTo>
                  <a:pt x="246" y="31"/>
                  <a:pt x="245" y="53"/>
                  <a:pt x="230" y="66"/>
                </a:cubicBezTo>
                <a:lnTo>
                  <a:pt x="62" y="211"/>
                </a:lnTo>
                <a:lnTo>
                  <a:pt x="62" y="211"/>
                </a:lnTo>
                <a:cubicBezTo>
                  <a:pt x="56" y="216"/>
                  <a:pt x="48" y="219"/>
                  <a:pt x="40" y="2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3" name="CIRCLE">
            <a:extLst>
              <a:ext uri="{FF2B5EF4-FFF2-40B4-BE49-F238E27FC236}">
                <a16:creationId xmlns:a16="http://schemas.microsoft.com/office/drawing/2014/main" id="{955D4B1F-AB62-7F4A-B9B7-0C63322A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477" y="7105184"/>
            <a:ext cx="1796188" cy="1746753"/>
          </a:xfrm>
          <a:custGeom>
            <a:avLst/>
            <a:gdLst>
              <a:gd name="T0" fmla="*/ 0 w 1441"/>
              <a:gd name="T1" fmla="*/ 701 h 1402"/>
              <a:gd name="T2" fmla="*/ 0 w 1441"/>
              <a:gd name="T3" fmla="*/ 701 h 1402"/>
              <a:gd name="T4" fmla="*/ 720 w 1441"/>
              <a:gd name="T5" fmla="*/ 0 h 1402"/>
              <a:gd name="T6" fmla="*/ 720 w 1441"/>
              <a:gd name="T7" fmla="*/ 0 h 1402"/>
              <a:gd name="T8" fmla="*/ 1440 w 1441"/>
              <a:gd name="T9" fmla="*/ 701 h 1402"/>
              <a:gd name="T10" fmla="*/ 1440 w 1441"/>
              <a:gd name="T11" fmla="*/ 701 h 1402"/>
              <a:gd name="T12" fmla="*/ 720 w 1441"/>
              <a:gd name="T13" fmla="*/ 1401 h 1402"/>
              <a:gd name="T14" fmla="*/ 720 w 1441"/>
              <a:gd name="T15" fmla="*/ 1401 h 1402"/>
              <a:gd name="T16" fmla="*/ 0 w 1441"/>
              <a:gd name="T17" fmla="*/ 70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1" h="1402">
                <a:moveTo>
                  <a:pt x="0" y="701"/>
                </a:moveTo>
                <a:lnTo>
                  <a:pt x="0" y="701"/>
                </a:lnTo>
                <a:cubicBezTo>
                  <a:pt x="0" y="314"/>
                  <a:pt x="322" y="0"/>
                  <a:pt x="720" y="0"/>
                </a:cubicBezTo>
                <a:lnTo>
                  <a:pt x="720" y="0"/>
                </a:lnTo>
                <a:cubicBezTo>
                  <a:pt x="1117" y="0"/>
                  <a:pt x="1440" y="314"/>
                  <a:pt x="1440" y="701"/>
                </a:cubicBezTo>
                <a:lnTo>
                  <a:pt x="1440" y="701"/>
                </a:lnTo>
                <a:cubicBezTo>
                  <a:pt x="1440" y="1087"/>
                  <a:pt x="1117" y="1401"/>
                  <a:pt x="720" y="1401"/>
                </a:cubicBezTo>
                <a:lnTo>
                  <a:pt x="720" y="1401"/>
                </a:lnTo>
                <a:cubicBezTo>
                  <a:pt x="322" y="1401"/>
                  <a:pt x="0" y="1087"/>
                  <a:pt x="0" y="7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USER ICON">
            <a:extLst>
              <a:ext uri="{FF2B5EF4-FFF2-40B4-BE49-F238E27FC236}">
                <a16:creationId xmlns:a16="http://schemas.microsoft.com/office/drawing/2014/main" id="{D103AA02-7A29-AA42-B325-0C31FB80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686" y="7648983"/>
            <a:ext cx="1345771" cy="1202955"/>
          </a:xfrm>
          <a:custGeom>
            <a:avLst/>
            <a:gdLst>
              <a:gd name="T0" fmla="*/ 541 w 1081"/>
              <a:gd name="T1" fmla="*/ 966 h 967"/>
              <a:gd name="T2" fmla="*/ 541 w 1081"/>
              <a:gd name="T3" fmla="*/ 966 h 967"/>
              <a:gd name="T4" fmla="*/ 1080 w 1081"/>
              <a:gd name="T5" fmla="*/ 729 h 967"/>
              <a:gd name="T6" fmla="*/ 1080 w 1081"/>
              <a:gd name="T7" fmla="*/ 729 h 967"/>
              <a:gd name="T8" fmla="*/ 695 w 1081"/>
              <a:gd name="T9" fmla="*/ 412 h 967"/>
              <a:gd name="T10" fmla="*/ 695 w 1081"/>
              <a:gd name="T11" fmla="*/ 412 h 967"/>
              <a:gd name="T12" fmla="*/ 774 w 1081"/>
              <a:gd name="T13" fmla="*/ 236 h 967"/>
              <a:gd name="T14" fmla="*/ 774 w 1081"/>
              <a:gd name="T15" fmla="*/ 236 h 967"/>
              <a:gd name="T16" fmla="*/ 541 w 1081"/>
              <a:gd name="T17" fmla="*/ 0 h 967"/>
              <a:gd name="T18" fmla="*/ 541 w 1081"/>
              <a:gd name="T19" fmla="*/ 0 h 967"/>
              <a:gd name="T20" fmla="*/ 307 w 1081"/>
              <a:gd name="T21" fmla="*/ 236 h 967"/>
              <a:gd name="T22" fmla="*/ 307 w 1081"/>
              <a:gd name="T23" fmla="*/ 236 h 967"/>
              <a:gd name="T24" fmla="*/ 386 w 1081"/>
              <a:gd name="T25" fmla="*/ 412 h 967"/>
              <a:gd name="T26" fmla="*/ 386 w 1081"/>
              <a:gd name="T27" fmla="*/ 412 h 967"/>
              <a:gd name="T28" fmla="*/ 0 w 1081"/>
              <a:gd name="T29" fmla="*/ 729 h 967"/>
              <a:gd name="T30" fmla="*/ 0 w 1081"/>
              <a:gd name="T31" fmla="*/ 729 h 967"/>
              <a:gd name="T32" fmla="*/ 541 w 1081"/>
              <a:gd name="T33" fmla="*/ 966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1" h="967">
                <a:moveTo>
                  <a:pt x="541" y="966"/>
                </a:moveTo>
                <a:lnTo>
                  <a:pt x="541" y="966"/>
                </a:lnTo>
                <a:cubicBezTo>
                  <a:pt x="755" y="966"/>
                  <a:pt x="948" y="874"/>
                  <a:pt x="1080" y="729"/>
                </a:cubicBezTo>
                <a:lnTo>
                  <a:pt x="1080" y="729"/>
                </a:lnTo>
                <a:cubicBezTo>
                  <a:pt x="998" y="569"/>
                  <a:pt x="862" y="455"/>
                  <a:pt x="695" y="412"/>
                </a:cubicBezTo>
                <a:lnTo>
                  <a:pt x="695" y="412"/>
                </a:lnTo>
                <a:cubicBezTo>
                  <a:pt x="743" y="369"/>
                  <a:pt x="774" y="306"/>
                  <a:pt x="774" y="236"/>
                </a:cubicBezTo>
                <a:lnTo>
                  <a:pt x="774" y="236"/>
                </a:lnTo>
                <a:cubicBezTo>
                  <a:pt x="774" y="106"/>
                  <a:pt x="669" y="0"/>
                  <a:pt x="541" y="0"/>
                </a:cubicBezTo>
                <a:lnTo>
                  <a:pt x="541" y="0"/>
                </a:lnTo>
                <a:cubicBezTo>
                  <a:pt x="412" y="0"/>
                  <a:pt x="307" y="106"/>
                  <a:pt x="307" y="236"/>
                </a:cubicBezTo>
                <a:lnTo>
                  <a:pt x="307" y="236"/>
                </a:lnTo>
                <a:cubicBezTo>
                  <a:pt x="307" y="306"/>
                  <a:pt x="338" y="369"/>
                  <a:pt x="386" y="412"/>
                </a:cubicBezTo>
                <a:lnTo>
                  <a:pt x="386" y="412"/>
                </a:lnTo>
                <a:cubicBezTo>
                  <a:pt x="219" y="455"/>
                  <a:pt x="83" y="569"/>
                  <a:pt x="0" y="729"/>
                </a:cubicBezTo>
                <a:lnTo>
                  <a:pt x="0" y="729"/>
                </a:lnTo>
                <a:cubicBezTo>
                  <a:pt x="133" y="874"/>
                  <a:pt x="326" y="966"/>
                  <a:pt x="541" y="9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STROKE CIRCLE">
            <a:extLst>
              <a:ext uri="{FF2B5EF4-FFF2-40B4-BE49-F238E27FC236}">
                <a16:creationId xmlns:a16="http://schemas.microsoft.com/office/drawing/2014/main" id="{1370E99F-B177-5540-96AD-0E17BCE5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534" y="7061240"/>
            <a:ext cx="1884075" cy="1834640"/>
          </a:xfrm>
          <a:custGeom>
            <a:avLst/>
            <a:gdLst>
              <a:gd name="T0" fmla="*/ 756 w 1511"/>
              <a:gd name="T1" fmla="*/ 70 h 1472"/>
              <a:gd name="T2" fmla="*/ 756 w 1511"/>
              <a:gd name="T3" fmla="*/ 70 h 1472"/>
              <a:gd name="T4" fmla="*/ 71 w 1511"/>
              <a:gd name="T5" fmla="*/ 736 h 1472"/>
              <a:gd name="T6" fmla="*/ 71 w 1511"/>
              <a:gd name="T7" fmla="*/ 736 h 1472"/>
              <a:gd name="T8" fmla="*/ 756 w 1511"/>
              <a:gd name="T9" fmla="*/ 1401 h 1472"/>
              <a:gd name="T10" fmla="*/ 756 w 1511"/>
              <a:gd name="T11" fmla="*/ 1401 h 1472"/>
              <a:gd name="T12" fmla="*/ 1441 w 1511"/>
              <a:gd name="T13" fmla="*/ 736 h 1472"/>
              <a:gd name="T14" fmla="*/ 1441 w 1511"/>
              <a:gd name="T15" fmla="*/ 736 h 1472"/>
              <a:gd name="T16" fmla="*/ 756 w 1511"/>
              <a:gd name="T17" fmla="*/ 70 h 1472"/>
              <a:gd name="T18" fmla="*/ 756 w 1511"/>
              <a:gd name="T19" fmla="*/ 1471 h 1472"/>
              <a:gd name="T20" fmla="*/ 756 w 1511"/>
              <a:gd name="T21" fmla="*/ 1471 h 1472"/>
              <a:gd name="T22" fmla="*/ 0 w 1511"/>
              <a:gd name="T23" fmla="*/ 736 h 1472"/>
              <a:gd name="T24" fmla="*/ 0 w 1511"/>
              <a:gd name="T25" fmla="*/ 736 h 1472"/>
              <a:gd name="T26" fmla="*/ 756 w 1511"/>
              <a:gd name="T27" fmla="*/ 0 h 1472"/>
              <a:gd name="T28" fmla="*/ 756 w 1511"/>
              <a:gd name="T29" fmla="*/ 0 h 1472"/>
              <a:gd name="T30" fmla="*/ 1510 w 1511"/>
              <a:gd name="T31" fmla="*/ 736 h 1472"/>
              <a:gd name="T32" fmla="*/ 1510 w 1511"/>
              <a:gd name="T33" fmla="*/ 736 h 1472"/>
              <a:gd name="T34" fmla="*/ 756 w 1511"/>
              <a:gd name="T35" fmla="*/ 1471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11" h="1472">
                <a:moveTo>
                  <a:pt x="756" y="70"/>
                </a:moveTo>
                <a:lnTo>
                  <a:pt x="756" y="70"/>
                </a:lnTo>
                <a:cubicBezTo>
                  <a:pt x="378" y="70"/>
                  <a:pt x="71" y="368"/>
                  <a:pt x="71" y="736"/>
                </a:cubicBezTo>
                <a:lnTo>
                  <a:pt x="71" y="736"/>
                </a:lnTo>
                <a:cubicBezTo>
                  <a:pt x="71" y="1103"/>
                  <a:pt x="378" y="1401"/>
                  <a:pt x="756" y="1401"/>
                </a:cubicBezTo>
                <a:lnTo>
                  <a:pt x="756" y="1401"/>
                </a:lnTo>
                <a:cubicBezTo>
                  <a:pt x="1133" y="1401"/>
                  <a:pt x="1441" y="1103"/>
                  <a:pt x="1441" y="736"/>
                </a:cubicBezTo>
                <a:lnTo>
                  <a:pt x="1441" y="736"/>
                </a:lnTo>
                <a:cubicBezTo>
                  <a:pt x="1441" y="368"/>
                  <a:pt x="1133" y="70"/>
                  <a:pt x="756" y="70"/>
                </a:cubicBezTo>
                <a:close/>
                <a:moveTo>
                  <a:pt x="756" y="1471"/>
                </a:moveTo>
                <a:lnTo>
                  <a:pt x="756" y="1471"/>
                </a:lnTo>
                <a:cubicBezTo>
                  <a:pt x="340" y="1471"/>
                  <a:pt x="0" y="1141"/>
                  <a:pt x="0" y="736"/>
                </a:cubicBezTo>
                <a:lnTo>
                  <a:pt x="0" y="736"/>
                </a:lnTo>
                <a:cubicBezTo>
                  <a:pt x="0" y="330"/>
                  <a:pt x="340" y="0"/>
                  <a:pt x="756" y="0"/>
                </a:cubicBezTo>
                <a:lnTo>
                  <a:pt x="756" y="0"/>
                </a:lnTo>
                <a:cubicBezTo>
                  <a:pt x="1172" y="0"/>
                  <a:pt x="1510" y="330"/>
                  <a:pt x="1510" y="736"/>
                </a:cubicBezTo>
                <a:lnTo>
                  <a:pt x="1510" y="736"/>
                </a:lnTo>
                <a:cubicBezTo>
                  <a:pt x="1510" y="1141"/>
                  <a:pt x="1172" y="1471"/>
                  <a:pt x="756" y="1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60" name="ELEMENT 01">
            <a:extLst>
              <a:ext uri="{FF2B5EF4-FFF2-40B4-BE49-F238E27FC236}">
                <a16:creationId xmlns:a16="http://schemas.microsoft.com/office/drawing/2014/main" id="{C3EBE567-3EA0-014C-9B8D-D82A9C984E2C}"/>
              </a:ext>
            </a:extLst>
          </p:cNvPr>
          <p:cNvGrpSpPr/>
          <p:nvPr/>
        </p:nvGrpSpPr>
        <p:grpSpPr>
          <a:xfrm>
            <a:off x="8233910" y="4979416"/>
            <a:ext cx="2378443" cy="2372948"/>
            <a:chOff x="8233910" y="4979416"/>
            <a:chExt cx="2378443" cy="2372948"/>
          </a:xfrm>
        </p:grpSpPr>
        <p:sp>
          <p:nvSpPr>
            <p:cNvPr id="96" name="SQUARE 01">
              <a:extLst>
                <a:ext uri="{FF2B5EF4-FFF2-40B4-BE49-F238E27FC236}">
                  <a16:creationId xmlns:a16="http://schemas.microsoft.com/office/drawing/2014/main" id="{7ECB6051-AE99-CF4E-9C6F-E277E158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363" y="5023360"/>
              <a:ext cx="2290553" cy="2290556"/>
            </a:xfrm>
            <a:custGeom>
              <a:avLst/>
              <a:gdLst>
                <a:gd name="T0" fmla="*/ 1837 w 1838"/>
                <a:gd name="T1" fmla="*/ 1836 h 1837"/>
                <a:gd name="T2" fmla="*/ 0 w 1838"/>
                <a:gd name="T3" fmla="*/ 1836 h 1837"/>
                <a:gd name="T4" fmla="*/ 0 w 1838"/>
                <a:gd name="T5" fmla="*/ 0 h 1837"/>
                <a:gd name="T6" fmla="*/ 1837 w 1838"/>
                <a:gd name="T7" fmla="*/ 0 h 1837"/>
                <a:gd name="T8" fmla="*/ 1837 w 1838"/>
                <a:gd name="T9" fmla="*/ 1836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837">
                  <a:moveTo>
                    <a:pt x="1837" y="1836"/>
                  </a:moveTo>
                  <a:lnTo>
                    <a:pt x="0" y="1836"/>
                  </a:lnTo>
                  <a:lnTo>
                    <a:pt x="0" y="0"/>
                  </a:lnTo>
                  <a:lnTo>
                    <a:pt x="1837" y="0"/>
                  </a:lnTo>
                  <a:lnTo>
                    <a:pt x="1837" y="18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STROKE SQUARE 01">
              <a:extLst>
                <a:ext uri="{FF2B5EF4-FFF2-40B4-BE49-F238E27FC236}">
                  <a16:creationId xmlns:a16="http://schemas.microsoft.com/office/drawing/2014/main" id="{E12806D9-D9FD-3D4F-B2F6-84C273E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910" y="4979416"/>
              <a:ext cx="2378443" cy="2372948"/>
            </a:xfrm>
            <a:custGeom>
              <a:avLst/>
              <a:gdLst>
                <a:gd name="T0" fmla="*/ 70 w 1908"/>
                <a:gd name="T1" fmla="*/ 1836 h 1907"/>
                <a:gd name="T2" fmla="*/ 1837 w 1908"/>
                <a:gd name="T3" fmla="*/ 1836 h 1907"/>
                <a:gd name="T4" fmla="*/ 1837 w 1908"/>
                <a:gd name="T5" fmla="*/ 70 h 1907"/>
                <a:gd name="T6" fmla="*/ 70 w 1908"/>
                <a:gd name="T7" fmla="*/ 70 h 1907"/>
                <a:gd name="T8" fmla="*/ 70 w 1908"/>
                <a:gd name="T9" fmla="*/ 1836 h 1907"/>
                <a:gd name="T10" fmla="*/ 1872 w 1908"/>
                <a:gd name="T11" fmla="*/ 1906 h 1907"/>
                <a:gd name="T12" fmla="*/ 35 w 1908"/>
                <a:gd name="T13" fmla="*/ 1906 h 1907"/>
                <a:gd name="T14" fmla="*/ 35 w 1908"/>
                <a:gd name="T15" fmla="*/ 1906 h 1907"/>
                <a:gd name="T16" fmla="*/ 0 w 1908"/>
                <a:gd name="T17" fmla="*/ 1871 h 1907"/>
                <a:gd name="T18" fmla="*/ 0 w 1908"/>
                <a:gd name="T19" fmla="*/ 35 h 1907"/>
                <a:gd name="T20" fmla="*/ 0 w 1908"/>
                <a:gd name="T21" fmla="*/ 35 h 1907"/>
                <a:gd name="T22" fmla="*/ 35 w 1908"/>
                <a:gd name="T23" fmla="*/ 0 h 1907"/>
                <a:gd name="T24" fmla="*/ 1872 w 1908"/>
                <a:gd name="T25" fmla="*/ 0 h 1907"/>
                <a:gd name="T26" fmla="*/ 1872 w 1908"/>
                <a:gd name="T27" fmla="*/ 0 h 1907"/>
                <a:gd name="T28" fmla="*/ 1907 w 1908"/>
                <a:gd name="T29" fmla="*/ 35 h 1907"/>
                <a:gd name="T30" fmla="*/ 1907 w 1908"/>
                <a:gd name="T31" fmla="*/ 1871 h 1907"/>
                <a:gd name="T32" fmla="*/ 1907 w 1908"/>
                <a:gd name="T33" fmla="*/ 1871 h 1907"/>
                <a:gd name="T34" fmla="*/ 1872 w 1908"/>
                <a:gd name="T35" fmla="*/ 1906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907">
                  <a:moveTo>
                    <a:pt x="70" y="1836"/>
                  </a:moveTo>
                  <a:lnTo>
                    <a:pt x="1837" y="1836"/>
                  </a:lnTo>
                  <a:lnTo>
                    <a:pt x="1837" y="70"/>
                  </a:lnTo>
                  <a:lnTo>
                    <a:pt x="70" y="70"/>
                  </a:lnTo>
                  <a:lnTo>
                    <a:pt x="70" y="1836"/>
                  </a:lnTo>
                  <a:close/>
                  <a:moveTo>
                    <a:pt x="1872" y="1906"/>
                  </a:moveTo>
                  <a:lnTo>
                    <a:pt x="35" y="1906"/>
                  </a:lnTo>
                  <a:lnTo>
                    <a:pt x="35" y="1906"/>
                  </a:lnTo>
                  <a:cubicBezTo>
                    <a:pt x="16" y="1906"/>
                    <a:pt x="0" y="1891"/>
                    <a:pt x="0" y="1871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1872" y="0"/>
                  </a:lnTo>
                  <a:lnTo>
                    <a:pt x="1872" y="0"/>
                  </a:lnTo>
                  <a:cubicBezTo>
                    <a:pt x="1892" y="0"/>
                    <a:pt x="1907" y="16"/>
                    <a:pt x="1907" y="35"/>
                  </a:cubicBezTo>
                  <a:lnTo>
                    <a:pt x="1907" y="1871"/>
                  </a:lnTo>
                  <a:lnTo>
                    <a:pt x="1907" y="1871"/>
                  </a:lnTo>
                  <a:cubicBezTo>
                    <a:pt x="1907" y="1891"/>
                    <a:pt x="1892" y="1906"/>
                    <a:pt x="1872" y="19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ARROW">
              <a:extLst>
                <a:ext uri="{FF2B5EF4-FFF2-40B4-BE49-F238E27FC236}">
                  <a16:creationId xmlns:a16="http://schemas.microsoft.com/office/drawing/2014/main" id="{10B2E86D-5B91-354E-8968-D43AF58A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557" y="5556176"/>
              <a:ext cx="1043658" cy="1224923"/>
            </a:xfrm>
            <a:custGeom>
              <a:avLst/>
              <a:gdLst>
                <a:gd name="T0" fmla="*/ 419 w 838"/>
                <a:gd name="T1" fmla="*/ 0 h 982"/>
                <a:gd name="T2" fmla="*/ 0 w 838"/>
                <a:gd name="T3" fmla="*/ 528 h 982"/>
                <a:gd name="T4" fmla="*/ 215 w 838"/>
                <a:gd name="T5" fmla="*/ 528 h 982"/>
                <a:gd name="T6" fmla="*/ 215 w 838"/>
                <a:gd name="T7" fmla="*/ 981 h 982"/>
                <a:gd name="T8" fmla="*/ 622 w 838"/>
                <a:gd name="T9" fmla="*/ 981 h 982"/>
                <a:gd name="T10" fmla="*/ 622 w 838"/>
                <a:gd name="T11" fmla="*/ 528 h 982"/>
                <a:gd name="T12" fmla="*/ 837 w 838"/>
                <a:gd name="T13" fmla="*/ 528 h 982"/>
                <a:gd name="T14" fmla="*/ 419 w 838"/>
                <a:gd name="T15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8" h="982">
                  <a:moveTo>
                    <a:pt x="419" y="0"/>
                  </a:moveTo>
                  <a:lnTo>
                    <a:pt x="0" y="528"/>
                  </a:lnTo>
                  <a:lnTo>
                    <a:pt x="215" y="528"/>
                  </a:lnTo>
                  <a:lnTo>
                    <a:pt x="215" y="981"/>
                  </a:lnTo>
                  <a:lnTo>
                    <a:pt x="622" y="981"/>
                  </a:lnTo>
                  <a:lnTo>
                    <a:pt x="622" y="528"/>
                  </a:lnTo>
                  <a:lnTo>
                    <a:pt x="837" y="528"/>
                  </a:lnTo>
                  <a:lnTo>
                    <a:pt x="41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grpSp>
        <p:nvGrpSpPr>
          <p:cNvPr id="457" name="ELEMENT 02">
            <a:extLst>
              <a:ext uri="{FF2B5EF4-FFF2-40B4-BE49-F238E27FC236}">
                <a16:creationId xmlns:a16="http://schemas.microsoft.com/office/drawing/2014/main" id="{2718393A-FA2A-CA48-8FB4-1C9589141FB3}"/>
              </a:ext>
            </a:extLst>
          </p:cNvPr>
          <p:cNvGrpSpPr/>
          <p:nvPr/>
        </p:nvGrpSpPr>
        <p:grpSpPr>
          <a:xfrm>
            <a:off x="13781776" y="4979416"/>
            <a:ext cx="2378443" cy="2372948"/>
            <a:chOff x="13781776" y="4979416"/>
            <a:chExt cx="2378443" cy="2372948"/>
          </a:xfrm>
        </p:grpSpPr>
        <p:sp>
          <p:nvSpPr>
            <p:cNvPr id="110" name="SQUARE 02">
              <a:extLst>
                <a:ext uri="{FF2B5EF4-FFF2-40B4-BE49-F238E27FC236}">
                  <a16:creationId xmlns:a16="http://schemas.microsoft.com/office/drawing/2014/main" id="{0F6E612A-A81B-7748-B606-D4BF7009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5719" y="5023360"/>
              <a:ext cx="2290556" cy="2290556"/>
            </a:xfrm>
            <a:custGeom>
              <a:avLst/>
              <a:gdLst>
                <a:gd name="T0" fmla="*/ 1837 w 1838"/>
                <a:gd name="T1" fmla="*/ 1836 h 1837"/>
                <a:gd name="T2" fmla="*/ 0 w 1838"/>
                <a:gd name="T3" fmla="*/ 1836 h 1837"/>
                <a:gd name="T4" fmla="*/ 0 w 1838"/>
                <a:gd name="T5" fmla="*/ 0 h 1837"/>
                <a:gd name="T6" fmla="*/ 1837 w 1838"/>
                <a:gd name="T7" fmla="*/ 0 h 1837"/>
                <a:gd name="T8" fmla="*/ 1837 w 1838"/>
                <a:gd name="T9" fmla="*/ 1836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837">
                  <a:moveTo>
                    <a:pt x="1837" y="1836"/>
                  </a:moveTo>
                  <a:lnTo>
                    <a:pt x="0" y="1836"/>
                  </a:lnTo>
                  <a:lnTo>
                    <a:pt x="0" y="0"/>
                  </a:lnTo>
                  <a:lnTo>
                    <a:pt x="1837" y="0"/>
                  </a:lnTo>
                  <a:lnTo>
                    <a:pt x="1837" y="18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STROKE SQUARE 02">
              <a:extLst>
                <a:ext uri="{FF2B5EF4-FFF2-40B4-BE49-F238E27FC236}">
                  <a16:creationId xmlns:a16="http://schemas.microsoft.com/office/drawing/2014/main" id="{014DB3F9-5AC6-7E44-B951-3F1630103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776" y="4979416"/>
              <a:ext cx="2378443" cy="2372948"/>
            </a:xfrm>
            <a:custGeom>
              <a:avLst/>
              <a:gdLst>
                <a:gd name="T0" fmla="*/ 70 w 1908"/>
                <a:gd name="T1" fmla="*/ 1836 h 1907"/>
                <a:gd name="T2" fmla="*/ 1837 w 1908"/>
                <a:gd name="T3" fmla="*/ 1836 h 1907"/>
                <a:gd name="T4" fmla="*/ 1837 w 1908"/>
                <a:gd name="T5" fmla="*/ 70 h 1907"/>
                <a:gd name="T6" fmla="*/ 70 w 1908"/>
                <a:gd name="T7" fmla="*/ 70 h 1907"/>
                <a:gd name="T8" fmla="*/ 70 w 1908"/>
                <a:gd name="T9" fmla="*/ 1836 h 1907"/>
                <a:gd name="T10" fmla="*/ 1872 w 1908"/>
                <a:gd name="T11" fmla="*/ 1906 h 1907"/>
                <a:gd name="T12" fmla="*/ 35 w 1908"/>
                <a:gd name="T13" fmla="*/ 1906 h 1907"/>
                <a:gd name="T14" fmla="*/ 35 w 1908"/>
                <a:gd name="T15" fmla="*/ 1906 h 1907"/>
                <a:gd name="T16" fmla="*/ 0 w 1908"/>
                <a:gd name="T17" fmla="*/ 1871 h 1907"/>
                <a:gd name="T18" fmla="*/ 0 w 1908"/>
                <a:gd name="T19" fmla="*/ 35 h 1907"/>
                <a:gd name="T20" fmla="*/ 0 w 1908"/>
                <a:gd name="T21" fmla="*/ 35 h 1907"/>
                <a:gd name="T22" fmla="*/ 35 w 1908"/>
                <a:gd name="T23" fmla="*/ 0 h 1907"/>
                <a:gd name="T24" fmla="*/ 1872 w 1908"/>
                <a:gd name="T25" fmla="*/ 0 h 1907"/>
                <a:gd name="T26" fmla="*/ 1872 w 1908"/>
                <a:gd name="T27" fmla="*/ 0 h 1907"/>
                <a:gd name="T28" fmla="*/ 1907 w 1908"/>
                <a:gd name="T29" fmla="*/ 35 h 1907"/>
                <a:gd name="T30" fmla="*/ 1907 w 1908"/>
                <a:gd name="T31" fmla="*/ 1871 h 1907"/>
                <a:gd name="T32" fmla="*/ 1907 w 1908"/>
                <a:gd name="T33" fmla="*/ 1871 h 1907"/>
                <a:gd name="T34" fmla="*/ 1872 w 1908"/>
                <a:gd name="T35" fmla="*/ 1906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907">
                  <a:moveTo>
                    <a:pt x="70" y="1836"/>
                  </a:moveTo>
                  <a:lnTo>
                    <a:pt x="1837" y="1836"/>
                  </a:lnTo>
                  <a:lnTo>
                    <a:pt x="1837" y="70"/>
                  </a:lnTo>
                  <a:lnTo>
                    <a:pt x="70" y="70"/>
                  </a:lnTo>
                  <a:lnTo>
                    <a:pt x="70" y="1836"/>
                  </a:lnTo>
                  <a:close/>
                  <a:moveTo>
                    <a:pt x="1872" y="1906"/>
                  </a:moveTo>
                  <a:lnTo>
                    <a:pt x="35" y="1906"/>
                  </a:lnTo>
                  <a:lnTo>
                    <a:pt x="35" y="1906"/>
                  </a:lnTo>
                  <a:cubicBezTo>
                    <a:pt x="16" y="1906"/>
                    <a:pt x="0" y="1891"/>
                    <a:pt x="0" y="1871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1872" y="0"/>
                  </a:lnTo>
                  <a:lnTo>
                    <a:pt x="1872" y="0"/>
                  </a:lnTo>
                  <a:cubicBezTo>
                    <a:pt x="1891" y="0"/>
                    <a:pt x="1907" y="16"/>
                    <a:pt x="1907" y="35"/>
                  </a:cubicBezTo>
                  <a:lnTo>
                    <a:pt x="1907" y="1871"/>
                  </a:lnTo>
                  <a:lnTo>
                    <a:pt x="1907" y="1871"/>
                  </a:lnTo>
                  <a:cubicBezTo>
                    <a:pt x="1907" y="1891"/>
                    <a:pt x="1891" y="1906"/>
                    <a:pt x="1872" y="19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USER">
              <a:extLst>
                <a:ext uri="{FF2B5EF4-FFF2-40B4-BE49-F238E27FC236}">
                  <a16:creationId xmlns:a16="http://schemas.microsoft.com/office/drawing/2014/main" id="{DFA41583-248F-E241-9570-7E02BE0C4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889" y="6308706"/>
              <a:ext cx="626195" cy="422958"/>
            </a:xfrm>
            <a:custGeom>
              <a:avLst/>
              <a:gdLst>
                <a:gd name="T0" fmla="*/ 501 w 502"/>
                <a:gd name="T1" fmla="*/ 338 h 339"/>
                <a:gd name="T2" fmla="*/ 501 w 502"/>
                <a:gd name="T3" fmla="*/ 338 h 339"/>
                <a:gd name="T4" fmla="*/ 322 w 502"/>
                <a:gd name="T5" fmla="*/ 192 h 339"/>
                <a:gd name="T6" fmla="*/ 322 w 502"/>
                <a:gd name="T7" fmla="*/ 192 h 339"/>
                <a:gd name="T8" fmla="*/ 359 w 502"/>
                <a:gd name="T9" fmla="*/ 110 h 339"/>
                <a:gd name="T10" fmla="*/ 359 w 502"/>
                <a:gd name="T11" fmla="*/ 110 h 339"/>
                <a:gd name="T12" fmla="*/ 250 w 502"/>
                <a:gd name="T13" fmla="*/ 0 h 339"/>
                <a:gd name="T14" fmla="*/ 250 w 502"/>
                <a:gd name="T15" fmla="*/ 0 h 339"/>
                <a:gd name="T16" fmla="*/ 141 w 502"/>
                <a:gd name="T17" fmla="*/ 110 h 339"/>
                <a:gd name="T18" fmla="*/ 141 w 502"/>
                <a:gd name="T19" fmla="*/ 110 h 339"/>
                <a:gd name="T20" fmla="*/ 178 w 502"/>
                <a:gd name="T21" fmla="*/ 192 h 339"/>
                <a:gd name="T22" fmla="*/ 178 w 502"/>
                <a:gd name="T23" fmla="*/ 192 h 339"/>
                <a:gd name="T24" fmla="*/ 0 w 502"/>
                <a:gd name="T25" fmla="*/ 338 h 339"/>
                <a:gd name="T26" fmla="*/ 501 w 502"/>
                <a:gd name="T27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2" h="339">
                  <a:moveTo>
                    <a:pt x="501" y="338"/>
                  </a:moveTo>
                  <a:lnTo>
                    <a:pt x="501" y="338"/>
                  </a:lnTo>
                  <a:cubicBezTo>
                    <a:pt x="463" y="264"/>
                    <a:pt x="400" y="212"/>
                    <a:pt x="322" y="192"/>
                  </a:cubicBezTo>
                  <a:lnTo>
                    <a:pt x="322" y="192"/>
                  </a:lnTo>
                  <a:cubicBezTo>
                    <a:pt x="345" y="171"/>
                    <a:pt x="359" y="142"/>
                    <a:pt x="359" y="110"/>
                  </a:cubicBezTo>
                  <a:lnTo>
                    <a:pt x="359" y="110"/>
                  </a:lnTo>
                  <a:cubicBezTo>
                    <a:pt x="359" y="49"/>
                    <a:pt x="310" y="0"/>
                    <a:pt x="250" y="0"/>
                  </a:cubicBezTo>
                  <a:lnTo>
                    <a:pt x="250" y="0"/>
                  </a:lnTo>
                  <a:cubicBezTo>
                    <a:pt x="190" y="0"/>
                    <a:pt x="141" y="49"/>
                    <a:pt x="141" y="110"/>
                  </a:cubicBezTo>
                  <a:lnTo>
                    <a:pt x="141" y="110"/>
                  </a:lnTo>
                  <a:cubicBezTo>
                    <a:pt x="141" y="142"/>
                    <a:pt x="156" y="171"/>
                    <a:pt x="178" y="192"/>
                  </a:cubicBezTo>
                  <a:lnTo>
                    <a:pt x="178" y="192"/>
                  </a:lnTo>
                  <a:cubicBezTo>
                    <a:pt x="101" y="212"/>
                    <a:pt x="37" y="264"/>
                    <a:pt x="0" y="338"/>
                  </a:cubicBezTo>
                  <a:lnTo>
                    <a:pt x="501" y="3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USER">
              <a:extLst>
                <a:ext uri="{FF2B5EF4-FFF2-40B4-BE49-F238E27FC236}">
                  <a16:creationId xmlns:a16="http://schemas.microsoft.com/office/drawing/2014/main" id="{C8D16ECF-30BD-A842-BD64-6164E919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05" y="6308706"/>
              <a:ext cx="626195" cy="422958"/>
            </a:xfrm>
            <a:custGeom>
              <a:avLst/>
              <a:gdLst>
                <a:gd name="T0" fmla="*/ 502 w 503"/>
                <a:gd name="T1" fmla="*/ 338 h 339"/>
                <a:gd name="T2" fmla="*/ 502 w 503"/>
                <a:gd name="T3" fmla="*/ 338 h 339"/>
                <a:gd name="T4" fmla="*/ 323 w 503"/>
                <a:gd name="T5" fmla="*/ 192 h 339"/>
                <a:gd name="T6" fmla="*/ 323 w 503"/>
                <a:gd name="T7" fmla="*/ 192 h 339"/>
                <a:gd name="T8" fmla="*/ 360 w 503"/>
                <a:gd name="T9" fmla="*/ 110 h 339"/>
                <a:gd name="T10" fmla="*/ 360 w 503"/>
                <a:gd name="T11" fmla="*/ 110 h 339"/>
                <a:gd name="T12" fmla="*/ 251 w 503"/>
                <a:gd name="T13" fmla="*/ 0 h 339"/>
                <a:gd name="T14" fmla="*/ 251 w 503"/>
                <a:gd name="T15" fmla="*/ 0 h 339"/>
                <a:gd name="T16" fmla="*/ 142 w 503"/>
                <a:gd name="T17" fmla="*/ 110 h 339"/>
                <a:gd name="T18" fmla="*/ 142 w 503"/>
                <a:gd name="T19" fmla="*/ 110 h 339"/>
                <a:gd name="T20" fmla="*/ 178 w 503"/>
                <a:gd name="T21" fmla="*/ 192 h 339"/>
                <a:gd name="T22" fmla="*/ 178 w 503"/>
                <a:gd name="T23" fmla="*/ 192 h 339"/>
                <a:gd name="T24" fmla="*/ 0 w 503"/>
                <a:gd name="T25" fmla="*/ 338 h 339"/>
                <a:gd name="T26" fmla="*/ 502 w 503"/>
                <a:gd name="T27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" h="339">
                  <a:moveTo>
                    <a:pt x="502" y="338"/>
                  </a:moveTo>
                  <a:lnTo>
                    <a:pt x="502" y="338"/>
                  </a:lnTo>
                  <a:cubicBezTo>
                    <a:pt x="464" y="264"/>
                    <a:pt x="401" y="212"/>
                    <a:pt x="323" y="192"/>
                  </a:cubicBezTo>
                  <a:lnTo>
                    <a:pt x="323" y="192"/>
                  </a:lnTo>
                  <a:cubicBezTo>
                    <a:pt x="345" y="171"/>
                    <a:pt x="360" y="142"/>
                    <a:pt x="360" y="110"/>
                  </a:cubicBezTo>
                  <a:lnTo>
                    <a:pt x="360" y="110"/>
                  </a:lnTo>
                  <a:cubicBezTo>
                    <a:pt x="360" y="49"/>
                    <a:pt x="311" y="0"/>
                    <a:pt x="251" y="0"/>
                  </a:cubicBezTo>
                  <a:lnTo>
                    <a:pt x="251" y="0"/>
                  </a:lnTo>
                  <a:cubicBezTo>
                    <a:pt x="191" y="0"/>
                    <a:pt x="142" y="49"/>
                    <a:pt x="142" y="110"/>
                  </a:cubicBezTo>
                  <a:lnTo>
                    <a:pt x="142" y="110"/>
                  </a:lnTo>
                  <a:cubicBezTo>
                    <a:pt x="142" y="142"/>
                    <a:pt x="157" y="171"/>
                    <a:pt x="178" y="192"/>
                  </a:cubicBezTo>
                  <a:lnTo>
                    <a:pt x="178" y="192"/>
                  </a:lnTo>
                  <a:cubicBezTo>
                    <a:pt x="102" y="212"/>
                    <a:pt x="38" y="264"/>
                    <a:pt x="0" y="338"/>
                  </a:cubicBezTo>
                  <a:lnTo>
                    <a:pt x="502" y="3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USER">
              <a:extLst>
                <a:ext uri="{FF2B5EF4-FFF2-40B4-BE49-F238E27FC236}">
                  <a16:creationId xmlns:a16="http://schemas.microsoft.com/office/drawing/2014/main" id="{583E6101-7E50-B247-9DBD-9A2E4E38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5154" y="6632791"/>
              <a:ext cx="626195" cy="422954"/>
            </a:xfrm>
            <a:custGeom>
              <a:avLst/>
              <a:gdLst>
                <a:gd name="T0" fmla="*/ 502 w 503"/>
                <a:gd name="T1" fmla="*/ 338 h 339"/>
                <a:gd name="T2" fmla="*/ 502 w 503"/>
                <a:gd name="T3" fmla="*/ 338 h 339"/>
                <a:gd name="T4" fmla="*/ 323 w 503"/>
                <a:gd name="T5" fmla="*/ 191 h 339"/>
                <a:gd name="T6" fmla="*/ 323 w 503"/>
                <a:gd name="T7" fmla="*/ 191 h 339"/>
                <a:gd name="T8" fmla="*/ 360 w 503"/>
                <a:gd name="T9" fmla="*/ 110 h 339"/>
                <a:gd name="T10" fmla="*/ 360 w 503"/>
                <a:gd name="T11" fmla="*/ 110 h 339"/>
                <a:gd name="T12" fmla="*/ 251 w 503"/>
                <a:gd name="T13" fmla="*/ 0 h 339"/>
                <a:gd name="T14" fmla="*/ 251 w 503"/>
                <a:gd name="T15" fmla="*/ 0 h 339"/>
                <a:gd name="T16" fmla="*/ 142 w 503"/>
                <a:gd name="T17" fmla="*/ 110 h 339"/>
                <a:gd name="T18" fmla="*/ 142 w 503"/>
                <a:gd name="T19" fmla="*/ 110 h 339"/>
                <a:gd name="T20" fmla="*/ 179 w 503"/>
                <a:gd name="T21" fmla="*/ 191 h 339"/>
                <a:gd name="T22" fmla="*/ 179 w 503"/>
                <a:gd name="T23" fmla="*/ 191 h 339"/>
                <a:gd name="T24" fmla="*/ 0 w 503"/>
                <a:gd name="T25" fmla="*/ 338 h 339"/>
                <a:gd name="T26" fmla="*/ 502 w 503"/>
                <a:gd name="T27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" h="339">
                  <a:moveTo>
                    <a:pt x="502" y="338"/>
                  </a:moveTo>
                  <a:lnTo>
                    <a:pt x="502" y="338"/>
                  </a:lnTo>
                  <a:cubicBezTo>
                    <a:pt x="464" y="264"/>
                    <a:pt x="401" y="211"/>
                    <a:pt x="323" y="191"/>
                  </a:cubicBezTo>
                  <a:lnTo>
                    <a:pt x="323" y="191"/>
                  </a:lnTo>
                  <a:cubicBezTo>
                    <a:pt x="346" y="171"/>
                    <a:pt x="360" y="142"/>
                    <a:pt x="360" y="110"/>
                  </a:cubicBezTo>
                  <a:lnTo>
                    <a:pt x="360" y="110"/>
                  </a:lnTo>
                  <a:cubicBezTo>
                    <a:pt x="360" y="49"/>
                    <a:pt x="311" y="0"/>
                    <a:pt x="251" y="0"/>
                  </a:cubicBezTo>
                  <a:lnTo>
                    <a:pt x="251" y="0"/>
                  </a:lnTo>
                  <a:cubicBezTo>
                    <a:pt x="191" y="0"/>
                    <a:pt x="142" y="49"/>
                    <a:pt x="142" y="110"/>
                  </a:cubicBezTo>
                  <a:lnTo>
                    <a:pt x="142" y="110"/>
                  </a:lnTo>
                  <a:cubicBezTo>
                    <a:pt x="142" y="142"/>
                    <a:pt x="156" y="171"/>
                    <a:pt x="179" y="191"/>
                  </a:cubicBezTo>
                  <a:lnTo>
                    <a:pt x="179" y="191"/>
                  </a:lnTo>
                  <a:cubicBezTo>
                    <a:pt x="101" y="211"/>
                    <a:pt x="38" y="264"/>
                    <a:pt x="0" y="338"/>
                  </a:cubicBezTo>
                  <a:lnTo>
                    <a:pt x="502" y="3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LETTER">
              <a:extLst>
                <a:ext uri="{FF2B5EF4-FFF2-40B4-BE49-F238E27FC236}">
                  <a16:creationId xmlns:a16="http://schemas.microsoft.com/office/drawing/2014/main" id="{372D192F-F30B-8445-BCF5-DCD09353D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1493" y="5369416"/>
              <a:ext cx="1153517" cy="637180"/>
            </a:xfrm>
            <a:custGeom>
              <a:avLst/>
              <a:gdLst>
                <a:gd name="T0" fmla="*/ 927 w 928"/>
                <a:gd name="T1" fmla="*/ 509 h 510"/>
                <a:gd name="T2" fmla="*/ 0 w 928"/>
                <a:gd name="T3" fmla="*/ 509 h 510"/>
                <a:gd name="T4" fmla="*/ 0 w 928"/>
                <a:gd name="T5" fmla="*/ 0 h 510"/>
                <a:gd name="T6" fmla="*/ 927 w 928"/>
                <a:gd name="T7" fmla="*/ 0 h 510"/>
                <a:gd name="T8" fmla="*/ 927 w 928"/>
                <a:gd name="T9" fmla="*/ 50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510">
                  <a:moveTo>
                    <a:pt x="927" y="509"/>
                  </a:moveTo>
                  <a:lnTo>
                    <a:pt x="0" y="509"/>
                  </a:lnTo>
                  <a:lnTo>
                    <a:pt x="0" y="0"/>
                  </a:lnTo>
                  <a:lnTo>
                    <a:pt x="927" y="0"/>
                  </a:lnTo>
                  <a:lnTo>
                    <a:pt x="927" y="50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6" name="COVER LETTER">
              <a:extLst>
                <a:ext uri="{FF2B5EF4-FFF2-40B4-BE49-F238E27FC236}">
                  <a16:creationId xmlns:a16="http://schemas.microsoft.com/office/drawing/2014/main" id="{B4314C1C-0202-D043-A12D-861ADCE8A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1493" y="5369416"/>
              <a:ext cx="1153517" cy="395491"/>
            </a:xfrm>
            <a:custGeom>
              <a:avLst/>
              <a:gdLst>
                <a:gd name="T0" fmla="*/ 464 w 928"/>
                <a:gd name="T1" fmla="*/ 316 h 317"/>
                <a:gd name="T2" fmla="*/ 0 w 928"/>
                <a:gd name="T3" fmla="*/ 0 h 317"/>
                <a:gd name="T4" fmla="*/ 927 w 928"/>
                <a:gd name="T5" fmla="*/ 0 h 317"/>
                <a:gd name="T6" fmla="*/ 464 w 928"/>
                <a:gd name="T7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317">
                  <a:moveTo>
                    <a:pt x="464" y="316"/>
                  </a:moveTo>
                  <a:lnTo>
                    <a:pt x="0" y="0"/>
                  </a:lnTo>
                  <a:lnTo>
                    <a:pt x="927" y="0"/>
                  </a:lnTo>
                  <a:lnTo>
                    <a:pt x="464" y="316"/>
                  </a:lnTo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grpSp>
        <p:nvGrpSpPr>
          <p:cNvPr id="458" name="ELEMENT 03">
            <a:extLst>
              <a:ext uri="{FF2B5EF4-FFF2-40B4-BE49-F238E27FC236}">
                <a16:creationId xmlns:a16="http://schemas.microsoft.com/office/drawing/2014/main" id="{F02EB99B-56A2-3E4F-B1B5-042F3372AFF1}"/>
              </a:ext>
            </a:extLst>
          </p:cNvPr>
          <p:cNvGrpSpPr/>
          <p:nvPr/>
        </p:nvGrpSpPr>
        <p:grpSpPr>
          <a:xfrm>
            <a:off x="8233910" y="8884895"/>
            <a:ext cx="2378443" cy="2378439"/>
            <a:chOff x="8233910" y="8884895"/>
            <a:chExt cx="2378443" cy="2378439"/>
          </a:xfrm>
        </p:grpSpPr>
        <p:sp>
          <p:nvSpPr>
            <p:cNvPr id="101" name="RECTANGLE BASE">
              <a:extLst>
                <a:ext uri="{FF2B5EF4-FFF2-40B4-BE49-F238E27FC236}">
                  <a16:creationId xmlns:a16="http://schemas.microsoft.com/office/drawing/2014/main" id="{2BA5CED6-5670-6141-A5D8-0E8E9B0A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363" y="8928838"/>
              <a:ext cx="2290553" cy="2290552"/>
            </a:xfrm>
            <a:custGeom>
              <a:avLst/>
              <a:gdLst>
                <a:gd name="T0" fmla="*/ 1837 w 1838"/>
                <a:gd name="T1" fmla="*/ 1837 h 1838"/>
                <a:gd name="T2" fmla="*/ 0 w 1838"/>
                <a:gd name="T3" fmla="*/ 1837 h 1838"/>
                <a:gd name="T4" fmla="*/ 0 w 1838"/>
                <a:gd name="T5" fmla="*/ 0 h 1838"/>
                <a:gd name="T6" fmla="*/ 1837 w 1838"/>
                <a:gd name="T7" fmla="*/ 0 h 1838"/>
                <a:gd name="T8" fmla="*/ 1837 w 1838"/>
                <a:gd name="T9" fmla="*/ 1837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838">
                  <a:moveTo>
                    <a:pt x="1837" y="1837"/>
                  </a:moveTo>
                  <a:lnTo>
                    <a:pt x="0" y="1837"/>
                  </a:lnTo>
                  <a:lnTo>
                    <a:pt x="0" y="0"/>
                  </a:lnTo>
                  <a:lnTo>
                    <a:pt x="1837" y="0"/>
                  </a:lnTo>
                  <a:lnTo>
                    <a:pt x="1837" y="18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RECTANGLE BASE">
              <a:extLst>
                <a:ext uri="{FF2B5EF4-FFF2-40B4-BE49-F238E27FC236}">
                  <a16:creationId xmlns:a16="http://schemas.microsoft.com/office/drawing/2014/main" id="{57284278-205B-7344-888B-5F96F4E99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363" y="10071369"/>
              <a:ext cx="2290553" cy="1142531"/>
            </a:xfrm>
            <a:custGeom>
              <a:avLst/>
              <a:gdLst>
                <a:gd name="T0" fmla="*/ 1837 w 1838"/>
                <a:gd name="T1" fmla="*/ 918 h 919"/>
                <a:gd name="T2" fmla="*/ 0 w 1838"/>
                <a:gd name="T3" fmla="*/ 918 h 919"/>
                <a:gd name="T4" fmla="*/ 0 w 1838"/>
                <a:gd name="T5" fmla="*/ 0 h 919"/>
                <a:gd name="T6" fmla="*/ 1837 w 1838"/>
                <a:gd name="T7" fmla="*/ 0 h 919"/>
                <a:gd name="T8" fmla="*/ 1837 w 1838"/>
                <a:gd name="T9" fmla="*/ 918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919">
                  <a:moveTo>
                    <a:pt x="1837" y="918"/>
                  </a:moveTo>
                  <a:lnTo>
                    <a:pt x="0" y="918"/>
                  </a:lnTo>
                  <a:lnTo>
                    <a:pt x="0" y="0"/>
                  </a:lnTo>
                  <a:lnTo>
                    <a:pt x="1837" y="0"/>
                  </a:lnTo>
                  <a:lnTo>
                    <a:pt x="1837" y="91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STROKE SQUARE 03">
              <a:extLst>
                <a:ext uri="{FF2B5EF4-FFF2-40B4-BE49-F238E27FC236}">
                  <a16:creationId xmlns:a16="http://schemas.microsoft.com/office/drawing/2014/main" id="{DC2D1BD4-3EFB-5D44-8752-2926A88B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910" y="8884895"/>
              <a:ext cx="2378443" cy="2378439"/>
            </a:xfrm>
            <a:custGeom>
              <a:avLst/>
              <a:gdLst>
                <a:gd name="T0" fmla="*/ 70 w 1908"/>
                <a:gd name="T1" fmla="*/ 1837 h 1908"/>
                <a:gd name="T2" fmla="*/ 1837 w 1908"/>
                <a:gd name="T3" fmla="*/ 1837 h 1908"/>
                <a:gd name="T4" fmla="*/ 1837 w 1908"/>
                <a:gd name="T5" fmla="*/ 70 h 1908"/>
                <a:gd name="T6" fmla="*/ 70 w 1908"/>
                <a:gd name="T7" fmla="*/ 70 h 1908"/>
                <a:gd name="T8" fmla="*/ 70 w 1908"/>
                <a:gd name="T9" fmla="*/ 1837 h 1908"/>
                <a:gd name="T10" fmla="*/ 1872 w 1908"/>
                <a:gd name="T11" fmla="*/ 1907 h 1908"/>
                <a:gd name="T12" fmla="*/ 35 w 1908"/>
                <a:gd name="T13" fmla="*/ 1907 h 1908"/>
                <a:gd name="T14" fmla="*/ 35 w 1908"/>
                <a:gd name="T15" fmla="*/ 1907 h 1908"/>
                <a:gd name="T16" fmla="*/ 0 w 1908"/>
                <a:gd name="T17" fmla="*/ 1872 h 1908"/>
                <a:gd name="T18" fmla="*/ 0 w 1908"/>
                <a:gd name="T19" fmla="*/ 35 h 1908"/>
                <a:gd name="T20" fmla="*/ 0 w 1908"/>
                <a:gd name="T21" fmla="*/ 35 h 1908"/>
                <a:gd name="T22" fmla="*/ 35 w 1908"/>
                <a:gd name="T23" fmla="*/ 0 h 1908"/>
                <a:gd name="T24" fmla="*/ 1872 w 1908"/>
                <a:gd name="T25" fmla="*/ 0 h 1908"/>
                <a:gd name="T26" fmla="*/ 1872 w 1908"/>
                <a:gd name="T27" fmla="*/ 0 h 1908"/>
                <a:gd name="T28" fmla="*/ 1907 w 1908"/>
                <a:gd name="T29" fmla="*/ 35 h 1908"/>
                <a:gd name="T30" fmla="*/ 1907 w 1908"/>
                <a:gd name="T31" fmla="*/ 1872 h 1908"/>
                <a:gd name="T32" fmla="*/ 1907 w 1908"/>
                <a:gd name="T33" fmla="*/ 1872 h 1908"/>
                <a:gd name="T34" fmla="*/ 1872 w 1908"/>
                <a:gd name="T35" fmla="*/ 1907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908">
                  <a:moveTo>
                    <a:pt x="70" y="1837"/>
                  </a:moveTo>
                  <a:lnTo>
                    <a:pt x="1837" y="1837"/>
                  </a:lnTo>
                  <a:lnTo>
                    <a:pt x="1837" y="70"/>
                  </a:lnTo>
                  <a:lnTo>
                    <a:pt x="70" y="70"/>
                  </a:lnTo>
                  <a:lnTo>
                    <a:pt x="70" y="1837"/>
                  </a:lnTo>
                  <a:close/>
                  <a:moveTo>
                    <a:pt x="1872" y="1907"/>
                  </a:moveTo>
                  <a:lnTo>
                    <a:pt x="35" y="1907"/>
                  </a:lnTo>
                  <a:lnTo>
                    <a:pt x="35" y="1907"/>
                  </a:lnTo>
                  <a:cubicBezTo>
                    <a:pt x="16" y="1907"/>
                    <a:pt x="0" y="1891"/>
                    <a:pt x="0" y="1872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5"/>
                    <a:pt x="16" y="0"/>
                    <a:pt x="35" y="0"/>
                  </a:cubicBezTo>
                  <a:lnTo>
                    <a:pt x="1872" y="0"/>
                  </a:lnTo>
                  <a:lnTo>
                    <a:pt x="1872" y="0"/>
                  </a:lnTo>
                  <a:cubicBezTo>
                    <a:pt x="1892" y="0"/>
                    <a:pt x="1907" y="15"/>
                    <a:pt x="1907" y="35"/>
                  </a:cubicBezTo>
                  <a:lnTo>
                    <a:pt x="1907" y="1872"/>
                  </a:lnTo>
                  <a:lnTo>
                    <a:pt x="1907" y="1872"/>
                  </a:lnTo>
                  <a:cubicBezTo>
                    <a:pt x="1907" y="1891"/>
                    <a:pt x="1892" y="1907"/>
                    <a:pt x="1872" y="1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TALKING GLOB">
              <a:extLst>
                <a:ext uri="{FF2B5EF4-FFF2-40B4-BE49-F238E27FC236}">
                  <a16:creationId xmlns:a16="http://schemas.microsoft.com/office/drawing/2014/main" id="{1E1266A3-7F47-1945-B5D2-577C0447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1653" y="10307563"/>
              <a:ext cx="1027181" cy="554788"/>
            </a:xfrm>
            <a:custGeom>
              <a:avLst/>
              <a:gdLst>
                <a:gd name="T0" fmla="*/ 824 w 825"/>
                <a:gd name="T1" fmla="*/ 443 h 444"/>
                <a:gd name="T2" fmla="*/ 0 w 825"/>
                <a:gd name="T3" fmla="*/ 443 h 444"/>
                <a:gd name="T4" fmla="*/ 0 w 825"/>
                <a:gd name="T5" fmla="*/ 0 h 444"/>
                <a:gd name="T6" fmla="*/ 690 w 825"/>
                <a:gd name="T7" fmla="*/ 0 h 444"/>
                <a:gd name="T8" fmla="*/ 690 w 825"/>
                <a:gd name="T9" fmla="*/ 325 h 444"/>
                <a:gd name="T10" fmla="*/ 824 w 825"/>
                <a:gd name="T11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5" h="444">
                  <a:moveTo>
                    <a:pt x="824" y="443"/>
                  </a:moveTo>
                  <a:lnTo>
                    <a:pt x="0" y="443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325"/>
                  </a:lnTo>
                  <a:lnTo>
                    <a:pt x="824" y="4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LINE STROKE 01">
              <a:extLst>
                <a:ext uri="{FF2B5EF4-FFF2-40B4-BE49-F238E27FC236}">
                  <a16:creationId xmlns:a16="http://schemas.microsoft.com/office/drawing/2014/main" id="{9992ACCF-A57D-8041-AB7F-FA344103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83" y="10450380"/>
              <a:ext cx="571265" cy="60424"/>
            </a:xfrm>
            <a:custGeom>
              <a:avLst/>
              <a:gdLst>
                <a:gd name="T0" fmla="*/ 434 w 459"/>
                <a:gd name="T1" fmla="*/ 46 h 47"/>
                <a:gd name="T2" fmla="*/ 23 w 459"/>
                <a:gd name="T3" fmla="*/ 46 h 47"/>
                <a:gd name="T4" fmla="*/ 23 w 459"/>
                <a:gd name="T5" fmla="*/ 46 h 47"/>
                <a:gd name="T6" fmla="*/ 0 w 459"/>
                <a:gd name="T7" fmla="*/ 23 h 47"/>
                <a:gd name="T8" fmla="*/ 0 w 459"/>
                <a:gd name="T9" fmla="*/ 23 h 47"/>
                <a:gd name="T10" fmla="*/ 23 w 459"/>
                <a:gd name="T11" fmla="*/ 0 h 47"/>
                <a:gd name="T12" fmla="*/ 434 w 459"/>
                <a:gd name="T13" fmla="*/ 0 h 47"/>
                <a:gd name="T14" fmla="*/ 434 w 459"/>
                <a:gd name="T15" fmla="*/ 0 h 47"/>
                <a:gd name="T16" fmla="*/ 458 w 459"/>
                <a:gd name="T17" fmla="*/ 23 h 47"/>
                <a:gd name="T18" fmla="*/ 458 w 459"/>
                <a:gd name="T19" fmla="*/ 23 h 47"/>
                <a:gd name="T20" fmla="*/ 434 w 45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47">
                  <a:moveTo>
                    <a:pt x="434" y="46"/>
                  </a:moveTo>
                  <a:lnTo>
                    <a:pt x="23" y="46"/>
                  </a:lnTo>
                  <a:lnTo>
                    <a:pt x="23" y="46"/>
                  </a:lnTo>
                  <a:cubicBezTo>
                    <a:pt x="10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434" y="0"/>
                  </a:lnTo>
                  <a:lnTo>
                    <a:pt x="434" y="0"/>
                  </a:lnTo>
                  <a:cubicBezTo>
                    <a:pt x="447" y="0"/>
                    <a:pt x="458" y="10"/>
                    <a:pt x="458" y="23"/>
                  </a:cubicBezTo>
                  <a:lnTo>
                    <a:pt x="458" y="23"/>
                  </a:lnTo>
                  <a:cubicBezTo>
                    <a:pt x="458" y="36"/>
                    <a:pt x="447" y="46"/>
                    <a:pt x="434" y="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LINE STROKE 02">
              <a:extLst>
                <a:ext uri="{FF2B5EF4-FFF2-40B4-BE49-F238E27FC236}">
                  <a16:creationId xmlns:a16="http://schemas.microsoft.com/office/drawing/2014/main" id="{A7763426-6756-3940-BA02-2EAEDA5A5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3483" y="10642634"/>
              <a:ext cx="571265" cy="60421"/>
            </a:xfrm>
            <a:custGeom>
              <a:avLst/>
              <a:gdLst>
                <a:gd name="T0" fmla="*/ 434 w 459"/>
                <a:gd name="T1" fmla="*/ 46 h 47"/>
                <a:gd name="T2" fmla="*/ 23 w 459"/>
                <a:gd name="T3" fmla="*/ 46 h 47"/>
                <a:gd name="T4" fmla="*/ 23 w 459"/>
                <a:gd name="T5" fmla="*/ 46 h 47"/>
                <a:gd name="T6" fmla="*/ 0 w 459"/>
                <a:gd name="T7" fmla="*/ 23 h 47"/>
                <a:gd name="T8" fmla="*/ 0 w 459"/>
                <a:gd name="T9" fmla="*/ 23 h 47"/>
                <a:gd name="T10" fmla="*/ 23 w 459"/>
                <a:gd name="T11" fmla="*/ 0 h 47"/>
                <a:gd name="T12" fmla="*/ 434 w 459"/>
                <a:gd name="T13" fmla="*/ 0 h 47"/>
                <a:gd name="T14" fmla="*/ 434 w 459"/>
                <a:gd name="T15" fmla="*/ 0 h 47"/>
                <a:gd name="T16" fmla="*/ 458 w 459"/>
                <a:gd name="T17" fmla="*/ 23 h 47"/>
                <a:gd name="T18" fmla="*/ 458 w 459"/>
                <a:gd name="T19" fmla="*/ 23 h 47"/>
                <a:gd name="T20" fmla="*/ 434 w 45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47">
                  <a:moveTo>
                    <a:pt x="434" y="46"/>
                  </a:moveTo>
                  <a:lnTo>
                    <a:pt x="23" y="46"/>
                  </a:lnTo>
                  <a:lnTo>
                    <a:pt x="23" y="46"/>
                  </a:lnTo>
                  <a:cubicBezTo>
                    <a:pt x="10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434" y="0"/>
                  </a:lnTo>
                  <a:lnTo>
                    <a:pt x="434" y="0"/>
                  </a:lnTo>
                  <a:cubicBezTo>
                    <a:pt x="447" y="0"/>
                    <a:pt x="458" y="10"/>
                    <a:pt x="458" y="23"/>
                  </a:cubicBezTo>
                  <a:lnTo>
                    <a:pt x="458" y="23"/>
                  </a:lnTo>
                  <a:cubicBezTo>
                    <a:pt x="458" y="36"/>
                    <a:pt x="447" y="46"/>
                    <a:pt x="434" y="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TALKING GLOB">
              <a:extLst>
                <a:ext uri="{FF2B5EF4-FFF2-40B4-BE49-F238E27FC236}">
                  <a16:creationId xmlns:a16="http://schemas.microsoft.com/office/drawing/2014/main" id="{041B0CF9-6B3C-2745-9BBC-5E9D2D3F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373" y="9280386"/>
              <a:ext cx="1027181" cy="554785"/>
            </a:xfrm>
            <a:custGeom>
              <a:avLst/>
              <a:gdLst>
                <a:gd name="T0" fmla="*/ 0 w 826"/>
                <a:gd name="T1" fmla="*/ 443 h 444"/>
                <a:gd name="T2" fmla="*/ 825 w 826"/>
                <a:gd name="T3" fmla="*/ 443 h 444"/>
                <a:gd name="T4" fmla="*/ 825 w 826"/>
                <a:gd name="T5" fmla="*/ 0 h 444"/>
                <a:gd name="T6" fmla="*/ 135 w 826"/>
                <a:gd name="T7" fmla="*/ 0 h 444"/>
                <a:gd name="T8" fmla="*/ 135 w 826"/>
                <a:gd name="T9" fmla="*/ 324 h 444"/>
                <a:gd name="T10" fmla="*/ 0 w 826"/>
                <a:gd name="T11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444">
                  <a:moveTo>
                    <a:pt x="0" y="443"/>
                  </a:moveTo>
                  <a:lnTo>
                    <a:pt x="825" y="443"/>
                  </a:lnTo>
                  <a:lnTo>
                    <a:pt x="825" y="0"/>
                  </a:lnTo>
                  <a:lnTo>
                    <a:pt x="135" y="0"/>
                  </a:lnTo>
                  <a:lnTo>
                    <a:pt x="135" y="324"/>
                  </a:lnTo>
                  <a:lnTo>
                    <a:pt x="0" y="44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LINE STROKE 01">
              <a:extLst>
                <a:ext uri="{FF2B5EF4-FFF2-40B4-BE49-F238E27FC236}">
                  <a16:creationId xmlns:a16="http://schemas.microsoft.com/office/drawing/2014/main" id="{2358F932-9052-9C41-91AF-7C3689E4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458" y="9417708"/>
              <a:ext cx="571265" cy="60424"/>
            </a:xfrm>
            <a:custGeom>
              <a:avLst/>
              <a:gdLst>
                <a:gd name="T0" fmla="*/ 434 w 459"/>
                <a:gd name="T1" fmla="*/ 46 h 47"/>
                <a:gd name="T2" fmla="*/ 23 w 459"/>
                <a:gd name="T3" fmla="*/ 46 h 47"/>
                <a:gd name="T4" fmla="*/ 23 w 459"/>
                <a:gd name="T5" fmla="*/ 46 h 47"/>
                <a:gd name="T6" fmla="*/ 0 w 459"/>
                <a:gd name="T7" fmla="*/ 23 h 47"/>
                <a:gd name="T8" fmla="*/ 0 w 459"/>
                <a:gd name="T9" fmla="*/ 23 h 47"/>
                <a:gd name="T10" fmla="*/ 23 w 459"/>
                <a:gd name="T11" fmla="*/ 0 h 47"/>
                <a:gd name="T12" fmla="*/ 434 w 459"/>
                <a:gd name="T13" fmla="*/ 0 h 47"/>
                <a:gd name="T14" fmla="*/ 434 w 459"/>
                <a:gd name="T15" fmla="*/ 0 h 47"/>
                <a:gd name="T16" fmla="*/ 458 w 459"/>
                <a:gd name="T17" fmla="*/ 23 h 47"/>
                <a:gd name="T18" fmla="*/ 458 w 459"/>
                <a:gd name="T19" fmla="*/ 23 h 47"/>
                <a:gd name="T20" fmla="*/ 434 w 45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47">
                  <a:moveTo>
                    <a:pt x="434" y="46"/>
                  </a:moveTo>
                  <a:lnTo>
                    <a:pt x="23" y="46"/>
                  </a:ln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434" y="0"/>
                  </a:lnTo>
                  <a:lnTo>
                    <a:pt x="434" y="0"/>
                  </a:lnTo>
                  <a:cubicBezTo>
                    <a:pt x="447" y="0"/>
                    <a:pt x="458" y="10"/>
                    <a:pt x="458" y="23"/>
                  </a:cubicBezTo>
                  <a:lnTo>
                    <a:pt x="458" y="23"/>
                  </a:lnTo>
                  <a:cubicBezTo>
                    <a:pt x="458" y="36"/>
                    <a:pt x="447" y="46"/>
                    <a:pt x="434" y="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LINE STROKE 02">
              <a:extLst>
                <a:ext uri="{FF2B5EF4-FFF2-40B4-BE49-F238E27FC236}">
                  <a16:creationId xmlns:a16="http://schemas.microsoft.com/office/drawing/2014/main" id="{C378DCE8-3278-AA46-B64D-2AF66EF8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458" y="9615453"/>
              <a:ext cx="571265" cy="60424"/>
            </a:xfrm>
            <a:custGeom>
              <a:avLst/>
              <a:gdLst>
                <a:gd name="T0" fmla="*/ 434 w 459"/>
                <a:gd name="T1" fmla="*/ 46 h 47"/>
                <a:gd name="T2" fmla="*/ 23 w 459"/>
                <a:gd name="T3" fmla="*/ 46 h 47"/>
                <a:gd name="T4" fmla="*/ 23 w 459"/>
                <a:gd name="T5" fmla="*/ 46 h 47"/>
                <a:gd name="T6" fmla="*/ 0 w 459"/>
                <a:gd name="T7" fmla="*/ 23 h 47"/>
                <a:gd name="T8" fmla="*/ 0 w 459"/>
                <a:gd name="T9" fmla="*/ 23 h 47"/>
                <a:gd name="T10" fmla="*/ 23 w 459"/>
                <a:gd name="T11" fmla="*/ 0 h 47"/>
                <a:gd name="T12" fmla="*/ 434 w 459"/>
                <a:gd name="T13" fmla="*/ 0 h 47"/>
                <a:gd name="T14" fmla="*/ 434 w 459"/>
                <a:gd name="T15" fmla="*/ 0 h 47"/>
                <a:gd name="T16" fmla="*/ 458 w 459"/>
                <a:gd name="T17" fmla="*/ 23 h 47"/>
                <a:gd name="T18" fmla="*/ 458 w 459"/>
                <a:gd name="T19" fmla="*/ 23 h 47"/>
                <a:gd name="T20" fmla="*/ 434 w 45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47">
                  <a:moveTo>
                    <a:pt x="434" y="46"/>
                  </a:moveTo>
                  <a:lnTo>
                    <a:pt x="23" y="46"/>
                  </a:ln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434" y="0"/>
                  </a:lnTo>
                  <a:lnTo>
                    <a:pt x="434" y="0"/>
                  </a:lnTo>
                  <a:cubicBezTo>
                    <a:pt x="447" y="0"/>
                    <a:pt x="458" y="10"/>
                    <a:pt x="458" y="23"/>
                  </a:cubicBezTo>
                  <a:lnTo>
                    <a:pt x="458" y="23"/>
                  </a:lnTo>
                  <a:cubicBezTo>
                    <a:pt x="458" y="36"/>
                    <a:pt x="447" y="46"/>
                    <a:pt x="434" y="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grpSp>
        <p:nvGrpSpPr>
          <p:cNvPr id="459" name="ELEMENT 04">
            <a:extLst>
              <a:ext uri="{FF2B5EF4-FFF2-40B4-BE49-F238E27FC236}">
                <a16:creationId xmlns:a16="http://schemas.microsoft.com/office/drawing/2014/main" id="{C277A42D-88C8-C74C-881F-BFB6E38260DB}"/>
              </a:ext>
            </a:extLst>
          </p:cNvPr>
          <p:cNvGrpSpPr/>
          <p:nvPr/>
        </p:nvGrpSpPr>
        <p:grpSpPr>
          <a:xfrm>
            <a:off x="13781776" y="8884895"/>
            <a:ext cx="2378443" cy="2378439"/>
            <a:chOff x="13781776" y="8884895"/>
            <a:chExt cx="2378443" cy="2378439"/>
          </a:xfrm>
        </p:grpSpPr>
        <p:sp>
          <p:nvSpPr>
            <p:cNvPr id="99" name="SQUARE 04">
              <a:extLst>
                <a:ext uri="{FF2B5EF4-FFF2-40B4-BE49-F238E27FC236}">
                  <a16:creationId xmlns:a16="http://schemas.microsoft.com/office/drawing/2014/main" id="{D8F8AFC5-EDBF-EE4C-BB0B-047B18D6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5719" y="8928838"/>
              <a:ext cx="2290556" cy="2290552"/>
            </a:xfrm>
            <a:custGeom>
              <a:avLst/>
              <a:gdLst>
                <a:gd name="T0" fmla="*/ 1837 w 1838"/>
                <a:gd name="T1" fmla="*/ 1837 h 1838"/>
                <a:gd name="T2" fmla="*/ 0 w 1838"/>
                <a:gd name="T3" fmla="*/ 1837 h 1838"/>
                <a:gd name="T4" fmla="*/ 0 w 1838"/>
                <a:gd name="T5" fmla="*/ 0 h 1838"/>
                <a:gd name="T6" fmla="*/ 1837 w 1838"/>
                <a:gd name="T7" fmla="*/ 0 h 1838"/>
                <a:gd name="T8" fmla="*/ 1837 w 1838"/>
                <a:gd name="T9" fmla="*/ 1837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838">
                  <a:moveTo>
                    <a:pt x="1837" y="1837"/>
                  </a:moveTo>
                  <a:lnTo>
                    <a:pt x="0" y="1837"/>
                  </a:lnTo>
                  <a:lnTo>
                    <a:pt x="0" y="0"/>
                  </a:lnTo>
                  <a:lnTo>
                    <a:pt x="1837" y="0"/>
                  </a:lnTo>
                  <a:lnTo>
                    <a:pt x="1837" y="18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STROKE SQUARE 04">
              <a:extLst>
                <a:ext uri="{FF2B5EF4-FFF2-40B4-BE49-F238E27FC236}">
                  <a16:creationId xmlns:a16="http://schemas.microsoft.com/office/drawing/2014/main" id="{9FBF5FCA-021C-5D48-B1D4-D9B35CB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776" y="8884895"/>
              <a:ext cx="2378443" cy="2378439"/>
            </a:xfrm>
            <a:custGeom>
              <a:avLst/>
              <a:gdLst>
                <a:gd name="T0" fmla="*/ 70 w 1908"/>
                <a:gd name="T1" fmla="*/ 1837 h 1908"/>
                <a:gd name="T2" fmla="*/ 1837 w 1908"/>
                <a:gd name="T3" fmla="*/ 1837 h 1908"/>
                <a:gd name="T4" fmla="*/ 1837 w 1908"/>
                <a:gd name="T5" fmla="*/ 70 h 1908"/>
                <a:gd name="T6" fmla="*/ 70 w 1908"/>
                <a:gd name="T7" fmla="*/ 70 h 1908"/>
                <a:gd name="T8" fmla="*/ 70 w 1908"/>
                <a:gd name="T9" fmla="*/ 1837 h 1908"/>
                <a:gd name="T10" fmla="*/ 1872 w 1908"/>
                <a:gd name="T11" fmla="*/ 1907 h 1908"/>
                <a:gd name="T12" fmla="*/ 35 w 1908"/>
                <a:gd name="T13" fmla="*/ 1907 h 1908"/>
                <a:gd name="T14" fmla="*/ 35 w 1908"/>
                <a:gd name="T15" fmla="*/ 1907 h 1908"/>
                <a:gd name="T16" fmla="*/ 0 w 1908"/>
                <a:gd name="T17" fmla="*/ 1872 h 1908"/>
                <a:gd name="T18" fmla="*/ 0 w 1908"/>
                <a:gd name="T19" fmla="*/ 35 h 1908"/>
                <a:gd name="T20" fmla="*/ 0 w 1908"/>
                <a:gd name="T21" fmla="*/ 35 h 1908"/>
                <a:gd name="T22" fmla="*/ 35 w 1908"/>
                <a:gd name="T23" fmla="*/ 0 h 1908"/>
                <a:gd name="T24" fmla="*/ 1872 w 1908"/>
                <a:gd name="T25" fmla="*/ 0 h 1908"/>
                <a:gd name="T26" fmla="*/ 1872 w 1908"/>
                <a:gd name="T27" fmla="*/ 0 h 1908"/>
                <a:gd name="T28" fmla="*/ 1907 w 1908"/>
                <a:gd name="T29" fmla="*/ 35 h 1908"/>
                <a:gd name="T30" fmla="*/ 1907 w 1908"/>
                <a:gd name="T31" fmla="*/ 1872 h 1908"/>
                <a:gd name="T32" fmla="*/ 1907 w 1908"/>
                <a:gd name="T33" fmla="*/ 1872 h 1908"/>
                <a:gd name="T34" fmla="*/ 1872 w 1908"/>
                <a:gd name="T35" fmla="*/ 1907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908">
                  <a:moveTo>
                    <a:pt x="70" y="1837"/>
                  </a:moveTo>
                  <a:lnTo>
                    <a:pt x="1837" y="1837"/>
                  </a:lnTo>
                  <a:lnTo>
                    <a:pt x="1837" y="70"/>
                  </a:lnTo>
                  <a:lnTo>
                    <a:pt x="70" y="70"/>
                  </a:lnTo>
                  <a:lnTo>
                    <a:pt x="70" y="1837"/>
                  </a:lnTo>
                  <a:close/>
                  <a:moveTo>
                    <a:pt x="1872" y="1907"/>
                  </a:moveTo>
                  <a:lnTo>
                    <a:pt x="35" y="1907"/>
                  </a:lnTo>
                  <a:lnTo>
                    <a:pt x="35" y="1907"/>
                  </a:lnTo>
                  <a:cubicBezTo>
                    <a:pt x="16" y="1907"/>
                    <a:pt x="0" y="1891"/>
                    <a:pt x="0" y="1872"/>
                  </a:cubicBezTo>
                  <a:lnTo>
                    <a:pt x="0" y="35"/>
                  </a:lnTo>
                  <a:lnTo>
                    <a:pt x="0" y="35"/>
                  </a:lnTo>
                  <a:cubicBezTo>
                    <a:pt x="0" y="15"/>
                    <a:pt x="16" y="0"/>
                    <a:pt x="35" y="0"/>
                  </a:cubicBezTo>
                  <a:lnTo>
                    <a:pt x="1872" y="0"/>
                  </a:lnTo>
                  <a:lnTo>
                    <a:pt x="1872" y="0"/>
                  </a:lnTo>
                  <a:cubicBezTo>
                    <a:pt x="1891" y="0"/>
                    <a:pt x="1907" y="15"/>
                    <a:pt x="1907" y="35"/>
                  </a:cubicBezTo>
                  <a:lnTo>
                    <a:pt x="1907" y="1872"/>
                  </a:lnTo>
                  <a:lnTo>
                    <a:pt x="1907" y="1872"/>
                  </a:lnTo>
                  <a:cubicBezTo>
                    <a:pt x="1907" y="1891"/>
                    <a:pt x="1891" y="1907"/>
                    <a:pt x="1872" y="1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53" name="BRIEFCASE">
              <a:extLst>
                <a:ext uri="{FF2B5EF4-FFF2-40B4-BE49-F238E27FC236}">
                  <a16:creationId xmlns:a16="http://schemas.microsoft.com/office/drawing/2014/main" id="{D3952332-5E3E-A344-B6DF-0C2BA3F2A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2196" y="9505594"/>
              <a:ext cx="1487340" cy="1146780"/>
            </a:xfrm>
            <a:custGeom>
              <a:avLst/>
              <a:gdLst>
                <a:gd name="connsiteX0" fmla="*/ 0 w 1487340"/>
                <a:gd name="connsiteY0" fmla="*/ 296618 h 1146780"/>
                <a:gd name="connsiteX1" fmla="*/ 187008 w 1487340"/>
                <a:gd name="connsiteY1" fmla="*/ 296618 h 1146780"/>
                <a:gd name="connsiteX2" fmla="*/ 187008 w 1487340"/>
                <a:gd name="connsiteY2" fmla="*/ 854265 h 1146780"/>
                <a:gd name="connsiteX3" fmla="*/ 1299085 w 1487340"/>
                <a:gd name="connsiteY3" fmla="*/ 854265 h 1146780"/>
                <a:gd name="connsiteX4" fmla="*/ 1299085 w 1487340"/>
                <a:gd name="connsiteY4" fmla="*/ 296618 h 1146780"/>
                <a:gd name="connsiteX5" fmla="*/ 1487340 w 1487340"/>
                <a:gd name="connsiteY5" fmla="*/ 296618 h 1146780"/>
                <a:gd name="connsiteX6" fmla="*/ 1487340 w 1487340"/>
                <a:gd name="connsiteY6" fmla="*/ 1146780 h 1146780"/>
                <a:gd name="connsiteX7" fmla="*/ 0 w 1487340"/>
                <a:gd name="connsiteY7" fmla="*/ 1146780 h 1146780"/>
                <a:gd name="connsiteX8" fmla="*/ 458456 w 1487340"/>
                <a:gd name="connsiteY8" fmla="*/ 151828 h 1146780"/>
                <a:gd name="connsiteX9" fmla="*/ 458456 w 1487340"/>
                <a:gd name="connsiteY9" fmla="*/ 296190 h 1146780"/>
                <a:gd name="connsiteX10" fmla="*/ 1028890 w 1487340"/>
                <a:gd name="connsiteY10" fmla="*/ 296190 h 1146780"/>
                <a:gd name="connsiteX11" fmla="*/ 1028890 w 1487340"/>
                <a:gd name="connsiteY11" fmla="*/ 151828 h 1146780"/>
                <a:gd name="connsiteX12" fmla="*/ 428629 w 1487340"/>
                <a:gd name="connsiteY12" fmla="*/ 0 h 1146780"/>
                <a:gd name="connsiteX13" fmla="*/ 1058716 w 1487340"/>
                <a:gd name="connsiteY13" fmla="*/ 0 h 1146780"/>
                <a:gd name="connsiteX14" fmla="*/ 1087300 w 1487340"/>
                <a:gd name="connsiteY14" fmla="*/ 28623 h 1146780"/>
                <a:gd name="connsiteX15" fmla="*/ 1087300 w 1487340"/>
                <a:gd name="connsiteY15" fmla="*/ 296190 h 1146780"/>
                <a:gd name="connsiteX16" fmla="*/ 1240161 w 1487340"/>
                <a:gd name="connsiteY16" fmla="*/ 296190 h 1146780"/>
                <a:gd name="connsiteX17" fmla="*/ 1240161 w 1487340"/>
                <a:gd name="connsiteY17" fmla="*/ 795233 h 1146780"/>
                <a:gd name="connsiteX18" fmla="*/ 247184 w 1487340"/>
                <a:gd name="connsiteY18" fmla="*/ 795233 h 1146780"/>
                <a:gd name="connsiteX19" fmla="*/ 247184 w 1487340"/>
                <a:gd name="connsiteY19" fmla="*/ 296190 h 1146780"/>
                <a:gd name="connsiteX20" fmla="*/ 400045 w 1487340"/>
                <a:gd name="connsiteY20" fmla="*/ 296190 h 1146780"/>
                <a:gd name="connsiteX21" fmla="*/ 400045 w 1487340"/>
                <a:gd name="connsiteY21" fmla="*/ 28623 h 1146780"/>
                <a:gd name="connsiteX22" fmla="*/ 428629 w 1487340"/>
                <a:gd name="connsiteY22" fmla="*/ 0 h 114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87340" h="1146780">
                  <a:moveTo>
                    <a:pt x="0" y="296618"/>
                  </a:moveTo>
                  <a:lnTo>
                    <a:pt x="187008" y="296618"/>
                  </a:lnTo>
                  <a:lnTo>
                    <a:pt x="187008" y="854265"/>
                  </a:lnTo>
                  <a:lnTo>
                    <a:pt x="1299085" y="854265"/>
                  </a:lnTo>
                  <a:lnTo>
                    <a:pt x="1299085" y="296618"/>
                  </a:lnTo>
                  <a:lnTo>
                    <a:pt x="1487340" y="296618"/>
                  </a:lnTo>
                  <a:lnTo>
                    <a:pt x="1487340" y="1146780"/>
                  </a:lnTo>
                  <a:lnTo>
                    <a:pt x="0" y="1146780"/>
                  </a:lnTo>
                  <a:close/>
                  <a:moveTo>
                    <a:pt x="458456" y="151828"/>
                  </a:moveTo>
                  <a:lnTo>
                    <a:pt x="458456" y="296190"/>
                  </a:lnTo>
                  <a:lnTo>
                    <a:pt x="1028890" y="296190"/>
                  </a:lnTo>
                  <a:lnTo>
                    <a:pt x="1028890" y="151828"/>
                  </a:lnTo>
                  <a:close/>
                  <a:moveTo>
                    <a:pt x="428629" y="0"/>
                  </a:moveTo>
                  <a:lnTo>
                    <a:pt x="1058716" y="0"/>
                  </a:lnTo>
                  <a:cubicBezTo>
                    <a:pt x="1073629" y="0"/>
                    <a:pt x="1087300" y="12445"/>
                    <a:pt x="1087300" y="28623"/>
                  </a:cubicBezTo>
                  <a:lnTo>
                    <a:pt x="1087300" y="296190"/>
                  </a:lnTo>
                  <a:lnTo>
                    <a:pt x="1240161" y="296190"/>
                  </a:lnTo>
                  <a:lnTo>
                    <a:pt x="1240161" y="795233"/>
                  </a:lnTo>
                  <a:lnTo>
                    <a:pt x="247184" y="795233"/>
                  </a:lnTo>
                  <a:lnTo>
                    <a:pt x="247184" y="296190"/>
                  </a:lnTo>
                  <a:lnTo>
                    <a:pt x="400045" y="296190"/>
                  </a:lnTo>
                  <a:lnTo>
                    <a:pt x="400045" y="28623"/>
                  </a:lnTo>
                  <a:cubicBezTo>
                    <a:pt x="400045" y="12445"/>
                    <a:pt x="412473" y="0"/>
                    <a:pt x="428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9" name="BUCKLE">
              <a:extLst>
                <a:ext uri="{FF2B5EF4-FFF2-40B4-BE49-F238E27FC236}">
                  <a16:creationId xmlns:a16="http://schemas.microsoft.com/office/drawing/2014/main" id="{74761824-91EA-1B40-B798-C83D5F5F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6843" y="10219676"/>
              <a:ext cx="159293" cy="214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20" name="STROKE ROUND RECT">
            <a:extLst>
              <a:ext uri="{FF2B5EF4-FFF2-40B4-BE49-F238E27FC236}">
                <a16:creationId xmlns:a16="http://schemas.microsoft.com/office/drawing/2014/main" id="{F1ACF1A2-141B-D249-A498-09B9ED13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447" y="11087560"/>
            <a:ext cx="7283633" cy="796477"/>
          </a:xfrm>
          <a:custGeom>
            <a:avLst/>
            <a:gdLst>
              <a:gd name="T0" fmla="*/ 5812 w 5848"/>
              <a:gd name="T1" fmla="*/ 638 h 639"/>
              <a:gd name="T2" fmla="*/ 35 w 5848"/>
              <a:gd name="T3" fmla="*/ 638 h 639"/>
              <a:gd name="T4" fmla="*/ 35 w 5848"/>
              <a:gd name="T5" fmla="*/ 638 h 639"/>
              <a:gd name="T6" fmla="*/ 0 w 5848"/>
              <a:gd name="T7" fmla="*/ 603 h 639"/>
              <a:gd name="T8" fmla="*/ 0 w 5848"/>
              <a:gd name="T9" fmla="*/ 35 h 639"/>
              <a:gd name="T10" fmla="*/ 0 w 5848"/>
              <a:gd name="T11" fmla="*/ 35 h 639"/>
              <a:gd name="T12" fmla="*/ 35 w 5848"/>
              <a:gd name="T13" fmla="*/ 0 h 639"/>
              <a:gd name="T14" fmla="*/ 35 w 5848"/>
              <a:gd name="T15" fmla="*/ 0 h 639"/>
              <a:gd name="T16" fmla="*/ 70 w 5848"/>
              <a:gd name="T17" fmla="*/ 35 h 639"/>
              <a:gd name="T18" fmla="*/ 70 w 5848"/>
              <a:gd name="T19" fmla="*/ 568 h 639"/>
              <a:gd name="T20" fmla="*/ 5777 w 5848"/>
              <a:gd name="T21" fmla="*/ 568 h 639"/>
              <a:gd name="T22" fmla="*/ 5777 w 5848"/>
              <a:gd name="T23" fmla="*/ 319 h 639"/>
              <a:gd name="T24" fmla="*/ 5777 w 5848"/>
              <a:gd name="T25" fmla="*/ 319 h 639"/>
              <a:gd name="T26" fmla="*/ 5812 w 5848"/>
              <a:gd name="T27" fmla="*/ 284 h 639"/>
              <a:gd name="T28" fmla="*/ 5812 w 5848"/>
              <a:gd name="T29" fmla="*/ 284 h 639"/>
              <a:gd name="T30" fmla="*/ 5847 w 5848"/>
              <a:gd name="T31" fmla="*/ 319 h 639"/>
              <a:gd name="T32" fmla="*/ 5847 w 5848"/>
              <a:gd name="T33" fmla="*/ 603 h 639"/>
              <a:gd name="T34" fmla="*/ 5847 w 5848"/>
              <a:gd name="T35" fmla="*/ 603 h 639"/>
              <a:gd name="T36" fmla="*/ 5812 w 5848"/>
              <a:gd name="T37" fmla="*/ 638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48" h="639">
                <a:moveTo>
                  <a:pt x="5812" y="638"/>
                </a:moveTo>
                <a:lnTo>
                  <a:pt x="35" y="638"/>
                </a:lnTo>
                <a:lnTo>
                  <a:pt x="35" y="638"/>
                </a:lnTo>
                <a:cubicBezTo>
                  <a:pt x="15" y="638"/>
                  <a:pt x="0" y="622"/>
                  <a:pt x="0" y="603"/>
                </a:cubicBezTo>
                <a:lnTo>
                  <a:pt x="0" y="35"/>
                </a:lnTo>
                <a:lnTo>
                  <a:pt x="0" y="35"/>
                </a:lnTo>
                <a:cubicBezTo>
                  <a:pt x="0" y="16"/>
                  <a:pt x="15" y="0"/>
                  <a:pt x="35" y="0"/>
                </a:cubicBezTo>
                <a:lnTo>
                  <a:pt x="35" y="0"/>
                </a:lnTo>
                <a:cubicBezTo>
                  <a:pt x="54" y="0"/>
                  <a:pt x="70" y="16"/>
                  <a:pt x="70" y="35"/>
                </a:cubicBezTo>
                <a:lnTo>
                  <a:pt x="70" y="568"/>
                </a:lnTo>
                <a:lnTo>
                  <a:pt x="5777" y="568"/>
                </a:lnTo>
                <a:lnTo>
                  <a:pt x="5777" y="319"/>
                </a:lnTo>
                <a:lnTo>
                  <a:pt x="5777" y="319"/>
                </a:lnTo>
                <a:cubicBezTo>
                  <a:pt x="5777" y="300"/>
                  <a:pt x="5793" y="284"/>
                  <a:pt x="5812" y="284"/>
                </a:cubicBezTo>
                <a:lnTo>
                  <a:pt x="5812" y="284"/>
                </a:lnTo>
                <a:cubicBezTo>
                  <a:pt x="5831" y="284"/>
                  <a:pt x="5847" y="300"/>
                  <a:pt x="5847" y="319"/>
                </a:cubicBezTo>
                <a:lnTo>
                  <a:pt x="5847" y="603"/>
                </a:lnTo>
                <a:lnTo>
                  <a:pt x="5847" y="603"/>
                </a:lnTo>
                <a:cubicBezTo>
                  <a:pt x="5847" y="622"/>
                  <a:pt x="5831" y="638"/>
                  <a:pt x="5812" y="6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1" name="STROKE ROUND RECT">
            <a:extLst>
              <a:ext uri="{FF2B5EF4-FFF2-40B4-BE49-F238E27FC236}">
                <a16:creationId xmlns:a16="http://schemas.microsoft.com/office/drawing/2014/main" id="{D243D979-A32D-FC4E-972D-AE3F7262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441" y="4386179"/>
            <a:ext cx="7184760" cy="1032672"/>
          </a:xfrm>
          <a:custGeom>
            <a:avLst/>
            <a:gdLst>
              <a:gd name="T0" fmla="*/ 5732 w 5768"/>
              <a:gd name="T1" fmla="*/ 826 h 827"/>
              <a:gd name="T2" fmla="*/ 5732 w 5768"/>
              <a:gd name="T3" fmla="*/ 826 h 827"/>
              <a:gd name="T4" fmla="*/ 5697 w 5768"/>
              <a:gd name="T5" fmla="*/ 791 h 827"/>
              <a:gd name="T6" fmla="*/ 5697 w 5768"/>
              <a:gd name="T7" fmla="*/ 70 h 827"/>
              <a:gd name="T8" fmla="*/ 70 w 5768"/>
              <a:gd name="T9" fmla="*/ 70 h 827"/>
              <a:gd name="T10" fmla="*/ 70 w 5768"/>
              <a:gd name="T11" fmla="*/ 247 h 827"/>
              <a:gd name="T12" fmla="*/ 70 w 5768"/>
              <a:gd name="T13" fmla="*/ 247 h 827"/>
              <a:gd name="T14" fmla="*/ 35 w 5768"/>
              <a:gd name="T15" fmla="*/ 281 h 827"/>
              <a:gd name="T16" fmla="*/ 35 w 5768"/>
              <a:gd name="T17" fmla="*/ 281 h 827"/>
              <a:gd name="T18" fmla="*/ 0 w 5768"/>
              <a:gd name="T19" fmla="*/ 247 h 827"/>
              <a:gd name="T20" fmla="*/ 0 w 5768"/>
              <a:gd name="T21" fmla="*/ 35 h 827"/>
              <a:gd name="T22" fmla="*/ 0 w 5768"/>
              <a:gd name="T23" fmla="*/ 35 h 827"/>
              <a:gd name="T24" fmla="*/ 35 w 5768"/>
              <a:gd name="T25" fmla="*/ 0 h 827"/>
              <a:gd name="T26" fmla="*/ 5732 w 5768"/>
              <a:gd name="T27" fmla="*/ 0 h 827"/>
              <a:gd name="T28" fmla="*/ 5732 w 5768"/>
              <a:gd name="T29" fmla="*/ 0 h 827"/>
              <a:gd name="T30" fmla="*/ 5767 w 5768"/>
              <a:gd name="T31" fmla="*/ 35 h 827"/>
              <a:gd name="T32" fmla="*/ 5767 w 5768"/>
              <a:gd name="T33" fmla="*/ 791 h 827"/>
              <a:gd name="T34" fmla="*/ 5767 w 5768"/>
              <a:gd name="T35" fmla="*/ 791 h 827"/>
              <a:gd name="T36" fmla="*/ 5732 w 5768"/>
              <a:gd name="T37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68" h="827">
                <a:moveTo>
                  <a:pt x="5732" y="826"/>
                </a:moveTo>
                <a:lnTo>
                  <a:pt x="5732" y="826"/>
                </a:lnTo>
                <a:cubicBezTo>
                  <a:pt x="5713" y="826"/>
                  <a:pt x="5697" y="810"/>
                  <a:pt x="5697" y="791"/>
                </a:cubicBezTo>
                <a:lnTo>
                  <a:pt x="5697" y="70"/>
                </a:lnTo>
                <a:lnTo>
                  <a:pt x="70" y="70"/>
                </a:lnTo>
                <a:lnTo>
                  <a:pt x="70" y="247"/>
                </a:lnTo>
                <a:lnTo>
                  <a:pt x="70" y="247"/>
                </a:lnTo>
                <a:cubicBezTo>
                  <a:pt x="70" y="266"/>
                  <a:pt x="54" y="281"/>
                  <a:pt x="35" y="281"/>
                </a:cubicBezTo>
                <a:lnTo>
                  <a:pt x="35" y="281"/>
                </a:lnTo>
                <a:cubicBezTo>
                  <a:pt x="15" y="281"/>
                  <a:pt x="0" y="266"/>
                  <a:pt x="0" y="247"/>
                </a:cubicBezTo>
                <a:lnTo>
                  <a:pt x="0" y="35"/>
                </a:lnTo>
                <a:lnTo>
                  <a:pt x="0" y="35"/>
                </a:lnTo>
                <a:cubicBezTo>
                  <a:pt x="0" y="16"/>
                  <a:pt x="15" y="0"/>
                  <a:pt x="35" y="0"/>
                </a:cubicBezTo>
                <a:lnTo>
                  <a:pt x="5732" y="0"/>
                </a:lnTo>
                <a:lnTo>
                  <a:pt x="5732" y="0"/>
                </a:lnTo>
                <a:cubicBezTo>
                  <a:pt x="5752" y="0"/>
                  <a:pt x="5767" y="16"/>
                  <a:pt x="5767" y="35"/>
                </a:cubicBezTo>
                <a:lnTo>
                  <a:pt x="5767" y="791"/>
                </a:lnTo>
                <a:lnTo>
                  <a:pt x="5767" y="791"/>
                </a:lnTo>
                <a:cubicBezTo>
                  <a:pt x="5767" y="810"/>
                  <a:pt x="5752" y="826"/>
                  <a:pt x="5732" y="8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0B3C4DC-E44F-DB42-A687-B30B9FCBFD9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33F2847C-E6FB-D048-91BE-CC3814BB1BD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12" name="CIRCLE QUARTER 01">
            <a:extLst>
              <a:ext uri="{FF2B5EF4-FFF2-40B4-BE49-F238E27FC236}">
                <a16:creationId xmlns:a16="http://schemas.microsoft.com/office/drawing/2014/main" id="{AD1AABC0-1622-9F4B-B08B-3E1511FF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309564"/>
            <a:ext cx="4817303" cy="4564631"/>
          </a:xfrm>
          <a:custGeom>
            <a:avLst/>
            <a:gdLst>
              <a:gd name="T0" fmla="*/ 3867 w 3868"/>
              <a:gd name="T1" fmla="*/ 3662 h 3663"/>
              <a:gd name="T2" fmla="*/ 3867 w 3868"/>
              <a:gd name="T3" fmla="*/ 3662 h 3663"/>
              <a:gd name="T4" fmla="*/ 0 w 3868"/>
              <a:gd name="T5" fmla="*/ 0 h 3663"/>
              <a:gd name="T6" fmla="*/ 0 w 3868"/>
              <a:gd name="T7" fmla="*/ 1633 h 3663"/>
              <a:gd name="T8" fmla="*/ 0 w 3868"/>
              <a:gd name="T9" fmla="*/ 1633 h 3663"/>
              <a:gd name="T10" fmla="*/ 2232 w 3868"/>
              <a:gd name="T11" fmla="*/ 3662 h 3663"/>
              <a:gd name="T12" fmla="*/ 3867 w 3868"/>
              <a:gd name="T13" fmla="*/ 3662 h 3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8" h="3663">
                <a:moveTo>
                  <a:pt x="3867" y="3662"/>
                </a:moveTo>
                <a:lnTo>
                  <a:pt x="3867" y="3662"/>
                </a:lnTo>
                <a:cubicBezTo>
                  <a:pt x="3758" y="1622"/>
                  <a:pt x="2068" y="0"/>
                  <a:pt x="0" y="0"/>
                </a:cubicBezTo>
                <a:lnTo>
                  <a:pt x="0" y="1633"/>
                </a:lnTo>
                <a:lnTo>
                  <a:pt x="0" y="1633"/>
                </a:lnTo>
                <a:cubicBezTo>
                  <a:pt x="1167" y="1633"/>
                  <a:pt x="2125" y="2524"/>
                  <a:pt x="2232" y="3662"/>
                </a:cubicBezTo>
                <a:lnTo>
                  <a:pt x="3867" y="36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3" name="CIRCLE 01">
            <a:extLst>
              <a:ext uri="{FF2B5EF4-FFF2-40B4-BE49-F238E27FC236}">
                <a16:creationId xmlns:a16="http://schemas.microsoft.com/office/drawing/2014/main" id="{221278CC-3638-114C-A1FF-44F801C9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147" y="4962939"/>
            <a:ext cx="950276" cy="95577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5" name="LINE 01">
            <a:extLst>
              <a:ext uri="{FF2B5EF4-FFF2-40B4-BE49-F238E27FC236}">
                <a16:creationId xmlns:a16="http://schemas.microsoft.com/office/drawing/2014/main" id="{5CA3810E-72C6-F148-88AA-29589435F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1540" y="5440823"/>
            <a:ext cx="3834069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5" name="ROUND RECT STROKE 01">
            <a:extLst>
              <a:ext uri="{FF2B5EF4-FFF2-40B4-BE49-F238E27FC236}">
                <a16:creationId xmlns:a16="http://schemas.microsoft.com/office/drawing/2014/main" id="{08F01C0C-2DA9-B24A-A361-4BD80C8C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371" y="3930267"/>
            <a:ext cx="6047721" cy="3015620"/>
          </a:xfrm>
          <a:prstGeom prst="roundRect">
            <a:avLst>
              <a:gd name="adj" fmla="val 12569"/>
            </a:avLst>
          </a:pr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5" name="LINE 01">
            <a:extLst>
              <a:ext uri="{FF2B5EF4-FFF2-40B4-BE49-F238E27FC236}">
                <a16:creationId xmlns:a16="http://schemas.microsoft.com/office/drawing/2014/main" id="{A560305A-CC0B-8646-852A-372C15077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3465" y="5440822"/>
            <a:ext cx="2405906" cy="0"/>
          </a:xfrm>
          <a:prstGeom prst="line">
            <a:avLst/>
          </a:pr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" name="TITLE 01">
            <a:extLst>
              <a:ext uri="{FF2B5EF4-FFF2-40B4-BE49-F238E27FC236}">
                <a16:creationId xmlns:a16="http://schemas.microsoft.com/office/drawing/2014/main" id="{1EA2EF1E-E3EC-8543-ADA8-C1A49AFDBF60}"/>
              </a:ext>
            </a:extLst>
          </p:cNvPr>
          <p:cNvSpPr txBox="1"/>
          <p:nvPr/>
        </p:nvSpPr>
        <p:spPr>
          <a:xfrm>
            <a:off x="17744652" y="4352563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BODY 01">
            <a:extLst>
              <a:ext uri="{FF2B5EF4-FFF2-40B4-BE49-F238E27FC236}">
                <a16:creationId xmlns:a16="http://schemas.microsoft.com/office/drawing/2014/main" id="{9DF603EC-11A9-394C-B67B-C89B0919E1DF}"/>
              </a:ext>
            </a:extLst>
          </p:cNvPr>
          <p:cNvSpPr txBox="1"/>
          <p:nvPr/>
        </p:nvSpPr>
        <p:spPr>
          <a:xfrm>
            <a:off x="17744652" y="5015602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3" name="CIRCLE QUARTER 02">
            <a:extLst>
              <a:ext uri="{FF2B5EF4-FFF2-40B4-BE49-F238E27FC236}">
                <a16:creationId xmlns:a16="http://schemas.microsoft.com/office/drawing/2014/main" id="{401D5C10-234F-CC4E-8F27-A700A9A4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396022"/>
            <a:ext cx="4817303" cy="4564631"/>
          </a:xfrm>
          <a:custGeom>
            <a:avLst/>
            <a:gdLst>
              <a:gd name="T0" fmla="*/ 2232 w 3868"/>
              <a:gd name="T1" fmla="*/ 0 h 3663"/>
              <a:gd name="T2" fmla="*/ 2232 w 3868"/>
              <a:gd name="T3" fmla="*/ 0 h 3663"/>
              <a:gd name="T4" fmla="*/ 0 w 3868"/>
              <a:gd name="T5" fmla="*/ 2030 h 3663"/>
              <a:gd name="T6" fmla="*/ 0 w 3868"/>
              <a:gd name="T7" fmla="*/ 3662 h 3663"/>
              <a:gd name="T8" fmla="*/ 0 w 3868"/>
              <a:gd name="T9" fmla="*/ 3662 h 3663"/>
              <a:gd name="T10" fmla="*/ 3867 w 3868"/>
              <a:gd name="T11" fmla="*/ 0 h 3663"/>
              <a:gd name="T12" fmla="*/ 2232 w 3868"/>
              <a:gd name="T13" fmla="*/ 0 h 3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8" h="3663">
                <a:moveTo>
                  <a:pt x="2232" y="0"/>
                </a:moveTo>
                <a:lnTo>
                  <a:pt x="2232" y="0"/>
                </a:lnTo>
                <a:cubicBezTo>
                  <a:pt x="2125" y="1139"/>
                  <a:pt x="1167" y="2030"/>
                  <a:pt x="0" y="2030"/>
                </a:cubicBezTo>
                <a:lnTo>
                  <a:pt x="0" y="3662"/>
                </a:lnTo>
                <a:lnTo>
                  <a:pt x="0" y="3662"/>
                </a:lnTo>
                <a:cubicBezTo>
                  <a:pt x="2068" y="3662"/>
                  <a:pt x="3758" y="2041"/>
                  <a:pt x="3867" y="0"/>
                </a:cubicBezTo>
                <a:lnTo>
                  <a:pt x="22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4" name="CIRCLE 02">
            <a:extLst>
              <a:ext uri="{FF2B5EF4-FFF2-40B4-BE49-F238E27FC236}">
                <a16:creationId xmlns:a16="http://schemas.microsoft.com/office/drawing/2014/main" id="{A0688AF9-BB3C-1642-ADF6-2ED7D3C4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147" y="10346016"/>
            <a:ext cx="950276" cy="95577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6" name="LINE 02">
            <a:extLst>
              <a:ext uri="{FF2B5EF4-FFF2-40B4-BE49-F238E27FC236}">
                <a16:creationId xmlns:a16="http://schemas.microsoft.com/office/drawing/2014/main" id="{F8DED382-C94D-5945-8F59-0C396B2F8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1540" y="10823899"/>
            <a:ext cx="3834069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4" name="ROUND RECT STROKE 02">
            <a:extLst>
              <a:ext uri="{FF2B5EF4-FFF2-40B4-BE49-F238E27FC236}">
                <a16:creationId xmlns:a16="http://schemas.microsoft.com/office/drawing/2014/main" id="{7F349F92-474D-D342-BBCF-47CCC1F2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371" y="9313344"/>
            <a:ext cx="6047721" cy="3021114"/>
          </a:xfrm>
          <a:prstGeom prst="roundRect">
            <a:avLst>
              <a:gd name="adj" fmla="val 12577"/>
            </a:avLst>
          </a:pr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6" name="LINE 02">
            <a:extLst>
              <a:ext uri="{FF2B5EF4-FFF2-40B4-BE49-F238E27FC236}">
                <a16:creationId xmlns:a16="http://schemas.microsoft.com/office/drawing/2014/main" id="{C844A52D-25A5-4443-8770-395CB78D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3465" y="10823899"/>
            <a:ext cx="2405906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" name="TITLE 02">
            <a:extLst>
              <a:ext uri="{FF2B5EF4-FFF2-40B4-BE49-F238E27FC236}">
                <a16:creationId xmlns:a16="http://schemas.microsoft.com/office/drawing/2014/main" id="{EEBE9478-CCCA-8C4F-A5A6-A154231DDDDB}"/>
              </a:ext>
            </a:extLst>
          </p:cNvPr>
          <p:cNvSpPr txBox="1"/>
          <p:nvPr/>
        </p:nvSpPr>
        <p:spPr>
          <a:xfrm>
            <a:off x="17744653" y="9729546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BODY 02">
            <a:extLst>
              <a:ext uri="{FF2B5EF4-FFF2-40B4-BE49-F238E27FC236}">
                <a16:creationId xmlns:a16="http://schemas.microsoft.com/office/drawing/2014/main" id="{565D41A2-A648-5348-BD64-ECCA1FD899D3}"/>
              </a:ext>
            </a:extLst>
          </p:cNvPr>
          <p:cNvSpPr txBox="1"/>
          <p:nvPr/>
        </p:nvSpPr>
        <p:spPr>
          <a:xfrm>
            <a:off x="17751047" y="10391520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7" name="LINE DASH">
            <a:extLst>
              <a:ext uri="{FF2B5EF4-FFF2-40B4-BE49-F238E27FC236}">
                <a16:creationId xmlns:a16="http://schemas.microsoft.com/office/drawing/2014/main" id="{B44BCDD9-A964-0446-A37B-E80FCCC47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8132361"/>
            <a:ext cx="2437765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609" name="ILUSTRATION 02">
            <a:extLst>
              <a:ext uri="{FF2B5EF4-FFF2-40B4-BE49-F238E27FC236}">
                <a16:creationId xmlns:a16="http://schemas.microsoft.com/office/drawing/2014/main" id="{AA718AC5-C222-264F-BA42-877F537B5904}"/>
              </a:ext>
            </a:extLst>
          </p:cNvPr>
          <p:cNvGrpSpPr/>
          <p:nvPr/>
        </p:nvGrpSpPr>
        <p:grpSpPr>
          <a:xfrm>
            <a:off x="7239691" y="9082640"/>
            <a:ext cx="6481664" cy="3482522"/>
            <a:chOff x="7239691" y="9082640"/>
            <a:chExt cx="6481664" cy="3482522"/>
          </a:xfrm>
        </p:grpSpPr>
        <p:sp>
          <p:nvSpPr>
            <p:cNvPr id="528" name="TSHIRT">
              <a:extLst>
                <a:ext uri="{FF2B5EF4-FFF2-40B4-BE49-F238E27FC236}">
                  <a16:creationId xmlns:a16="http://schemas.microsoft.com/office/drawing/2014/main" id="{9EB2143D-845C-8542-B9E0-2FC393F9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9" y="10955730"/>
              <a:ext cx="2724496" cy="1609432"/>
            </a:xfrm>
            <a:custGeom>
              <a:avLst/>
              <a:gdLst>
                <a:gd name="T0" fmla="*/ 1398 w 2187"/>
                <a:gd name="T1" fmla="*/ 6 h 1294"/>
                <a:gd name="T2" fmla="*/ 1398 w 2187"/>
                <a:gd name="T3" fmla="*/ 6 h 1294"/>
                <a:gd name="T4" fmla="*/ 910 w 2187"/>
                <a:gd name="T5" fmla="*/ 178 h 1294"/>
                <a:gd name="T6" fmla="*/ 910 w 2187"/>
                <a:gd name="T7" fmla="*/ 178 h 1294"/>
                <a:gd name="T8" fmla="*/ 592 w 2187"/>
                <a:gd name="T9" fmla="*/ 533 h 1294"/>
                <a:gd name="T10" fmla="*/ 228 w 2187"/>
                <a:gd name="T11" fmla="*/ 384 h 1294"/>
                <a:gd name="T12" fmla="*/ 0 w 2187"/>
                <a:gd name="T13" fmla="*/ 850 h 1294"/>
                <a:gd name="T14" fmla="*/ 491 w 2187"/>
                <a:gd name="T15" fmla="*/ 1065 h 1294"/>
                <a:gd name="T16" fmla="*/ 491 w 2187"/>
                <a:gd name="T17" fmla="*/ 1065 h 1294"/>
                <a:gd name="T18" fmla="*/ 654 w 2187"/>
                <a:gd name="T19" fmla="*/ 1101 h 1294"/>
                <a:gd name="T20" fmla="*/ 654 w 2187"/>
                <a:gd name="T21" fmla="*/ 1101 h 1294"/>
                <a:gd name="T22" fmla="*/ 805 w 2187"/>
                <a:gd name="T23" fmla="*/ 1076 h 1294"/>
                <a:gd name="T24" fmla="*/ 805 w 2187"/>
                <a:gd name="T25" fmla="*/ 1293 h 1294"/>
                <a:gd name="T26" fmla="*/ 1466 w 2187"/>
                <a:gd name="T27" fmla="*/ 1293 h 1294"/>
                <a:gd name="T28" fmla="*/ 2036 w 2187"/>
                <a:gd name="T29" fmla="*/ 1293 h 1294"/>
                <a:gd name="T30" fmla="*/ 2036 w 2187"/>
                <a:gd name="T31" fmla="*/ 1293 h 1294"/>
                <a:gd name="T32" fmla="*/ 2164 w 2187"/>
                <a:gd name="T33" fmla="*/ 904 h 1294"/>
                <a:gd name="T34" fmla="*/ 2164 w 2187"/>
                <a:gd name="T35" fmla="*/ 904 h 1294"/>
                <a:gd name="T36" fmla="*/ 2078 w 2187"/>
                <a:gd name="T37" fmla="*/ 479 h 1294"/>
                <a:gd name="T38" fmla="*/ 2078 w 2187"/>
                <a:gd name="T39" fmla="*/ 479 h 1294"/>
                <a:gd name="T40" fmla="*/ 1834 w 2187"/>
                <a:gd name="T41" fmla="*/ 67 h 1294"/>
                <a:gd name="T42" fmla="*/ 1834 w 2187"/>
                <a:gd name="T43" fmla="*/ 67 h 1294"/>
                <a:gd name="T44" fmla="*/ 1398 w 2187"/>
                <a:gd name="T45" fmla="*/ 6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7" h="1294">
                  <a:moveTo>
                    <a:pt x="1398" y="6"/>
                  </a:moveTo>
                  <a:lnTo>
                    <a:pt x="1398" y="6"/>
                  </a:lnTo>
                  <a:cubicBezTo>
                    <a:pt x="1100" y="0"/>
                    <a:pt x="1000" y="86"/>
                    <a:pt x="910" y="178"/>
                  </a:cubicBezTo>
                  <a:lnTo>
                    <a:pt x="910" y="178"/>
                  </a:lnTo>
                  <a:cubicBezTo>
                    <a:pt x="826" y="263"/>
                    <a:pt x="592" y="533"/>
                    <a:pt x="592" y="533"/>
                  </a:cubicBezTo>
                  <a:lnTo>
                    <a:pt x="228" y="384"/>
                  </a:lnTo>
                  <a:lnTo>
                    <a:pt x="0" y="850"/>
                  </a:lnTo>
                  <a:lnTo>
                    <a:pt x="491" y="1065"/>
                  </a:lnTo>
                  <a:lnTo>
                    <a:pt x="491" y="1065"/>
                  </a:lnTo>
                  <a:cubicBezTo>
                    <a:pt x="543" y="1088"/>
                    <a:pt x="597" y="1100"/>
                    <a:pt x="654" y="1101"/>
                  </a:cubicBezTo>
                  <a:lnTo>
                    <a:pt x="654" y="1101"/>
                  </a:lnTo>
                  <a:cubicBezTo>
                    <a:pt x="705" y="1102"/>
                    <a:pt x="757" y="1093"/>
                    <a:pt x="805" y="1076"/>
                  </a:cubicBezTo>
                  <a:lnTo>
                    <a:pt x="805" y="1293"/>
                  </a:lnTo>
                  <a:lnTo>
                    <a:pt x="1466" y="1293"/>
                  </a:lnTo>
                  <a:lnTo>
                    <a:pt x="2036" y="1293"/>
                  </a:lnTo>
                  <a:lnTo>
                    <a:pt x="2036" y="1293"/>
                  </a:lnTo>
                  <a:cubicBezTo>
                    <a:pt x="2036" y="1293"/>
                    <a:pt x="2146" y="997"/>
                    <a:pt x="2164" y="904"/>
                  </a:cubicBezTo>
                  <a:lnTo>
                    <a:pt x="2164" y="904"/>
                  </a:lnTo>
                  <a:cubicBezTo>
                    <a:pt x="2186" y="785"/>
                    <a:pt x="2152" y="635"/>
                    <a:pt x="2078" y="479"/>
                  </a:cubicBezTo>
                  <a:lnTo>
                    <a:pt x="2078" y="479"/>
                  </a:lnTo>
                  <a:cubicBezTo>
                    <a:pt x="1986" y="282"/>
                    <a:pt x="1928" y="128"/>
                    <a:pt x="1834" y="67"/>
                  </a:cubicBezTo>
                  <a:lnTo>
                    <a:pt x="1834" y="67"/>
                  </a:lnTo>
                  <a:cubicBezTo>
                    <a:pt x="1770" y="26"/>
                    <a:pt x="1631" y="11"/>
                    <a:pt x="1398" y="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4" name="SLEEVE">
              <a:extLst>
                <a:ext uri="{FF2B5EF4-FFF2-40B4-BE49-F238E27FC236}">
                  <a16:creationId xmlns:a16="http://schemas.microsoft.com/office/drawing/2014/main" id="{391B0A4F-0A82-6A4A-939C-96968DD3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4043" y="11356716"/>
              <a:ext cx="428449" cy="565771"/>
            </a:xfrm>
            <a:custGeom>
              <a:avLst/>
              <a:gdLst>
                <a:gd name="T0" fmla="*/ 190 w 345"/>
                <a:gd name="T1" fmla="*/ 0 h 453"/>
                <a:gd name="T2" fmla="*/ 0 w 345"/>
                <a:gd name="T3" fmla="*/ 390 h 453"/>
                <a:gd name="T4" fmla="*/ 154 w 345"/>
                <a:gd name="T5" fmla="*/ 452 h 453"/>
                <a:gd name="T6" fmla="*/ 344 w 345"/>
                <a:gd name="T7" fmla="*/ 63 h 453"/>
                <a:gd name="T8" fmla="*/ 190 w 345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453">
                  <a:moveTo>
                    <a:pt x="190" y="0"/>
                  </a:moveTo>
                  <a:lnTo>
                    <a:pt x="0" y="390"/>
                  </a:lnTo>
                  <a:lnTo>
                    <a:pt x="154" y="452"/>
                  </a:lnTo>
                  <a:lnTo>
                    <a:pt x="344" y="63"/>
                  </a:lnTo>
                  <a:lnTo>
                    <a:pt x="1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6" name="SHIRT SHADOW">
              <a:extLst>
                <a:ext uri="{FF2B5EF4-FFF2-40B4-BE49-F238E27FC236}">
                  <a16:creationId xmlns:a16="http://schemas.microsoft.com/office/drawing/2014/main" id="{F0776131-7783-2045-AEEB-3B401F4CF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9" y="11318263"/>
              <a:ext cx="1005206" cy="1010700"/>
            </a:xfrm>
            <a:custGeom>
              <a:avLst/>
              <a:gdLst>
                <a:gd name="T0" fmla="*/ 592 w 806"/>
                <a:gd name="T1" fmla="*/ 242 h 812"/>
                <a:gd name="T2" fmla="*/ 228 w 806"/>
                <a:gd name="T3" fmla="*/ 93 h 812"/>
                <a:gd name="T4" fmla="*/ 0 w 806"/>
                <a:gd name="T5" fmla="*/ 559 h 812"/>
                <a:gd name="T6" fmla="*/ 491 w 806"/>
                <a:gd name="T7" fmla="*/ 774 h 812"/>
                <a:gd name="T8" fmla="*/ 491 w 806"/>
                <a:gd name="T9" fmla="*/ 774 h 812"/>
                <a:gd name="T10" fmla="*/ 654 w 806"/>
                <a:gd name="T11" fmla="*/ 810 h 812"/>
                <a:gd name="T12" fmla="*/ 654 w 806"/>
                <a:gd name="T13" fmla="*/ 810 h 812"/>
                <a:gd name="T14" fmla="*/ 805 w 806"/>
                <a:gd name="T15" fmla="*/ 785 h 812"/>
                <a:gd name="T16" fmla="*/ 805 w 806"/>
                <a:gd name="T17" fmla="*/ 0 h 812"/>
                <a:gd name="T18" fmla="*/ 805 w 806"/>
                <a:gd name="T19" fmla="*/ 0 h 812"/>
                <a:gd name="T20" fmla="*/ 592 w 806"/>
                <a:gd name="T21" fmla="*/ 242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6" h="812">
                  <a:moveTo>
                    <a:pt x="592" y="242"/>
                  </a:moveTo>
                  <a:lnTo>
                    <a:pt x="228" y="93"/>
                  </a:lnTo>
                  <a:lnTo>
                    <a:pt x="0" y="559"/>
                  </a:lnTo>
                  <a:lnTo>
                    <a:pt x="491" y="774"/>
                  </a:lnTo>
                  <a:lnTo>
                    <a:pt x="491" y="774"/>
                  </a:lnTo>
                  <a:cubicBezTo>
                    <a:pt x="543" y="797"/>
                    <a:pt x="597" y="809"/>
                    <a:pt x="654" y="810"/>
                  </a:cubicBezTo>
                  <a:lnTo>
                    <a:pt x="654" y="810"/>
                  </a:lnTo>
                  <a:cubicBezTo>
                    <a:pt x="705" y="811"/>
                    <a:pt x="757" y="802"/>
                    <a:pt x="805" y="785"/>
                  </a:cubicBezTo>
                  <a:lnTo>
                    <a:pt x="805" y="0"/>
                  </a:lnTo>
                  <a:lnTo>
                    <a:pt x="805" y="0"/>
                  </a:lnTo>
                  <a:cubicBezTo>
                    <a:pt x="708" y="108"/>
                    <a:pt x="592" y="242"/>
                    <a:pt x="592" y="242"/>
                  </a:cubicBezTo>
                </a:path>
              </a:pathLst>
            </a:cu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7" name="SHIRT SHADOW">
              <a:extLst>
                <a:ext uri="{FF2B5EF4-FFF2-40B4-BE49-F238E27FC236}">
                  <a16:creationId xmlns:a16="http://schemas.microsoft.com/office/drawing/2014/main" id="{658D657C-1B7A-F440-9570-D03FB310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8821" y="11658825"/>
              <a:ext cx="153802" cy="774506"/>
            </a:xfrm>
            <a:custGeom>
              <a:avLst/>
              <a:gdLst>
                <a:gd name="T0" fmla="*/ 0 w 123"/>
                <a:gd name="T1" fmla="*/ 620 h 621"/>
                <a:gd name="T2" fmla="*/ 122 w 123"/>
                <a:gd name="T3" fmla="*/ 335 h 621"/>
                <a:gd name="T4" fmla="*/ 0 w 123"/>
                <a:gd name="T5" fmla="*/ 0 h 621"/>
                <a:gd name="T6" fmla="*/ 0 w 123"/>
                <a:gd name="T7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21">
                  <a:moveTo>
                    <a:pt x="0" y="620"/>
                  </a:moveTo>
                  <a:lnTo>
                    <a:pt x="122" y="335"/>
                  </a:lnTo>
                  <a:lnTo>
                    <a:pt x="0" y="0"/>
                  </a:lnTo>
                  <a:lnTo>
                    <a:pt x="0" y="620"/>
                  </a:lnTo>
                </a:path>
              </a:pathLst>
            </a:custGeom>
            <a:solidFill>
              <a:srgbClr val="11134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3" name="RECTANGLE BASE">
              <a:extLst>
                <a:ext uri="{FF2B5EF4-FFF2-40B4-BE49-F238E27FC236}">
                  <a16:creationId xmlns:a16="http://schemas.microsoft.com/office/drawing/2014/main" id="{A2E01AF7-3992-B74A-86B0-313EF2BA5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408" y="9296863"/>
              <a:ext cx="2378440" cy="27354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5" name="PEN">
              <a:extLst>
                <a:ext uri="{FF2B5EF4-FFF2-40B4-BE49-F238E27FC236}">
                  <a16:creationId xmlns:a16="http://schemas.microsoft.com/office/drawing/2014/main" id="{9B60AB5D-CA07-D549-934A-47FB96609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68" y="10862351"/>
              <a:ext cx="1137036" cy="576756"/>
            </a:xfrm>
            <a:custGeom>
              <a:avLst/>
              <a:gdLst>
                <a:gd name="T0" fmla="*/ 910 w 911"/>
                <a:gd name="T1" fmla="*/ 356 h 465"/>
                <a:gd name="T2" fmla="*/ 870 w 911"/>
                <a:gd name="T3" fmla="*/ 464 h 465"/>
                <a:gd name="T4" fmla="*/ 870 w 911"/>
                <a:gd name="T5" fmla="*/ 464 h 465"/>
                <a:gd name="T6" fmla="*/ 14 w 911"/>
                <a:gd name="T7" fmla="*/ 36 h 465"/>
                <a:gd name="T8" fmla="*/ 14 w 911"/>
                <a:gd name="T9" fmla="*/ 36 h 465"/>
                <a:gd name="T10" fmla="*/ 910 w 911"/>
                <a:gd name="T11" fmla="*/ 35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465">
                  <a:moveTo>
                    <a:pt x="910" y="356"/>
                  </a:moveTo>
                  <a:lnTo>
                    <a:pt x="870" y="464"/>
                  </a:lnTo>
                  <a:lnTo>
                    <a:pt x="870" y="464"/>
                  </a:lnTo>
                  <a:cubicBezTo>
                    <a:pt x="870" y="464"/>
                    <a:pt x="0" y="73"/>
                    <a:pt x="14" y="36"/>
                  </a:cubicBezTo>
                  <a:lnTo>
                    <a:pt x="14" y="36"/>
                  </a:lnTo>
                  <a:cubicBezTo>
                    <a:pt x="27" y="0"/>
                    <a:pt x="910" y="356"/>
                    <a:pt x="910" y="3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8" name="PIE PART 03">
              <a:extLst>
                <a:ext uri="{FF2B5EF4-FFF2-40B4-BE49-F238E27FC236}">
                  <a16:creationId xmlns:a16="http://schemas.microsoft.com/office/drawing/2014/main" id="{304439BD-BB22-8A40-B0DA-9E78B022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882" y="9802213"/>
              <a:ext cx="714082" cy="488873"/>
            </a:xfrm>
            <a:custGeom>
              <a:avLst/>
              <a:gdLst>
                <a:gd name="T0" fmla="*/ 430 w 572"/>
                <a:gd name="T1" fmla="*/ 0 h 394"/>
                <a:gd name="T2" fmla="*/ 0 w 572"/>
                <a:gd name="T3" fmla="*/ 376 h 394"/>
                <a:gd name="T4" fmla="*/ 571 w 572"/>
                <a:gd name="T5" fmla="*/ 393 h 394"/>
                <a:gd name="T6" fmla="*/ 571 w 572"/>
                <a:gd name="T7" fmla="*/ 393 h 394"/>
                <a:gd name="T8" fmla="*/ 571 w 572"/>
                <a:gd name="T9" fmla="*/ 376 h 394"/>
                <a:gd name="T10" fmla="*/ 571 w 572"/>
                <a:gd name="T11" fmla="*/ 376 h 394"/>
                <a:gd name="T12" fmla="*/ 430 w 572"/>
                <a:gd name="T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394">
                  <a:moveTo>
                    <a:pt x="430" y="0"/>
                  </a:moveTo>
                  <a:lnTo>
                    <a:pt x="0" y="376"/>
                  </a:lnTo>
                  <a:lnTo>
                    <a:pt x="571" y="393"/>
                  </a:lnTo>
                  <a:lnTo>
                    <a:pt x="571" y="393"/>
                  </a:lnTo>
                  <a:cubicBezTo>
                    <a:pt x="571" y="387"/>
                    <a:pt x="571" y="382"/>
                    <a:pt x="571" y="376"/>
                  </a:cubicBezTo>
                  <a:lnTo>
                    <a:pt x="571" y="376"/>
                  </a:lnTo>
                  <a:cubicBezTo>
                    <a:pt x="571" y="232"/>
                    <a:pt x="518" y="100"/>
                    <a:pt x="4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0" name="PIE PART 02">
              <a:extLst>
                <a:ext uri="{FF2B5EF4-FFF2-40B4-BE49-F238E27FC236}">
                  <a16:creationId xmlns:a16="http://schemas.microsoft.com/office/drawing/2014/main" id="{C81306B2-55CD-D042-AE57-6C6FAD4D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363" y="10269114"/>
              <a:ext cx="1087601" cy="708587"/>
            </a:xfrm>
            <a:custGeom>
              <a:avLst/>
              <a:gdLst>
                <a:gd name="T0" fmla="*/ 302 w 874"/>
                <a:gd name="T1" fmla="*/ 0 h 571"/>
                <a:gd name="T2" fmla="*/ 0 w 874"/>
                <a:gd name="T3" fmla="*/ 483 h 571"/>
                <a:gd name="T4" fmla="*/ 0 w 874"/>
                <a:gd name="T5" fmla="*/ 483 h 571"/>
                <a:gd name="T6" fmla="*/ 302 w 874"/>
                <a:gd name="T7" fmla="*/ 570 h 571"/>
                <a:gd name="T8" fmla="*/ 302 w 874"/>
                <a:gd name="T9" fmla="*/ 570 h 571"/>
                <a:gd name="T10" fmla="*/ 873 w 874"/>
                <a:gd name="T11" fmla="*/ 17 h 571"/>
                <a:gd name="T12" fmla="*/ 302 w 874"/>
                <a:gd name="T1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4" h="571">
                  <a:moveTo>
                    <a:pt x="302" y="0"/>
                  </a:moveTo>
                  <a:lnTo>
                    <a:pt x="0" y="483"/>
                  </a:lnTo>
                  <a:lnTo>
                    <a:pt x="0" y="483"/>
                  </a:lnTo>
                  <a:cubicBezTo>
                    <a:pt x="87" y="538"/>
                    <a:pt x="191" y="570"/>
                    <a:pt x="302" y="570"/>
                  </a:cubicBezTo>
                  <a:lnTo>
                    <a:pt x="302" y="570"/>
                  </a:lnTo>
                  <a:cubicBezTo>
                    <a:pt x="612" y="570"/>
                    <a:pt x="864" y="324"/>
                    <a:pt x="873" y="17"/>
                  </a:cubicBezTo>
                  <a:lnTo>
                    <a:pt x="30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9" name="PIE PART 01">
              <a:extLst>
                <a:ext uri="{FF2B5EF4-FFF2-40B4-BE49-F238E27FC236}">
                  <a16:creationId xmlns:a16="http://schemas.microsoft.com/office/drawing/2014/main" id="{757394B5-FC73-D946-9F38-C32A64D5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292" y="9560524"/>
              <a:ext cx="708590" cy="1312813"/>
            </a:xfrm>
            <a:custGeom>
              <a:avLst/>
              <a:gdLst>
                <a:gd name="T0" fmla="*/ 570 w 571"/>
                <a:gd name="T1" fmla="*/ 0 h 1054"/>
                <a:gd name="T2" fmla="*/ 570 w 571"/>
                <a:gd name="T3" fmla="*/ 0 h 1054"/>
                <a:gd name="T4" fmla="*/ 0 w 571"/>
                <a:gd name="T5" fmla="*/ 570 h 1054"/>
                <a:gd name="T6" fmla="*/ 0 w 571"/>
                <a:gd name="T7" fmla="*/ 570 h 1054"/>
                <a:gd name="T8" fmla="*/ 268 w 571"/>
                <a:gd name="T9" fmla="*/ 1053 h 1054"/>
                <a:gd name="T10" fmla="*/ 570 w 571"/>
                <a:gd name="T11" fmla="*/ 570 h 1054"/>
                <a:gd name="T12" fmla="*/ 570 w 571"/>
                <a:gd name="T13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1" h="1054">
                  <a:moveTo>
                    <a:pt x="570" y="0"/>
                  </a:moveTo>
                  <a:lnTo>
                    <a:pt x="570" y="0"/>
                  </a:lnTo>
                  <a:cubicBezTo>
                    <a:pt x="255" y="0"/>
                    <a:pt x="0" y="254"/>
                    <a:pt x="0" y="570"/>
                  </a:cubicBezTo>
                  <a:lnTo>
                    <a:pt x="0" y="570"/>
                  </a:lnTo>
                  <a:cubicBezTo>
                    <a:pt x="0" y="774"/>
                    <a:pt x="107" y="952"/>
                    <a:pt x="268" y="1053"/>
                  </a:cubicBezTo>
                  <a:lnTo>
                    <a:pt x="570" y="570"/>
                  </a:lnTo>
                  <a:lnTo>
                    <a:pt x="57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1" name="CIRCLE LINE STROKE">
              <a:extLst>
                <a:ext uri="{FF2B5EF4-FFF2-40B4-BE49-F238E27FC236}">
                  <a16:creationId xmlns:a16="http://schemas.microsoft.com/office/drawing/2014/main" id="{EDDFDA9F-7C93-A941-9B58-A33F14DB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5885" y="11158970"/>
              <a:ext cx="214223" cy="2142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2" name="LINE STROKE">
              <a:extLst>
                <a:ext uri="{FF2B5EF4-FFF2-40B4-BE49-F238E27FC236}">
                  <a16:creationId xmlns:a16="http://schemas.microsoft.com/office/drawing/2014/main" id="{45A705CC-B15F-4543-914E-7B1581C9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631" y="11241362"/>
              <a:ext cx="801969" cy="38452"/>
            </a:xfrm>
            <a:custGeom>
              <a:avLst/>
              <a:gdLst>
                <a:gd name="T0" fmla="*/ 628 w 644"/>
                <a:gd name="T1" fmla="*/ 30 h 31"/>
                <a:gd name="T2" fmla="*/ 14 w 644"/>
                <a:gd name="T3" fmla="*/ 30 h 31"/>
                <a:gd name="T4" fmla="*/ 14 w 644"/>
                <a:gd name="T5" fmla="*/ 30 h 31"/>
                <a:gd name="T6" fmla="*/ 0 w 644"/>
                <a:gd name="T7" fmla="*/ 16 h 31"/>
                <a:gd name="T8" fmla="*/ 0 w 644"/>
                <a:gd name="T9" fmla="*/ 16 h 31"/>
                <a:gd name="T10" fmla="*/ 14 w 644"/>
                <a:gd name="T11" fmla="*/ 0 h 31"/>
                <a:gd name="T12" fmla="*/ 628 w 644"/>
                <a:gd name="T13" fmla="*/ 0 h 31"/>
                <a:gd name="T14" fmla="*/ 628 w 644"/>
                <a:gd name="T15" fmla="*/ 0 h 31"/>
                <a:gd name="T16" fmla="*/ 643 w 644"/>
                <a:gd name="T17" fmla="*/ 16 h 31"/>
                <a:gd name="T18" fmla="*/ 643 w 644"/>
                <a:gd name="T19" fmla="*/ 16 h 31"/>
                <a:gd name="T20" fmla="*/ 628 w 644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4" h="31">
                  <a:moveTo>
                    <a:pt x="628" y="30"/>
                  </a:moveTo>
                  <a:lnTo>
                    <a:pt x="14" y="30"/>
                  </a:lnTo>
                  <a:lnTo>
                    <a:pt x="14" y="30"/>
                  </a:lnTo>
                  <a:cubicBezTo>
                    <a:pt x="6" y="30"/>
                    <a:pt x="0" y="24"/>
                    <a:pt x="0" y="16"/>
                  </a:cubicBezTo>
                  <a:lnTo>
                    <a:pt x="0" y="16"/>
                  </a:lnTo>
                  <a:cubicBezTo>
                    <a:pt x="0" y="7"/>
                    <a:pt x="6" y="0"/>
                    <a:pt x="14" y="0"/>
                  </a:cubicBezTo>
                  <a:lnTo>
                    <a:pt x="628" y="0"/>
                  </a:lnTo>
                  <a:lnTo>
                    <a:pt x="628" y="0"/>
                  </a:lnTo>
                  <a:cubicBezTo>
                    <a:pt x="636" y="0"/>
                    <a:pt x="643" y="7"/>
                    <a:pt x="643" y="16"/>
                  </a:cubicBezTo>
                  <a:lnTo>
                    <a:pt x="643" y="16"/>
                  </a:lnTo>
                  <a:cubicBezTo>
                    <a:pt x="643" y="24"/>
                    <a:pt x="636" y="30"/>
                    <a:pt x="628" y="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3" name="LINE STROKE">
              <a:extLst>
                <a:ext uri="{FF2B5EF4-FFF2-40B4-BE49-F238E27FC236}">
                  <a16:creationId xmlns:a16="http://schemas.microsoft.com/office/drawing/2014/main" id="{EDF5DD05-72B0-E949-84F3-82B742C6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6865" y="11241362"/>
              <a:ext cx="400986" cy="38452"/>
            </a:xfrm>
            <a:custGeom>
              <a:avLst/>
              <a:gdLst>
                <a:gd name="T0" fmla="*/ 306 w 322"/>
                <a:gd name="T1" fmla="*/ 30 h 31"/>
                <a:gd name="T2" fmla="*/ 15 w 322"/>
                <a:gd name="T3" fmla="*/ 30 h 31"/>
                <a:gd name="T4" fmla="*/ 15 w 322"/>
                <a:gd name="T5" fmla="*/ 30 h 31"/>
                <a:gd name="T6" fmla="*/ 0 w 322"/>
                <a:gd name="T7" fmla="*/ 16 h 31"/>
                <a:gd name="T8" fmla="*/ 0 w 322"/>
                <a:gd name="T9" fmla="*/ 16 h 31"/>
                <a:gd name="T10" fmla="*/ 15 w 322"/>
                <a:gd name="T11" fmla="*/ 0 h 31"/>
                <a:gd name="T12" fmla="*/ 306 w 322"/>
                <a:gd name="T13" fmla="*/ 0 h 31"/>
                <a:gd name="T14" fmla="*/ 306 w 322"/>
                <a:gd name="T15" fmla="*/ 0 h 31"/>
                <a:gd name="T16" fmla="*/ 321 w 322"/>
                <a:gd name="T17" fmla="*/ 16 h 31"/>
                <a:gd name="T18" fmla="*/ 321 w 322"/>
                <a:gd name="T19" fmla="*/ 16 h 31"/>
                <a:gd name="T20" fmla="*/ 306 w 322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1">
                  <a:moveTo>
                    <a:pt x="306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4"/>
                    <a:pt x="0" y="16"/>
                  </a:cubicBezTo>
                  <a:lnTo>
                    <a:pt x="0" y="16"/>
                  </a:lnTo>
                  <a:cubicBezTo>
                    <a:pt x="0" y="7"/>
                    <a:pt x="7" y="0"/>
                    <a:pt x="15" y="0"/>
                  </a:cubicBezTo>
                  <a:lnTo>
                    <a:pt x="306" y="0"/>
                  </a:lnTo>
                  <a:lnTo>
                    <a:pt x="306" y="0"/>
                  </a:lnTo>
                  <a:cubicBezTo>
                    <a:pt x="314" y="0"/>
                    <a:pt x="321" y="7"/>
                    <a:pt x="321" y="16"/>
                  </a:cubicBezTo>
                  <a:lnTo>
                    <a:pt x="321" y="16"/>
                  </a:lnTo>
                  <a:cubicBezTo>
                    <a:pt x="321" y="24"/>
                    <a:pt x="314" y="30"/>
                    <a:pt x="306" y="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4" name="CIRCLE LINE STROKE">
              <a:extLst>
                <a:ext uri="{FF2B5EF4-FFF2-40B4-BE49-F238E27FC236}">
                  <a16:creationId xmlns:a16="http://schemas.microsoft.com/office/drawing/2014/main" id="{4E4C3BB3-7006-9749-A596-D9EBEA89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5885" y="11554461"/>
              <a:ext cx="214223" cy="2142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5" name="LINE STROKE">
              <a:extLst>
                <a:ext uri="{FF2B5EF4-FFF2-40B4-BE49-F238E27FC236}">
                  <a16:creationId xmlns:a16="http://schemas.microsoft.com/office/drawing/2014/main" id="{4F276A87-FFD6-234A-8F4D-6ADC3D0F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631" y="11642348"/>
              <a:ext cx="801969" cy="38449"/>
            </a:xfrm>
            <a:custGeom>
              <a:avLst/>
              <a:gdLst>
                <a:gd name="T0" fmla="*/ 628 w 644"/>
                <a:gd name="T1" fmla="*/ 30 h 31"/>
                <a:gd name="T2" fmla="*/ 14 w 644"/>
                <a:gd name="T3" fmla="*/ 30 h 31"/>
                <a:gd name="T4" fmla="*/ 14 w 644"/>
                <a:gd name="T5" fmla="*/ 30 h 31"/>
                <a:gd name="T6" fmla="*/ 0 w 644"/>
                <a:gd name="T7" fmla="*/ 16 h 31"/>
                <a:gd name="T8" fmla="*/ 0 w 644"/>
                <a:gd name="T9" fmla="*/ 16 h 31"/>
                <a:gd name="T10" fmla="*/ 14 w 644"/>
                <a:gd name="T11" fmla="*/ 0 h 31"/>
                <a:gd name="T12" fmla="*/ 628 w 644"/>
                <a:gd name="T13" fmla="*/ 0 h 31"/>
                <a:gd name="T14" fmla="*/ 628 w 644"/>
                <a:gd name="T15" fmla="*/ 0 h 31"/>
                <a:gd name="T16" fmla="*/ 643 w 644"/>
                <a:gd name="T17" fmla="*/ 16 h 31"/>
                <a:gd name="T18" fmla="*/ 643 w 644"/>
                <a:gd name="T19" fmla="*/ 16 h 31"/>
                <a:gd name="T20" fmla="*/ 628 w 644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4" h="31">
                  <a:moveTo>
                    <a:pt x="628" y="30"/>
                  </a:moveTo>
                  <a:lnTo>
                    <a:pt x="14" y="30"/>
                  </a:lnTo>
                  <a:lnTo>
                    <a:pt x="14" y="30"/>
                  </a:lnTo>
                  <a:cubicBezTo>
                    <a:pt x="6" y="30"/>
                    <a:pt x="0" y="23"/>
                    <a:pt x="0" y="16"/>
                  </a:cubicBezTo>
                  <a:lnTo>
                    <a:pt x="0" y="16"/>
                  </a:lnTo>
                  <a:cubicBezTo>
                    <a:pt x="0" y="7"/>
                    <a:pt x="6" y="0"/>
                    <a:pt x="14" y="0"/>
                  </a:cubicBezTo>
                  <a:lnTo>
                    <a:pt x="628" y="0"/>
                  </a:lnTo>
                  <a:lnTo>
                    <a:pt x="628" y="0"/>
                  </a:lnTo>
                  <a:cubicBezTo>
                    <a:pt x="636" y="0"/>
                    <a:pt x="643" y="7"/>
                    <a:pt x="643" y="16"/>
                  </a:cubicBezTo>
                  <a:lnTo>
                    <a:pt x="643" y="16"/>
                  </a:lnTo>
                  <a:cubicBezTo>
                    <a:pt x="643" y="23"/>
                    <a:pt x="636" y="30"/>
                    <a:pt x="628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6" name="LINE STROKE">
              <a:extLst>
                <a:ext uri="{FF2B5EF4-FFF2-40B4-BE49-F238E27FC236}">
                  <a16:creationId xmlns:a16="http://schemas.microsoft.com/office/drawing/2014/main" id="{3EDBA1A5-8C44-ED40-AB52-75321BEC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6865" y="11642348"/>
              <a:ext cx="400986" cy="38449"/>
            </a:xfrm>
            <a:custGeom>
              <a:avLst/>
              <a:gdLst>
                <a:gd name="T0" fmla="*/ 306 w 322"/>
                <a:gd name="T1" fmla="*/ 30 h 31"/>
                <a:gd name="T2" fmla="*/ 15 w 322"/>
                <a:gd name="T3" fmla="*/ 30 h 31"/>
                <a:gd name="T4" fmla="*/ 15 w 322"/>
                <a:gd name="T5" fmla="*/ 30 h 31"/>
                <a:gd name="T6" fmla="*/ 0 w 322"/>
                <a:gd name="T7" fmla="*/ 16 h 31"/>
                <a:gd name="T8" fmla="*/ 0 w 322"/>
                <a:gd name="T9" fmla="*/ 16 h 31"/>
                <a:gd name="T10" fmla="*/ 15 w 322"/>
                <a:gd name="T11" fmla="*/ 0 h 31"/>
                <a:gd name="T12" fmla="*/ 306 w 322"/>
                <a:gd name="T13" fmla="*/ 0 h 31"/>
                <a:gd name="T14" fmla="*/ 306 w 322"/>
                <a:gd name="T15" fmla="*/ 0 h 31"/>
                <a:gd name="T16" fmla="*/ 321 w 322"/>
                <a:gd name="T17" fmla="*/ 16 h 31"/>
                <a:gd name="T18" fmla="*/ 321 w 322"/>
                <a:gd name="T19" fmla="*/ 16 h 31"/>
                <a:gd name="T20" fmla="*/ 306 w 322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1">
                  <a:moveTo>
                    <a:pt x="306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3"/>
                    <a:pt x="0" y="16"/>
                  </a:cubicBezTo>
                  <a:lnTo>
                    <a:pt x="0" y="16"/>
                  </a:lnTo>
                  <a:cubicBezTo>
                    <a:pt x="0" y="7"/>
                    <a:pt x="7" y="0"/>
                    <a:pt x="15" y="0"/>
                  </a:cubicBezTo>
                  <a:lnTo>
                    <a:pt x="306" y="0"/>
                  </a:lnTo>
                  <a:lnTo>
                    <a:pt x="306" y="0"/>
                  </a:lnTo>
                  <a:cubicBezTo>
                    <a:pt x="314" y="0"/>
                    <a:pt x="321" y="7"/>
                    <a:pt x="321" y="16"/>
                  </a:cubicBezTo>
                  <a:lnTo>
                    <a:pt x="321" y="16"/>
                  </a:lnTo>
                  <a:cubicBezTo>
                    <a:pt x="321" y="23"/>
                    <a:pt x="314" y="30"/>
                    <a:pt x="306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9" name="RECTANGLE BASE CHECKLIST">
              <a:extLst>
                <a:ext uri="{FF2B5EF4-FFF2-40B4-BE49-F238E27FC236}">
                  <a16:creationId xmlns:a16="http://schemas.microsoft.com/office/drawing/2014/main" id="{49F077D4-D7EC-1F45-8092-5AF07826B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113" y="9296863"/>
              <a:ext cx="862389" cy="6426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0" name="RECTANGLE BASE CHECKLIST">
              <a:extLst>
                <a:ext uri="{FF2B5EF4-FFF2-40B4-BE49-F238E27FC236}">
                  <a16:creationId xmlns:a16="http://schemas.microsoft.com/office/drawing/2014/main" id="{78C9F012-C24A-4A4F-B57D-2B53D76F4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113" y="10153761"/>
              <a:ext cx="862389" cy="648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1" name="RECTANGLE BASE CHECKLIST">
              <a:extLst>
                <a:ext uri="{FF2B5EF4-FFF2-40B4-BE49-F238E27FC236}">
                  <a16:creationId xmlns:a16="http://schemas.microsoft.com/office/drawing/2014/main" id="{F242B3A8-CF13-D945-BCC9-C3C0DAD7C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678" y="10153761"/>
              <a:ext cx="829435" cy="648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2" name="RECTANGLE BASE CHECKLIST">
              <a:extLst>
                <a:ext uri="{FF2B5EF4-FFF2-40B4-BE49-F238E27FC236}">
                  <a16:creationId xmlns:a16="http://schemas.microsoft.com/office/drawing/2014/main" id="{CD281FAD-0693-DB4A-8852-307542FCF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678" y="9296863"/>
              <a:ext cx="829435" cy="642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7" name="CIRCLE CHECK">
              <a:extLst>
                <a:ext uri="{FF2B5EF4-FFF2-40B4-BE49-F238E27FC236}">
                  <a16:creationId xmlns:a16="http://schemas.microsoft.com/office/drawing/2014/main" id="{7E004CBA-BB34-114C-9237-BF4CB2C1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1933" y="9390245"/>
              <a:ext cx="455912" cy="4559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8" name="CHECKLIST">
              <a:extLst>
                <a:ext uri="{FF2B5EF4-FFF2-40B4-BE49-F238E27FC236}">
                  <a16:creationId xmlns:a16="http://schemas.microsoft.com/office/drawing/2014/main" id="{C91CEF03-63B3-FC42-988F-B3798B895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3" y="9522075"/>
              <a:ext cx="208732" cy="203237"/>
            </a:xfrm>
            <a:custGeom>
              <a:avLst/>
              <a:gdLst>
                <a:gd name="T0" fmla="*/ 57 w 166"/>
                <a:gd name="T1" fmla="*/ 164 h 165"/>
                <a:gd name="T2" fmla="*/ 57 w 166"/>
                <a:gd name="T3" fmla="*/ 164 h 165"/>
                <a:gd name="T4" fmla="*/ 47 w 166"/>
                <a:gd name="T5" fmla="*/ 160 h 165"/>
                <a:gd name="T6" fmla="*/ 7 w 166"/>
                <a:gd name="T7" fmla="*/ 120 h 165"/>
                <a:gd name="T8" fmla="*/ 7 w 166"/>
                <a:gd name="T9" fmla="*/ 120 h 165"/>
                <a:gd name="T10" fmla="*/ 7 w 166"/>
                <a:gd name="T11" fmla="*/ 99 h 165"/>
                <a:gd name="T12" fmla="*/ 7 w 166"/>
                <a:gd name="T13" fmla="*/ 99 h 165"/>
                <a:gd name="T14" fmla="*/ 27 w 166"/>
                <a:gd name="T15" fmla="*/ 99 h 165"/>
                <a:gd name="T16" fmla="*/ 55 w 166"/>
                <a:gd name="T17" fmla="*/ 126 h 165"/>
                <a:gd name="T18" fmla="*/ 136 w 166"/>
                <a:gd name="T19" fmla="*/ 8 h 165"/>
                <a:gd name="T20" fmla="*/ 136 w 166"/>
                <a:gd name="T21" fmla="*/ 8 h 165"/>
                <a:gd name="T22" fmla="*/ 156 w 166"/>
                <a:gd name="T23" fmla="*/ 5 h 165"/>
                <a:gd name="T24" fmla="*/ 156 w 166"/>
                <a:gd name="T25" fmla="*/ 5 h 165"/>
                <a:gd name="T26" fmla="*/ 161 w 166"/>
                <a:gd name="T27" fmla="*/ 25 h 165"/>
                <a:gd name="T28" fmla="*/ 70 w 166"/>
                <a:gd name="T29" fmla="*/ 158 h 165"/>
                <a:gd name="T30" fmla="*/ 70 w 166"/>
                <a:gd name="T31" fmla="*/ 158 h 165"/>
                <a:gd name="T32" fmla="*/ 58 w 166"/>
                <a:gd name="T33" fmla="*/ 164 h 165"/>
                <a:gd name="T34" fmla="*/ 58 w 166"/>
                <a:gd name="T35" fmla="*/ 164 h 165"/>
                <a:gd name="T36" fmla="*/ 57 w 166"/>
                <a:gd name="T37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165">
                  <a:moveTo>
                    <a:pt x="57" y="164"/>
                  </a:moveTo>
                  <a:lnTo>
                    <a:pt x="57" y="164"/>
                  </a:lnTo>
                  <a:cubicBezTo>
                    <a:pt x="54" y="164"/>
                    <a:pt x="50" y="163"/>
                    <a:pt x="47" y="160"/>
                  </a:cubicBezTo>
                  <a:lnTo>
                    <a:pt x="7" y="120"/>
                  </a:lnTo>
                  <a:lnTo>
                    <a:pt x="7" y="120"/>
                  </a:lnTo>
                  <a:cubicBezTo>
                    <a:pt x="0" y="113"/>
                    <a:pt x="0" y="104"/>
                    <a:pt x="7" y="99"/>
                  </a:cubicBezTo>
                  <a:lnTo>
                    <a:pt x="7" y="99"/>
                  </a:lnTo>
                  <a:cubicBezTo>
                    <a:pt x="12" y="93"/>
                    <a:pt x="22" y="93"/>
                    <a:pt x="27" y="99"/>
                  </a:cubicBezTo>
                  <a:lnTo>
                    <a:pt x="55" y="126"/>
                  </a:lnTo>
                  <a:lnTo>
                    <a:pt x="136" y="8"/>
                  </a:lnTo>
                  <a:lnTo>
                    <a:pt x="136" y="8"/>
                  </a:lnTo>
                  <a:cubicBezTo>
                    <a:pt x="140" y="2"/>
                    <a:pt x="150" y="0"/>
                    <a:pt x="156" y="5"/>
                  </a:cubicBezTo>
                  <a:lnTo>
                    <a:pt x="156" y="5"/>
                  </a:lnTo>
                  <a:cubicBezTo>
                    <a:pt x="163" y="9"/>
                    <a:pt x="165" y="18"/>
                    <a:pt x="161" y="25"/>
                  </a:cubicBezTo>
                  <a:lnTo>
                    <a:pt x="70" y="158"/>
                  </a:lnTo>
                  <a:lnTo>
                    <a:pt x="70" y="158"/>
                  </a:lnTo>
                  <a:cubicBezTo>
                    <a:pt x="67" y="161"/>
                    <a:pt x="63" y="163"/>
                    <a:pt x="58" y="164"/>
                  </a:cubicBezTo>
                  <a:lnTo>
                    <a:pt x="58" y="164"/>
                  </a:lnTo>
                  <a:cubicBezTo>
                    <a:pt x="58" y="164"/>
                    <a:pt x="58" y="164"/>
                    <a:pt x="57" y="16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49" name="LINE STROKE">
              <a:extLst>
                <a:ext uri="{FF2B5EF4-FFF2-40B4-BE49-F238E27FC236}">
                  <a16:creationId xmlns:a16="http://schemas.microsoft.com/office/drawing/2014/main" id="{16A30B38-C635-9A46-AC93-E86B2A63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9461651"/>
              <a:ext cx="313099" cy="38452"/>
            </a:xfrm>
            <a:custGeom>
              <a:avLst/>
              <a:gdLst>
                <a:gd name="T0" fmla="*/ 235 w 251"/>
                <a:gd name="T1" fmla="*/ 29 h 30"/>
                <a:gd name="T2" fmla="*/ 15 w 251"/>
                <a:gd name="T3" fmla="*/ 29 h 30"/>
                <a:gd name="T4" fmla="*/ 15 w 251"/>
                <a:gd name="T5" fmla="*/ 29 h 30"/>
                <a:gd name="T6" fmla="*/ 0 w 251"/>
                <a:gd name="T7" fmla="*/ 14 h 30"/>
                <a:gd name="T8" fmla="*/ 0 w 251"/>
                <a:gd name="T9" fmla="*/ 14 h 30"/>
                <a:gd name="T10" fmla="*/ 15 w 251"/>
                <a:gd name="T11" fmla="*/ 0 h 30"/>
                <a:gd name="T12" fmla="*/ 235 w 251"/>
                <a:gd name="T13" fmla="*/ 0 h 30"/>
                <a:gd name="T14" fmla="*/ 235 w 251"/>
                <a:gd name="T15" fmla="*/ 0 h 30"/>
                <a:gd name="T16" fmla="*/ 250 w 251"/>
                <a:gd name="T17" fmla="*/ 14 h 30"/>
                <a:gd name="T18" fmla="*/ 250 w 251"/>
                <a:gd name="T19" fmla="*/ 14 h 30"/>
                <a:gd name="T20" fmla="*/ 235 w 251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30">
                  <a:moveTo>
                    <a:pt x="235" y="29"/>
                  </a:moveTo>
                  <a:lnTo>
                    <a:pt x="15" y="29"/>
                  </a:lnTo>
                  <a:lnTo>
                    <a:pt x="15" y="29"/>
                  </a:lnTo>
                  <a:cubicBezTo>
                    <a:pt x="7" y="29"/>
                    <a:pt x="0" y="22"/>
                    <a:pt x="0" y="14"/>
                  </a:cubicBezTo>
                  <a:lnTo>
                    <a:pt x="0" y="14"/>
                  </a:lnTo>
                  <a:cubicBezTo>
                    <a:pt x="0" y="6"/>
                    <a:pt x="7" y="0"/>
                    <a:pt x="15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243" y="0"/>
                    <a:pt x="250" y="6"/>
                    <a:pt x="250" y="14"/>
                  </a:cubicBezTo>
                  <a:lnTo>
                    <a:pt x="250" y="14"/>
                  </a:lnTo>
                  <a:cubicBezTo>
                    <a:pt x="250" y="22"/>
                    <a:pt x="243" y="29"/>
                    <a:pt x="235" y="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0" name="LINE STROKE">
              <a:extLst>
                <a:ext uri="{FF2B5EF4-FFF2-40B4-BE49-F238E27FC236}">
                  <a16:creationId xmlns:a16="http://schemas.microsoft.com/office/drawing/2014/main" id="{9CFF6D2C-FBAD-BB4E-834A-E84A550B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9598976"/>
              <a:ext cx="571265" cy="38449"/>
            </a:xfrm>
            <a:custGeom>
              <a:avLst/>
              <a:gdLst>
                <a:gd name="T0" fmla="*/ 442 w 458"/>
                <a:gd name="T1" fmla="*/ 30 h 31"/>
                <a:gd name="T2" fmla="*/ 15 w 458"/>
                <a:gd name="T3" fmla="*/ 30 h 31"/>
                <a:gd name="T4" fmla="*/ 15 w 458"/>
                <a:gd name="T5" fmla="*/ 30 h 31"/>
                <a:gd name="T6" fmla="*/ 0 w 458"/>
                <a:gd name="T7" fmla="*/ 15 h 31"/>
                <a:gd name="T8" fmla="*/ 0 w 458"/>
                <a:gd name="T9" fmla="*/ 15 h 31"/>
                <a:gd name="T10" fmla="*/ 15 w 458"/>
                <a:gd name="T11" fmla="*/ 0 h 31"/>
                <a:gd name="T12" fmla="*/ 442 w 458"/>
                <a:gd name="T13" fmla="*/ 0 h 31"/>
                <a:gd name="T14" fmla="*/ 442 w 458"/>
                <a:gd name="T15" fmla="*/ 0 h 31"/>
                <a:gd name="T16" fmla="*/ 457 w 458"/>
                <a:gd name="T17" fmla="*/ 15 h 31"/>
                <a:gd name="T18" fmla="*/ 457 w 458"/>
                <a:gd name="T19" fmla="*/ 15 h 31"/>
                <a:gd name="T20" fmla="*/ 442 w 458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31">
                  <a:moveTo>
                    <a:pt x="442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42" y="0"/>
                  </a:lnTo>
                  <a:lnTo>
                    <a:pt x="442" y="0"/>
                  </a:lnTo>
                  <a:cubicBezTo>
                    <a:pt x="450" y="0"/>
                    <a:pt x="457" y="7"/>
                    <a:pt x="457" y="15"/>
                  </a:cubicBezTo>
                  <a:lnTo>
                    <a:pt x="457" y="15"/>
                  </a:lnTo>
                  <a:cubicBezTo>
                    <a:pt x="457" y="23"/>
                    <a:pt x="450" y="30"/>
                    <a:pt x="442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1" name="LINE STROKE">
              <a:extLst>
                <a:ext uri="{FF2B5EF4-FFF2-40B4-BE49-F238E27FC236}">
                  <a16:creationId xmlns:a16="http://schemas.microsoft.com/office/drawing/2014/main" id="{29FE11FB-12D7-DF48-87FB-CFB73A0DA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9736298"/>
              <a:ext cx="571265" cy="38452"/>
            </a:xfrm>
            <a:custGeom>
              <a:avLst/>
              <a:gdLst>
                <a:gd name="T0" fmla="*/ 442 w 458"/>
                <a:gd name="T1" fmla="*/ 30 h 31"/>
                <a:gd name="T2" fmla="*/ 15 w 458"/>
                <a:gd name="T3" fmla="*/ 30 h 31"/>
                <a:gd name="T4" fmla="*/ 15 w 458"/>
                <a:gd name="T5" fmla="*/ 30 h 31"/>
                <a:gd name="T6" fmla="*/ 0 w 458"/>
                <a:gd name="T7" fmla="*/ 15 h 31"/>
                <a:gd name="T8" fmla="*/ 0 w 458"/>
                <a:gd name="T9" fmla="*/ 15 h 31"/>
                <a:gd name="T10" fmla="*/ 15 w 458"/>
                <a:gd name="T11" fmla="*/ 0 h 31"/>
                <a:gd name="T12" fmla="*/ 442 w 458"/>
                <a:gd name="T13" fmla="*/ 0 h 31"/>
                <a:gd name="T14" fmla="*/ 442 w 458"/>
                <a:gd name="T15" fmla="*/ 0 h 31"/>
                <a:gd name="T16" fmla="*/ 457 w 458"/>
                <a:gd name="T17" fmla="*/ 15 h 31"/>
                <a:gd name="T18" fmla="*/ 457 w 458"/>
                <a:gd name="T19" fmla="*/ 15 h 31"/>
                <a:gd name="T20" fmla="*/ 442 w 458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31">
                  <a:moveTo>
                    <a:pt x="442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42" y="0"/>
                  </a:lnTo>
                  <a:lnTo>
                    <a:pt x="442" y="0"/>
                  </a:lnTo>
                  <a:cubicBezTo>
                    <a:pt x="450" y="0"/>
                    <a:pt x="457" y="7"/>
                    <a:pt x="457" y="15"/>
                  </a:cubicBezTo>
                  <a:lnTo>
                    <a:pt x="457" y="15"/>
                  </a:lnTo>
                  <a:cubicBezTo>
                    <a:pt x="457" y="23"/>
                    <a:pt x="450" y="30"/>
                    <a:pt x="442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2" name="CIRCLE CHECK">
              <a:extLst>
                <a:ext uri="{FF2B5EF4-FFF2-40B4-BE49-F238E27FC236}">
                  <a16:creationId xmlns:a16="http://schemas.microsoft.com/office/drawing/2014/main" id="{C3C0C036-C153-7D45-9F59-ACD93114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1933" y="10252634"/>
              <a:ext cx="455912" cy="455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3" name="CHECKLIST">
              <a:extLst>
                <a:ext uri="{FF2B5EF4-FFF2-40B4-BE49-F238E27FC236}">
                  <a16:creationId xmlns:a16="http://schemas.microsoft.com/office/drawing/2014/main" id="{6BFD5B22-2ED7-164C-B6EB-58614B06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3" y="10384464"/>
              <a:ext cx="208732" cy="203240"/>
            </a:xfrm>
            <a:custGeom>
              <a:avLst/>
              <a:gdLst>
                <a:gd name="T0" fmla="*/ 57 w 166"/>
                <a:gd name="T1" fmla="*/ 164 h 165"/>
                <a:gd name="T2" fmla="*/ 57 w 166"/>
                <a:gd name="T3" fmla="*/ 164 h 165"/>
                <a:gd name="T4" fmla="*/ 47 w 166"/>
                <a:gd name="T5" fmla="*/ 160 h 165"/>
                <a:gd name="T6" fmla="*/ 7 w 166"/>
                <a:gd name="T7" fmla="*/ 119 h 165"/>
                <a:gd name="T8" fmla="*/ 7 w 166"/>
                <a:gd name="T9" fmla="*/ 119 h 165"/>
                <a:gd name="T10" fmla="*/ 7 w 166"/>
                <a:gd name="T11" fmla="*/ 99 h 165"/>
                <a:gd name="T12" fmla="*/ 7 w 166"/>
                <a:gd name="T13" fmla="*/ 99 h 165"/>
                <a:gd name="T14" fmla="*/ 27 w 166"/>
                <a:gd name="T15" fmla="*/ 99 h 165"/>
                <a:gd name="T16" fmla="*/ 55 w 166"/>
                <a:gd name="T17" fmla="*/ 127 h 165"/>
                <a:gd name="T18" fmla="*/ 136 w 166"/>
                <a:gd name="T19" fmla="*/ 9 h 165"/>
                <a:gd name="T20" fmla="*/ 136 w 166"/>
                <a:gd name="T21" fmla="*/ 9 h 165"/>
                <a:gd name="T22" fmla="*/ 156 w 166"/>
                <a:gd name="T23" fmla="*/ 4 h 165"/>
                <a:gd name="T24" fmla="*/ 156 w 166"/>
                <a:gd name="T25" fmla="*/ 4 h 165"/>
                <a:gd name="T26" fmla="*/ 161 w 166"/>
                <a:gd name="T27" fmla="*/ 25 h 165"/>
                <a:gd name="T28" fmla="*/ 70 w 166"/>
                <a:gd name="T29" fmla="*/ 158 h 165"/>
                <a:gd name="T30" fmla="*/ 70 w 166"/>
                <a:gd name="T31" fmla="*/ 158 h 165"/>
                <a:gd name="T32" fmla="*/ 58 w 166"/>
                <a:gd name="T33" fmla="*/ 164 h 165"/>
                <a:gd name="T34" fmla="*/ 58 w 166"/>
                <a:gd name="T35" fmla="*/ 164 h 165"/>
                <a:gd name="T36" fmla="*/ 57 w 166"/>
                <a:gd name="T37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165">
                  <a:moveTo>
                    <a:pt x="57" y="164"/>
                  </a:moveTo>
                  <a:lnTo>
                    <a:pt x="57" y="164"/>
                  </a:lnTo>
                  <a:cubicBezTo>
                    <a:pt x="54" y="164"/>
                    <a:pt x="50" y="163"/>
                    <a:pt x="47" y="160"/>
                  </a:cubicBezTo>
                  <a:lnTo>
                    <a:pt x="7" y="119"/>
                  </a:lnTo>
                  <a:lnTo>
                    <a:pt x="7" y="119"/>
                  </a:lnTo>
                  <a:cubicBezTo>
                    <a:pt x="0" y="114"/>
                    <a:pt x="0" y="105"/>
                    <a:pt x="7" y="99"/>
                  </a:cubicBezTo>
                  <a:lnTo>
                    <a:pt x="7" y="99"/>
                  </a:lnTo>
                  <a:cubicBezTo>
                    <a:pt x="12" y="93"/>
                    <a:pt x="22" y="93"/>
                    <a:pt x="27" y="99"/>
                  </a:cubicBezTo>
                  <a:lnTo>
                    <a:pt x="55" y="127"/>
                  </a:lnTo>
                  <a:lnTo>
                    <a:pt x="136" y="9"/>
                  </a:lnTo>
                  <a:lnTo>
                    <a:pt x="136" y="9"/>
                  </a:lnTo>
                  <a:cubicBezTo>
                    <a:pt x="140" y="2"/>
                    <a:pt x="150" y="0"/>
                    <a:pt x="156" y="4"/>
                  </a:cubicBezTo>
                  <a:lnTo>
                    <a:pt x="156" y="4"/>
                  </a:lnTo>
                  <a:cubicBezTo>
                    <a:pt x="163" y="9"/>
                    <a:pt x="165" y="18"/>
                    <a:pt x="161" y="25"/>
                  </a:cubicBezTo>
                  <a:lnTo>
                    <a:pt x="70" y="158"/>
                  </a:lnTo>
                  <a:lnTo>
                    <a:pt x="70" y="158"/>
                  </a:lnTo>
                  <a:cubicBezTo>
                    <a:pt x="67" y="162"/>
                    <a:pt x="63" y="164"/>
                    <a:pt x="58" y="164"/>
                  </a:cubicBezTo>
                  <a:lnTo>
                    <a:pt x="58" y="164"/>
                  </a:lnTo>
                  <a:cubicBezTo>
                    <a:pt x="58" y="164"/>
                    <a:pt x="58" y="164"/>
                    <a:pt x="57" y="16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4" name="LINE STROKE">
              <a:extLst>
                <a:ext uri="{FF2B5EF4-FFF2-40B4-BE49-F238E27FC236}">
                  <a16:creationId xmlns:a16="http://schemas.microsoft.com/office/drawing/2014/main" id="{BEB5B238-7763-B348-9745-084BAB51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10324044"/>
              <a:ext cx="313099" cy="38449"/>
            </a:xfrm>
            <a:custGeom>
              <a:avLst/>
              <a:gdLst>
                <a:gd name="T0" fmla="*/ 235 w 251"/>
                <a:gd name="T1" fmla="*/ 30 h 31"/>
                <a:gd name="T2" fmla="*/ 15 w 251"/>
                <a:gd name="T3" fmla="*/ 30 h 31"/>
                <a:gd name="T4" fmla="*/ 15 w 251"/>
                <a:gd name="T5" fmla="*/ 30 h 31"/>
                <a:gd name="T6" fmla="*/ 0 w 251"/>
                <a:gd name="T7" fmla="*/ 15 h 31"/>
                <a:gd name="T8" fmla="*/ 0 w 251"/>
                <a:gd name="T9" fmla="*/ 15 h 31"/>
                <a:gd name="T10" fmla="*/ 15 w 251"/>
                <a:gd name="T11" fmla="*/ 0 h 31"/>
                <a:gd name="T12" fmla="*/ 235 w 251"/>
                <a:gd name="T13" fmla="*/ 0 h 31"/>
                <a:gd name="T14" fmla="*/ 235 w 251"/>
                <a:gd name="T15" fmla="*/ 0 h 31"/>
                <a:gd name="T16" fmla="*/ 250 w 251"/>
                <a:gd name="T17" fmla="*/ 15 h 31"/>
                <a:gd name="T18" fmla="*/ 250 w 251"/>
                <a:gd name="T19" fmla="*/ 15 h 31"/>
                <a:gd name="T20" fmla="*/ 235 w 251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31">
                  <a:moveTo>
                    <a:pt x="235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235" y="0"/>
                  </a:lnTo>
                  <a:lnTo>
                    <a:pt x="235" y="0"/>
                  </a:lnTo>
                  <a:cubicBezTo>
                    <a:pt x="243" y="0"/>
                    <a:pt x="250" y="7"/>
                    <a:pt x="250" y="15"/>
                  </a:cubicBezTo>
                  <a:lnTo>
                    <a:pt x="250" y="15"/>
                  </a:lnTo>
                  <a:cubicBezTo>
                    <a:pt x="250" y="23"/>
                    <a:pt x="243" y="30"/>
                    <a:pt x="235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5" name="LINE STROKE">
              <a:extLst>
                <a:ext uri="{FF2B5EF4-FFF2-40B4-BE49-F238E27FC236}">
                  <a16:creationId xmlns:a16="http://schemas.microsoft.com/office/drawing/2014/main" id="{C03B1F5B-9764-B449-ADAF-F07FCDA0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10455874"/>
              <a:ext cx="571265" cy="38449"/>
            </a:xfrm>
            <a:custGeom>
              <a:avLst/>
              <a:gdLst>
                <a:gd name="T0" fmla="*/ 442 w 458"/>
                <a:gd name="T1" fmla="*/ 30 h 31"/>
                <a:gd name="T2" fmla="*/ 15 w 458"/>
                <a:gd name="T3" fmla="*/ 30 h 31"/>
                <a:gd name="T4" fmla="*/ 15 w 458"/>
                <a:gd name="T5" fmla="*/ 30 h 31"/>
                <a:gd name="T6" fmla="*/ 0 w 458"/>
                <a:gd name="T7" fmla="*/ 15 h 31"/>
                <a:gd name="T8" fmla="*/ 0 w 458"/>
                <a:gd name="T9" fmla="*/ 15 h 31"/>
                <a:gd name="T10" fmla="*/ 15 w 458"/>
                <a:gd name="T11" fmla="*/ 0 h 31"/>
                <a:gd name="T12" fmla="*/ 442 w 458"/>
                <a:gd name="T13" fmla="*/ 0 h 31"/>
                <a:gd name="T14" fmla="*/ 442 w 458"/>
                <a:gd name="T15" fmla="*/ 0 h 31"/>
                <a:gd name="T16" fmla="*/ 457 w 458"/>
                <a:gd name="T17" fmla="*/ 15 h 31"/>
                <a:gd name="T18" fmla="*/ 457 w 458"/>
                <a:gd name="T19" fmla="*/ 15 h 31"/>
                <a:gd name="T20" fmla="*/ 442 w 458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31">
                  <a:moveTo>
                    <a:pt x="442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4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42" y="0"/>
                  </a:lnTo>
                  <a:lnTo>
                    <a:pt x="442" y="0"/>
                  </a:lnTo>
                  <a:cubicBezTo>
                    <a:pt x="450" y="0"/>
                    <a:pt x="457" y="7"/>
                    <a:pt x="457" y="15"/>
                  </a:cubicBezTo>
                  <a:lnTo>
                    <a:pt x="457" y="15"/>
                  </a:lnTo>
                  <a:cubicBezTo>
                    <a:pt x="457" y="24"/>
                    <a:pt x="450" y="30"/>
                    <a:pt x="442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6" name="LINE STROKE">
              <a:extLst>
                <a:ext uri="{FF2B5EF4-FFF2-40B4-BE49-F238E27FC236}">
                  <a16:creationId xmlns:a16="http://schemas.microsoft.com/office/drawing/2014/main" id="{A9487396-9CE2-0F4F-B79E-5C88F57B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8407" y="10593196"/>
              <a:ext cx="571265" cy="38452"/>
            </a:xfrm>
            <a:custGeom>
              <a:avLst/>
              <a:gdLst>
                <a:gd name="T0" fmla="*/ 442 w 458"/>
                <a:gd name="T1" fmla="*/ 30 h 31"/>
                <a:gd name="T2" fmla="*/ 15 w 458"/>
                <a:gd name="T3" fmla="*/ 30 h 31"/>
                <a:gd name="T4" fmla="*/ 15 w 458"/>
                <a:gd name="T5" fmla="*/ 30 h 31"/>
                <a:gd name="T6" fmla="*/ 0 w 458"/>
                <a:gd name="T7" fmla="*/ 15 h 31"/>
                <a:gd name="T8" fmla="*/ 0 w 458"/>
                <a:gd name="T9" fmla="*/ 15 h 31"/>
                <a:gd name="T10" fmla="*/ 15 w 458"/>
                <a:gd name="T11" fmla="*/ 0 h 31"/>
                <a:gd name="T12" fmla="*/ 442 w 458"/>
                <a:gd name="T13" fmla="*/ 0 h 31"/>
                <a:gd name="T14" fmla="*/ 442 w 458"/>
                <a:gd name="T15" fmla="*/ 0 h 31"/>
                <a:gd name="T16" fmla="*/ 457 w 458"/>
                <a:gd name="T17" fmla="*/ 15 h 31"/>
                <a:gd name="T18" fmla="*/ 457 w 458"/>
                <a:gd name="T19" fmla="*/ 15 h 31"/>
                <a:gd name="T20" fmla="*/ 442 w 458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31">
                  <a:moveTo>
                    <a:pt x="442" y="30"/>
                  </a:moveTo>
                  <a:lnTo>
                    <a:pt x="15" y="30"/>
                  </a:ln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42" y="0"/>
                  </a:lnTo>
                  <a:lnTo>
                    <a:pt x="442" y="0"/>
                  </a:lnTo>
                  <a:cubicBezTo>
                    <a:pt x="450" y="0"/>
                    <a:pt x="457" y="7"/>
                    <a:pt x="457" y="15"/>
                  </a:cubicBezTo>
                  <a:lnTo>
                    <a:pt x="457" y="15"/>
                  </a:lnTo>
                  <a:cubicBezTo>
                    <a:pt x="457" y="23"/>
                    <a:pt x="450" y="30"/>
                    <a:pt x="442" y="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7" name="FACE">
              <a:extLst>
                <a:ext uri="{FF2B5EF4-FFF2-40B4-BE49-F238E27FC236}">
                  <a16:creationId xmlns:a16="http://schemas.microsoft.com/office/drawing/2014/main" id="{8FF713D7-4953-7843-B40B-E1DF725A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6008" y="10142775"/>
              <a:ext cx="741548" cy="1175488"/>
            </a:xfrm>
            <a:custGeom>
              <a:avLst/>
              <a:gdLst>
                <a:gd name="T0" fmla="*/ 554 w 594"/>
                <a:gd name="T1" fmla="*/ 662 h 945"/>
                <a:gd name="T2" fmla="*/ 499 w 594"/>
                <a:gd name="T3" fmla="*/ 493 h 945"/>
                <a:gd name="T4" fmla="*/ 499 w 594"/>
                <a:gd name="T5" fmla="*/ 493 h 945"/>
                <a:gd name="T6" fmla="*/ 542 w 594"/>
                <a:gd name="T7" fmla="*/ 376 h 945"/>
                <a:gd name="T8" fmla="*/ 542 w 594"/>
                <a:gd name="T9" fmla="*/ 376 h 945"/>
                <a:gd name="T10" fmla="*/ 362 w 594"/>
                <a:gd name="T11" fmla="*/ 31 h 945"/>
                <a:gd name="T12" fmla="*/ 362 w 594"/>
                <a:gd name="T13" fmla="*/ 31 h 945"/>
                <a:gd name="T14" fmla="*/ 51 w 594"/>
                <a:gd name="T15" fmla="*/ 263 h 945"/>
                <a:gd name="T16" fmla="*/ 51 w 594"/>
                <a:gd name="T17" fmla="*/ 263 h 945"/>
                <a:gd name="T18" fmla="*/ 227 w 594"/>
                <a:gd name="T19" fmla="*/ 609 h 945"/>
                <a:gd name="T20" fmla="*/ 227 w 594"/>
                <a:gd name="T21" fmla="*/ 609 h 945"/>
                <a:gd name="T22" fmla="*/ 293 w 594"/>
                <a:gd name="T23" fmla="*/ 819 h 945"/>
                <a:gd name="T24" fmla="*/ 293 w 594"/>
                <a:gd name="T25" fmla="*/ 819 h 945"/>
                <a:gd name="T26" fmla="*/ 554 w 594"/>
                <a:gd name="T27" fmla="*/ 662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945">
                  <a:moveTo>
                    <a:pt x="554" y="662"/>
                  </a:moveTo>
                  <a:lnTo>
                    <a:pt x="499" y="493"/>
                  </a:lnTo>
                  <a:lnTo>
                    <a:pt x="499" y="493"/>
                  </a:lnTo>
                  <a:cubicBezTo>
                    <a:pt x="517" y="463"/>
                    <a:pt x="531" y="424"/>
                    <a:pt x="542" y="376"/>
                  </a:cubicBezTo>
                  <a:lnTo>
                    <a:pt x="542" y="376"/>
                  </a:lnTo>
                  <a:cubicBezTo>
                    <a:pt x="593" y="156"/>
                    <a:pt x="498" y="62"/>
                    <a:pt x="362" y="31"/>
                  </a:cubicBezTo>
                  <a:lnTo>
                    <a:pt x="362" y="31"/>
                  </a:lnTo>
                  <a:cubicBezTo>
                    <a:pt x="226" y="0"/>
                    <a:pt x="101" y="43"/>
                    <a:pt x="51" y="263"/>
                  </a:cubicBezTo>
                  <a:lnTo>
                    <a:pt x="51" y="263"/>
                  </a:lnTo>
                  <a:cubicBezTo>
                    <a:pt x="0" y="483"/>
                    <a:pt x="5" y="608"/>
                    <a:pt x="227" y="609"/>
                  </a:cubicBezTo>
                  <a:lnTo>
                    <a:pt x="227" y="609"/>
                  </a:lnTo>
                  <a:cubicBezTo>
                    <a:pt x="227" y="609"/>
                    <a:pt x="278" y="766"/>
                    <a:pt x="293" y="819"/>
                  </a:cubicBezTo>
                  <a:lnTo>
                    <a:pt x="293" y="819"/>
                  </a:lnTo>
                  <a:cubicBezTo>
                    <a:pt x="331" y="944"/>
                    <a:pt x="554" y="662"/>
                    <a:pt x="554" y="662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8" name="HAIR">
              <a:extLst>
                <a:ext uri="{FF2B5EF4-FFF2-40B4-BE49-F238E27FC236}">
                  <a16:creationId xmlns:a16="http://schemas.microsoft.com/office/drawing/2014/main" id="{2E6AE27A-1FED-A54F-BEE8-761F8FCC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881" y="10021931"/>
              <a:ext cx="736053" cy="752534"/>
            </a:xfrm>
            <a:custGeom>
              <a:avLst/>
              <a:gdLst>
                <a:gd name="T0" fmla="*/ 420 w 593"/>
                <a:gd name="T1" fmla="*/ 586 h 602"/>
                <a:gd name="T2" fmla="*/ 343 w 593"/>
                <a:gd name="T3" fmla="*/ 523 h 602"/>
                <a:gd name="T4" fmla="*/ 343 w 593"/>
                <a:gd name="T5" fmla="*/ 523 h 602"/>
                <a:gd name="T6" fmla="*/ 384 w 593"/>
                <a:gd name="T7" fmla="*/ 420 h 602"/>
                <a:gd name="T8" fmla="*/ 384 w 593"/>
                <a:gd name="T9" fmla="*/ 420 h 602"/>
                <a:gd name="T10" fmla="*/ 322 w 593"/>
                <a:gd name="T11" fmla="*/ 463 h 602"/>
                <a:gd name="T12" fmla="*/ 278 w 593"/>
                <a:gd name="T13" fmla="*/ 433 h 602"/>
                <a:gd name="T14" fmla="*/ 300 w 593"/>
                <a:gd name="T15" fmla="*/ 381 h 602"/>
                <a:gd name="T16" fmla="*/ 267 w 593"/>
                <a:gd name="T17" fmla="*/ 357 h 602"/>
                <a:gd name="T18" fmla="*/ 286 w 593"/>
                <a:gd name="T19" fmla="*/ 318 h 602"/>
                <a:gd name="T20" fmla="*/ 286 w 593"/>
                <a:gd name="T21" fmla="*/ 318 h 602"/>
                <a:gd name="T22" fmla="*/ 310 w 593"/>
                <a:gd name="T23" fmla="*/ 280 h 602"/>
                <a:gd name="T24" fmla="*/ 310 w 593"/>
                <a:gd name="T25" fmla="*/ 280 h 602"/>
                <a:gd name="T26" fmla="*/ 28 w 593"/>
                <a:gd name="T27" fmla="*/ 214 h 602"/>
                <a:gd name="T28" fmla="*/ 28 w 593"/>
                <a:gd name="T29" fmla="*/ 214 h 602"/>
                <a:gd name="T30" fmla="*/ 93 w 593"/>
                <a:gd name="T31" fmla="*/ 75 h 602"/>
                <a:gd name="T32" fmla="*/ 93 w 593"/>
                <a:gd name="T33" fmla="*/ 75 h 602"/>
                <a:gd name="T34" fmla="*/ 187 w 593"/>
                <a:gd name="T35" fmla="*/ 68 h 602"/>
                <a:gd name="T36" fmla="*/ 187 w 593"/>
                <a:gd name="T37" fmla="*/ 68 h 602"/>
                <a:gd name="T38" fmla="*/ 286 w 593"/>
                <a:gd name="T39" fmla="*/ 65 h 602"/>
                <a:gd name="T40" fmla="*/ 286 w 593"/>
                <a:gd name="T41" fmla="*/ 65 h 602"/>
                <a:gd name="T42" fmla="*/ 372 w 593"/>
                <a:gd name="T43" fmla="*/ 101 h 602"/>
                <a:gd name="T44" fmla="*/ 372 w 593"/>
                <a:gd name="T45" fmla="*/ 101 h 602"/>
                <a:gd name="T46" fmla="*/ 437 w 593"/>
                <a:gd name="T47" fmla="*/ 151 h 602"/>
                <a:gd name="T48" fmla="*/ 437 w 593"/>
                <a:gd name="T49" fmla="*/ 151 h 602"/>
                <a:gd name="T50" fmla="*/ 503 w 593"/>
                <a:gd name="T51" fmla="*/ 216 h 602"/>
                <a:gd name="T52" fmla="*/ 503 w 593"/>
                <a:gd name="T53" fmla="*/ 216 h 602"/>
                <a:gd name="T54" fmla="*/ 533 w 593"/>
                <a:gd name="T55" fmla="*/ 312 h 602"/>
                <a:gd name="T56" fmla="*/ 533 w 593"/>
                <a:gd name="T57" fmla="*/ 312 h 602"/>
                <a:gd name="T58" fmla="*/ 538 w 593"/>
                <a:gd name="T59" fmla="*/ 403 h 602"/>
                <a:gd name="T60" fmla="*/ 538 w 593"/>
                <a:gd name="T61" fmla="*/ 403 h 602"/>
                <a:gd name="T62" fmla="*/ 532 w 593"/>
                <a:gd name="T63" fmla="*/ 492 h 602"/>
                <a:gd name="T64" fmla="*/ 515 w 593"/>
                <a:gd name="T65" fmla="*/ 512 h 602"/>
                <a:gd name="T66" fmla="*/ 515 w 593"/>
                <a:gd name="T67" fmla="*/ 512 h 602"/>
                <a:gd name="T68" fmla="*/ 420 w 593"/>
                <a:gd name="T69" fmla="*/ 58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3" h="602">
                  <a:moveTo>
                    <a:pt x="420" y="586"/>
                  </a:moveTo>
                  <a:lnTo>
                    <a:pt x="343" y="523"/>
                  </a:lnTo>
                  <a:lnTo>
                    <a:pt x="343" y="523"/>
                  </a:lnTo>
                  <a:cubicBezTo>
                    <a:pt x="409" y="537"/>
                    <a:pt x="432" y="433"/>
                    <a:pt x="384" y="420"/>
                  </a:cubicBezTo>
                  <a:lnTo>
                    <a:pt x="384" y="420"/>
                  </a:lnTo>
                  <a:cubicBezTo>
                    <a:pt x="337" y="406"/>
                    <a:pt x="322" y="463"/>
                    <a:pt x="322" y="463"/>
                  </a:cubicBezTo>
                  <a:lnTo>
                    <a:pt x="278" y="433"/>
                  </a:lnTo>
                  <a:lnTo>
                    <a:pt x="300" y="381"/>
                  </a:lnTo>
                  <a:lnTo>
                    <a:pt x="267" y="357"/>
                  </a:lnTo>
                  <a:lnTo>
                    <a:pt x="286" y="318"/>
                  </a:lnTo>
                  <a:lnTo>
                    <a:pt x="286" y="318"/>
                  </a:lnTo>
                  <a:cubicBezTo>
                    <a:pt x="327" y="337"/>
                    <a:pt x="343" y="299"/>
                    <a:pt x="310" y="280"/>
                  </a:cubicBezTo>
                  <a:lnTo>
                    <a:pt x="310" y="280"/>
                  </a:lnTo>
                  <a:cubicBezTo>
                    <a:pt x="148" y="186"/>
                    <a:pt x="28" y="214"/>
                    <a:pt x="28" y="214"/>
                  </a:cubicBezTo>
                  <a:lnTo>
                    <a:pt x="28" y="214"/>
                  </a:lnTo>
                  <a:cubicBezTo>
                    <a:pt x="28" y="214"/>
                    <a:pt x="0" y="33"/>
                    <a:pt x="93" y="75"/>
                  </a:cubicBezTo>
                  <a:lnTo>
                    <a:pt x="93" y="75"/>
                  </a:lnTo>
                  <a:cubicBezTo>
                    <a:pt x="93" y="75"/>
                    <a:pt x="132" y="11"/>
                    <a:pt x="187" y="68"/>
                  </a:cubicBezTo>
                  <a:lnTo>
                    <a:pt x="187" y="68"/>
                  </a:lnTo>
                  <a:cubicBezTo>
                    <a:pt x="187" y="68"/>
                    <a:pt x="233" y="0"/>
                    <a:pt x="286" y="65"/>
                  </a:cubicBezTo>
                  <a:lnTo>
                    <a:pt x="286" y="65"/>
                  </a:lnTo>
                  <a:cubicBezTo>
                    <a:pt x="286" y="65"/>
                    <a:pt x="351" y="8"/>
                    <a:pt x="372" y="101"/>
                  </a:cubicBezTo>
                  <a:lnTo>
                    <a:pt x="372" y="101"/>
                  </a:lnTo>
                  <a:cubicBezTo>
                    <a:pt x="372" y="101"/>
                    <a:pt x="426" y="69"/>
                    <a:pt x="437" y="151"/>
                  </a:cubicBezTo>
                  <a:lnTo>
                    <a:pt x="437" y="151"/>
                  </a:lnTo>
                  <a:cubicBezTo>
                    <a:pt x="437" y="151"/>
                    <a:pt x="496" y="124"/>
                    <a:pt x="503" y="216"/>
                  </a:cubicBezTo>
                  <a:lnTo>
                    <a:pt x="503" y="216"/>
                  </a:lnTo>
                  <a:cubicBezTo>
                    <a:pt x="503" y="216"/>
                    <a:pt x="565" y="231"/>
                    <a:pt x="533" y="312"/>
                  </a:cubicBezTo>
                  <a:lnTo>
                    <a:pt x="533" y="312"/>
                  </a:lnTo>
                  <a:cubicBezTo>
                    <a:pt x="533" y="312"/>
                    <a:pt x="592" y="345"/>
                    <a:pt x="538" y="403"/>
                  </a:cubicBezTo>
                  <a:lnTo>
                    <a:pt x="538" y="403"/>
                  </a:lnTo>
                  <a:cubicBezTo>
                    <a:pt x="538" y="403"/>
                    <a:pt x="576" y="452"/>
                    <a:pt x="532" y="492"/>
                  </a:cubicBezTo>
                  <a:lnTo>
                    <a:pt x="515" y="512"/>
                  </a:lnTo>
                  <a:lnTo>
                    <a:pt x="515" y="512"/>
                  </a:lnTo>
                  <a:cubicBezTo>
                    <a:pt x="515" y="512"/>
                    <a:pt x="511" y="601"/>
                    <a:pt x="420" y="5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59" name="MOUTH">
              <a:extLst>
                <a:ext uri="{FF2B5EF4-FFF2-40B4-BE49-F238E27FC236}">
                  <a16:creationId xmlns:a16="http://schemas.microsoft.com/office/drawing/2014/main" id="{968BA49F-A01D-754A-8860-E0094530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6291" y="10659111"/>
              <a:ext cx="142816" cy="76901"/>
            </a:xfrm>
            <a:custGeom>
              <a:avLst/>
              <a:gdLst>
                <a:gd name="T0" fmla="*/ 17 w 114"/>
                <a:gd name="T1" fmla="*/ 60 h 61"/>
                <a:gd name="T2" fmla="*/ 17 w 114"/>
                <a:gd name="T3" fmla="*/ 60 h 61"/>
                <a:gd name="T4" fmla="*/ 15 w 114"/>
                <a:gd name="T5" fmla="*/ 60 h 61"/>
                <a:gd name="T6" fmla="*/ 15 w 114"/>
                <a:gd name="T7" fmla="*/ 60 h 61"/>
                <a:gd name="T8" fmla="*/ 0 w 114"/>
                <a:gd name="T9" fmla="*/ 44 h 61"/>
                <a:gd name="T10" fmla="*/ 0 w 114"/>
                <a:gd name="T11" fmla="*/ 44 h 61"/>
                <a:gd name="T12" fmla="*/ 16 w 114"/>
                <a:gd name="T13" fmla="*/ 30 h 61"/>
                <a:gd name="T14" fmla="*/ 16 w 114"/>
                <a:gd name="T15" fmla="*/ 30 h 61"/>
                <a:gd name="T16" fmla="*/ 86 w 114"/>
                <a:gd name="T17" fmla="*/ 6 h 61"/>
                <a:gd name="T18" fmla="*/ 86 w 114"/>
                <a:gd name="T19" fmla="*/ 6 h 61"/>
                <a:gd name="T20" fmla="*/ 108 w 114"/>
                <a:gd name="T21" fmla="*/ 6 h 61"/>
                <a:gd name="T22" fmla="*/ 108 w 114"/>
                <a:gd name="T23" fmla="*/ 6 h 61"/>
                <a:gd name="T24" fmla="*/ 108 w 114"/>
                <a:gd name="T25" fmla="*/ 26 h 61"/>
                <a:gd name="T26" fmla="*/ 108 w 114"/>
                <a:gd name="T27" fmla="*/ 26 h 61"/>
                <a:gd name="T28" fmla="*/ 17 w 114"/>
                <a:gd name="T2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61">
                  <a:moveTo>
                    <a:pt x="17" y="60"/>
                  </a:moveTo>
                  <a:lnTo>
                    <a:pt x="17" y="60"/>
                  </a:lnTo>
                  <a:cubicBezTo>
                    <a:pt x="16" y="60"/>
                    <a:pt x="15" y="60"/>
                    <a:pt x="15" y="60"/>
                  </a:cubicBezTo>
                  <a:lnTo>
                    <a:pt x="15" y="60"/>
                  </a:lnTo>
                  <a:cubicBezTo>
                    <a:pt x="6" y="59"/>
                    <a:pt x="0" y="52"/>
                    <a:pt x="0" y="44"/>
                  </a:cubicBezTo>
                  <a:lnTo>
                    <a:pt x="0" y="44"/>
                  </a:lnTo>
                  <a:cubicBezTo>
                    <a:pt x="0" y="36"/>
                    <a:pt x="7" y="30"/>
                    <a:pt x="16" y="30"/>
                  </a:cubicBezTo>
                  <a:lnTo>
                    <a:pt x="16" y="30"/>
                  </a:lnTo>
                  <a:cubicBezTo>
                    <a:pt x="16" y="30"/>
                    <a:pt x="61" y="31"/>
                    <a:pt x="86" y="6"/>
                  </a:cubicBezTo>
                  <a:lnTo>
                    <a:pt x="86" y="6"/>
                  </a:lnTo>
                  <a:cubicBezTo>
                    <a:pt x="92" y="0"/>
                    <a:pt x="102" y="0"/>
                    <a:pt x="108" y="6"/>
                  </a:cubicBezTo>
                  <a:lnTo>
                    <a:pt x="108" y="6"/>
                  </a:lnTo>
                  <a:cubicBezTo>
                    <a:pt x="113" y="11"/>
                    <a:pt x="113" y="21"/>
                    <a:pt x="108" y="26"/>
                  </a:cubicBezTo>
                  <a:lnTo>
                    <a:pt x="108" y="26"/>
                  </a:lnTo>
                  <a:cubicBezTo>
                    <a:pt x="77" y="58"/>
                    <a:pt x="29" y="60"/>
                    <a:pt x="17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0" name="TIE">
              <a:extLst>
                <a:ext uri="{FF2B5EF4-FFF2-40B4-BE49-F238E27FC236}">
                  <a16:creationId xmlns:a16="http://schemas.microsoft.com/office/drawing/2014/main" id="{7BADE2F3-A947-054E-A92C-6C44E9FA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4598" y="11158970"/>
              <a:ext cx="241689" cy="142816"/>
            </a:xfrm>
            <a:custGeom>
              <a:avLst/>
              <a:gdLst>
                <a:gd name="T0" fmla="*/ 150 w 192"/>
                <a:gd name="T1" fmla="*/ 0 h 115"/>
                <a:gd name="T2" fmla="*/ 41 w 192"/>
                <a:gd name="T3" fmla="*/ 0 h 115"/>
                <a:gd name="T4" fmla="*/ 0 w 192"/>
                <a:gd name="T5" fmla="*/ 114 h 115"/>
                <a:gd name="T6" fmla="*/ 191 w 192"/>
                <a:gd name="T7" fmla="*/ 114 h 115"/>
                <a:gd name="T8" fmla="*/ 150 w 192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15">
                  <a:moveTo>
                    <a:pt x="150" y="0"/>
                  </a:moveTo>
                  <a:lnTo>
                    <a:pt x="41" y="0"/>
                  </a:lnTo>
                  <a:lnTo>
                    <a:pt x="0" y="114"/>
                  </a:lnTo>
                  <a:lnTo>
                    <a:pt x="191" y="114"/>
                  </a:lnTo>
                  <a:lnTo>
                    <a:pt x="15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1" name="TIE">
              <a:extLst>
                <a:ext uri="{FF2B5EF4-FFF2-40B4-BE49-F238E27FC236}">
                  <a16:creationId xmlns:a16="http://schemas.microsoft.com/office/drawing/2014/main" id="{71626816-0E2B-C043-AEBD-D51F33B9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2626" y="11301786"/>
              <a:ext cx="280141" cy="1005205"/>
            </a:xfrm>
            <a:custGeom>
              <a:avLst/>
              <a:gdLst>
                <a:gd name="T0" fmla="*/ 222 w 223"/>
                <a:gd name="T1" fmla="*/ 721 h 809"/>
                <a:gd name="T2" fmla="*/ 111 w 223"/>
                <a:gd name="T3" fmla="*/ 808 h 809"/>
                <a:gd name="T4" fmla="*/ 0 w 223"/>
                <a:gd name="T5" fmla="*/ 721 h 809"/>
                <a:gd name="T6" fmla="*/ 42 w 223"/>
                <a:gd name="T7" fmla="*/ 0 h 809"/>
                <a:gd name="T8" fmla="*/ 180 w 223"/>
                <a:gd name="T9" fmla="*/ 0 h 809"/>
                <a:gd name="T10" fmla="*/ 222 w 223"/>
                <a:gd name="T11" fmla="*/ 721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809">
                  <a:moveTo>
                    <a:pt x="222" y="721"/>
                  </a:moveTo>
                  <a:lnTo>
                    <a:pt x="111" y="808"/>
                  </a:lnTo>
                  <a:lnTo>
                    <a:pt x="0" y="721"/>
                  </a:lnTo>
                  <a:lnTo>
                    <a:pt x="42" y="0"/>
                  </a:lnTo>
                  <a:lnTo>
                    <a:pt x="180" y="0"/>
                  </a:lnTo>
                  <a:lnTo>
                    <a:pt x="222" y="7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2" name="STROKE NECK">
              <a:extLst>
                <a:ext uri="{FF2B5EF4-FFF2-40B4-BE49-F238E27FC236}">
                  <a16:creationId xmlns:a16="http://schemas.microsoft.com/office/drawing/2014/main" id="{247E9322-35A5-E743-AF83-BC5C39C5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2626" y="10944744"/>
              <a:ext cx="417463" cy="236198"/>
            </a:xfrm>
            <a:custGeom>
              <a:avLst/>
              <a:gdLst>
                <a:gd name="T0" fmla="*/ 166 w 334"/>
                <a:gd name="T1" fmla="*/ 187 h 188"/>
                <a:gd name="T2" fmla="*/ 57 w 334"/>
                <a:gd name="T3" fmla="*/ 187 h 188"/>
                <a:gd name="T4" fmla="*/ 57 w 334"/>
                <a:gd name="T5" fmla="*/ 187 h 188"/>
                <a:gd name="T6" fmla="*/ 43 w 334"/>
                <a:gd name="T7" fmla="*/ 177 h 188"/>
                <a:gd name="T8" fmla="*/ 3 w 334"/>
                <a:gd name="T9" fmla="*/ 68 h 188"/>
                <a:gd name="T10" fmla="*/ 3 w 334"/>
                <a:gd name="T11" fmla="*/ 68 h 188"/>
                <a:gd name="T12" fmla="*/ 12 w 334"/>
                <a:gd name="T13" fmla="*/ 48 h 188"/>
                <a:gd name="T14" fmla="*/ 12 w 334"/>
                <a:gd name="T15" fmla="*/ 48 h 188"/>
                <a:gd name="T16" fmla="*/ 30 w 334"/>
                <a:gd name="T17" fmla="*/ 58 h 188"/>
                <a:gd name="T18" fmla="*/ 67 w 334"/>
                <a:gd name="T19" fmla="*/ 158 h 188"/>
                <a:gd name="T20" fmla="*/ 159 w 334"/>
                <a:gd name="T21" fmla="*/ 158 h 188"/>
                <a:gd name="T22" fmla="*/ 306 w 334"/>
                <a:gd name="T23" fmla="*/ 6 h 188"/>
                <a:gd name="T24" fmla="*/ 306 w 334"/>
                <a:gd name="T25" fmla="*/ 6 h 188"/>
                <a:gd name="T26" fmla="*/ 327 w 334"/>
                <a:gd name="T27" fmla="*/ 6 h 188"/>
                <a:gd name="T28" fmla="*/ 327 w 334"/>
                <a:gd name="T29" fmla="*/ 6 h 188"/>
                <a:gd name="T30" fmla="*/ 327 w 334"/>
                <a:gd name="T31" fmla="*/ 27 h 188"/>
                <a:gd name="T32" fmla="*/ 177 w 334"/>
                <a:gd name="T33" fmla="*/ 182 h 188"/>
                <a:gd name="T34" fmla="*/ 177 w 334"/>
                <a:gd name="T35" fmla="*/ 182 h 188"/>
                <a:gd name="T36" fmla="*/ 166 w 334"/>
                <a:gd name="T37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188">
                  <a:moveTo>
                    <a:pt x="166" y="187"/>
                  </a:moveTo>
                  <a:lnTo>
                    <a:pt x="57" y="187"/>
                  </a:lnTo>
                  <a:lnTo>
                    <a:pt x="57" y="187"/>
                  </a:lnTo>
                  <a:cubicBezTo>
                    <a:pt x="51" y="187"/>
                    <a:pt x="45" y="183"/>
                    <a:pt x="43" y="177"/>
                  </a:cubicBezTo>
                  <a:lnTo>
                    <a:pt x="3" y="68"/>
                  </a:lnTo>
                  <a:lnTo>
                    <a:pt x="3" y="68"/>
                  </a:lnTo>
                  <a:cubicBezTo>
                    <a:pt x="0" y="60"/>
                    <a:pt x="3" y="51"/>
                    <a:pt x="12" y="48"/>
                  </a:cubicBezTo>
                  <a:lnTo>
                    <a:pt x="12" y="48"/>
                  </a:lnTo>
                  <a:cubicBezTo>
                    <a:pt x="19" y="46"/>
                    <a:pt x="27" y="50"/>
                    <a:pt x="30" y="58"/>
                  </a:cubicBezTo>
                  <a:lnTo>
                    <a:pt x="67" y="158"/>
                  </a:lnTo>
                  <a:lnTo>
                    <a:pt x="159" y="158"/>
                  </a:lnTo>
                  <a:lnTo>
                    <a:pt x="306" y="6"/>
                  </a:lnTo>
                  <a:lnTo>
                    <a:pt x="306" y="6"/>
                  </a:lnTo>
                  <a:cubicBezTo>
                    <a:pt x="312" y="1"/>
                    <a:pt x="321" y="0"/>
                    <a:pt x="327" y="6"/>
                  </a:cubicBezTo>
                  <a:lnTo>
                    <a:pt x="327" y="6"/>
                  </a:lnTo>
                  <a:cubicBezTo>
                    <a:pt x="333" y="12"/>
                    <a:pt x="333" y="21"/>
                    <a:pt x="327" y="27"/>
                  </a:cubicBezTo>
                  <a:lnTo>
                    <a:pt x="177" y="182"/>
                  </a:lnTo>
                  <a:lnTo>
                    <a:pt x="177" y="182"/>
                  </a:lnTo>
                  <a:cubicBezTo>
                    <a:pt x="174" y="186"/>
                    <a:pt x="170" y="187"/>
                    <a:pt x="166" y="1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3" name="HAND">
              <a:extLst>
                <a:ext uri="{FF2B5EF4-FFF2-40B4-BE49-F238E27FC236}">
                  <a16:creationId xmlns:a16="http://schemas.microsoft.com/office/drawing/2014/main" id="{E7AE5382-2842-444D-B886-C607F0E73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9113" y="11158970"/>
              <a:ext cx="681124" cy="686615"/>
            </a:xfrm>
            <a:custGeom>
              <a:avLst/>
              <a:gdLst>
                <a:gd name="T0" fmla="*/ 60 w 546"/>
                <a:gd name="T1" fmla="*/ 126 h 550"/>
                <a:gd name="T2" fmla="*/ 60 w 546"/>
                <a:gd name="T3" fmla="*/ 126 h 550"/>
                <a:gd name="T4" fmla="*/ 37 w 546"/>
                <a:gd name="T5" fmla="*/ 229 h 550"/>
                <a:gd name="T6" fmla="*/ 37 w 546"/>
                <a:gd name="T7" fmla="*/ 229 h 550"/>
                <a:gd name="T8" fmla="*/ 44 w 546"/>
                <a:gd name="T9" fmla="*/ 339 h 550"/>
                <a:gd name="T10" fmla="*/ 44 w 546"/>
                <a:gd name="T11" fmla="*/ 339 h 550"/>
                <a:gd name="T12" fmla="*/ 119 w 546"/>
                <a:gd name="T13" fmla="*/ 469 h 550"/>
                <a:gd name="T14" fmla="*/ 119 w 546"/>
                <a:gd name="T15" fmla="*/ 469 h 550"/>
                <a:gd name="T16" fmla="*/ 355 w 546"/>
                <a:gd name="T17" fmla="*/ 549 h 550"/>
                <a:gd name="T18" fmla="*/ 545 w 546"/>
                <a:gd name="T19" fmla="*/ 159 h 550"/>
                <a:gd name="T20" fmla="*/ 545 w 546"/>
                <a:gd name="T21" fmla="*/ 159 h 550"/>
                <a:gd name="T22" fmla="*/ 398 w 546"/>
                <a:gd name="T23" fmla="*/ 54 h 550"/>
                <a:gd name="T24" fmla="*/ 398 w 546"/>
                <a:gd name="T25" fmla="*/ 54 h 550"/>
                <a:gd name="T26" fmla="*/ 112 w 546"/>
                <a:gd name="T27" fmla="*/ 31 h 550"/>
                <a:gd name="T28" fmla="*/ 112 w 546"/>
                <a:gd name="T29" fmla="*/ 31 h 550"/>
                <a:gd name="T30" fmla="*/ 252 w 546"/>
                <a:gd name="T31" fmla="*/ 156 h 550"/>
                <a:gd name="T32" fmla="*/ 252 w 546"/>
                <a:gd name="T33" fmla="*/ 156 h 550"/>
                <a:gd name="T34" fmla="*/ 160 w 546"/>
                <a:gd name="T35" fmla="*/ 155 h 550"/>
                <a:gd name="T36" fmla="*/ 160 w 546"/>
                <a:gd name="T37" fmla="*/ 155 h 550"/>
                <a:gd name="T38" fmla="*/ 60 w 546"/>
                <a:gd name="T39" fmla="*/ 12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550">
                  <a:moveTo>
                    <a:pt x="60" y="126"/>
                  </a:moveTo>
                  <a:lnTo>
                    <a:pt x="60" y="126"/>
                  </a:lnTo>
                  <a:cubicBezTo>
                    <a:pt x="9" y="148"/>
                    <a:pt x="37" y="229"/>
                    <a:pt x="37" y="229"/>
                  </a:cubicBezTo>
                  <a:lnTo>
                    <a:pt x="37" y="229"/>
                  </a:lnTo>
                  <a:cubicBezTo>
                    <a:pt x="0" y="296"/>
                    <a:pt x="44" y="339"/>
                    <a:pt x="44" y="339"/>
                  </a:cubicBezTo>
                  <a:lnTo>
                    <a:pt x="44" y="339"/>
                  </a:lnTo>
                  <a:cubicBezTo>
                    <a:pt x="4" y="417"/>
                    <a:pt x="86" y="458"/>
                    <a:pt x="119" y="469"/>
                  </a:cubicBezTo>
                  <a:lnTo>
                    <a:pt x="119" y="469"/>
                  </a:lnTo>
                  <a:cubicBezTo>
                    <a:pt x="179" y="488"/>
                    <a:pt x="355" y="549"/>
                    <a:pt x="355" y="549"/>
                  </a:cubicBezTo>
                  <a:lnTo>
                    <a:pt x="545" y="159"/>
                  </a:lnTo>
                  <a:lnTo>
                    <a:pt x="545" y="159"/>
                  </a:lnTo>
                  <a:cubicBezTo>
                    <a:pt x="545" y="159"/>
                    <a:pt x="441" y="79"/>
                    <a:pt x="398" y="54"/>
                  </a:cubicBezTo>
                  <a:lnTo>
                    <a:pt x="398" y="54"/>
                  </a:lnTo>
                  <a:cubicBezTo>
                    <a:pt x="354" y="30"/>
                    <a:pt x="113" y="0"/>
                    <a:pt x="112" y="31"/>
                  </a:cubicBezTo>
                  <a:lnTo>
                    <a:pt x="112" y="31"/>
                  </a:lnTo>
                  <a:cubicBezTo>
                    <a:pt x="109" y="115"/>
                    <a:pt x="252" y="156"/>
                    <a:pt x="252" y="156"/>
                  </a:cubicBezTo>
                  <a:lnTo>
                    <a:pt x="252" y="156"/>
                  </a:lnTo>
                  <a:cubicBezTo>
                    <a:pt x="252" y="156"/>
                    <a:pt x="183" y="158"/>
                    <a:pt x="160" y="155"/>
                  </a:cubicBezTo>
                  <a:lnTo>
                    <a:pt x="160" y="155"/>
                  </a:lnTo>
                  <a:cubicBezTo>
                    <a:pt x="134" y="151"/>
                    <a:pt x="60" y="126"/>
                    <a:pt x="60" y="126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4" name="STROKE LINE">
              <a:extLst>
                <a:ext uri="{FF2B5EF4-FFF2-40B4-BE49-F238E27FC236}">
                  <a16:creationId xmlns:a16="http://schemas.microsoft.com/office/drawing/2014/main" id="{A6C80547-DEC7-9841-938A-BBC99D19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691" y="9082640"/>
              <a:ext cx="549294" cy="428449"/>
            </a:xfrm>
            <a:custGeom>
              <a:avLst/>
              <a:gdLst>
                <a:gd name="T0" fmla="*/ 15 w 439"/>
                <a:gd name="T1" fmla="*/ 345 h 346"/>
                <a:gd name="T2" fmla="*/ 15 w 439"/>
                <a:gd name="T3" fmla="*/ 345 h 346"/>
                <a:gd name="T4" fmla="*/ 0 w 439"/>
                <a:gd name="T5" fmla="*/ 330 h 346"/>
                <a:gd name="T6" fmla="*/ 0 w 439"/>
                <a:gd name="T7" fmla="*/ 15 h 346"/>
                <a:gd name="T8" fmla="*/ 0 w 439"/>
                <a:gd name="T9" fmla="*/ 15 h 346"/>
                <a:gd name="T10" fmla="*/ 15 w 439"/>
                <a:gd name="T11" fmla="*/ 0 h 346"/>
                <a:gd name="T12" fmla="*/ 423 w 439"/>
                <a:gd name="T13" fmla="*/ 0 h 346"/>
                <a:gd name="T14" fmla="*/ 423 w 439"/>
                <a:gd name="T15" fmla="*/ 0 h 346"/>
                <a:gd name="T16" fmla="*/ 438 w 439"/>
                <a:gd name="T17" fmla="*/ 15 h 346"/>
                <a:gd name="T18" fmla="*/ 438 w 439"/>
                <a:gd name="T19" fmla="*/ 15 h 346"/>
                <a:gd name="T20" fmla="*/ 423 w 439"/>
                <a:gd name="T21" fmla="*/ 29 h 346"/>
                <a:gd name="T22" fmla="*/ 30 w 439"/>
                <a:gd name="T23" fmla="*/ 29 h 346"/>
                <a:gd name="T24" fmla="*/ 30 w 439"/>
                <a:gd name="T25" fmla="*/ 330 h 346"/>
                <a:gd name="T26" fmla="*/ 30 w 439"/>
                <a:gd name="T27" fmla="*/ 330 h 346"/>
                <a:gd name="T28" fmla="*/ 15 w 439"/>
                <a:gd name="T29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346">
                  <a:moveTo>
                    <a:pt x="15" y="345"/>
                  </a:moveTo>
                  <a:lnTo>
                    <a:pt x="15" y="345"/>
                  </a:lnTo>
                  <a:cubicBezTo>
                    <a:pt x="7" y="345"/>
                    <a:pt x="0" y="339"/>
                    <a:pt x="0" y="330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23" y="0"/>
                  </a:lnTo>
                  <a:lnTo>
                    <a:pt x="423" y="0"/>
                  </a:lnTo>
                  <a:cubicBezTo>
                    <a:pt x="431" y="0"/>
                    <a:pt x="438" y="7"/>
                    <a:pt x="438" y="15"/>
                  </a:cubicBezTo>
                  <a:lnTo>
                    <a:pt x="438" y="15"/>
                  </a:lnTo>
                  <a:cubicBezTo>
                    <a:pt x="438" y="23"/>
                    <a:pt x="431" y="29"/>
                    <a:pt x="423" y="29"/>
                  </a:cubicBezTo>
                  <a:lnTo>
                    <a:pt x="30" y="29"/>
                  </a:lnTo>
                  <a:lnTo>
                    <a:pt x="30" y="330"/>
                  </a:lnTo>
                  <a:lnTo>
                    <a:pt x="30" y="330"/>
                  </a:lnTo>
                  <a:cubicBezTo>
                    <a:pt x="30" y="339"/>
                    <a:pt x="23" y="345"/>
                    <a:pt x="15" y="3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5" name="STROKE LINE">
              <a:extLst>
                <a:ext uri="{FF2B5EF4-FFF2-40B4-BE49-F238E27FC236}">
                  <a16:creationId xmlns:a16="http://schemas.microsoft.com/office/drawing/2014/main" id="{A32B093F-5858-0549-8632-C14F85F8D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1377" y="9082640"/>
              <a:ext cx="236198" cy="38449"/>
            </a:xfrm>
            <a:custGeom>
              <a:avLst/>
              <a:gdLst>
                <a:gd name="T0" fmla="*/ 174 w 190"/>
                <a:gd name="T1" fmla="*/ 29 h 30"/>
                <a:gd name="T2" fmla="*/ 15 w 190"/>
                <a:gd name="T3" fmla="*/ 29 h 30"/>
                <a:gd name="T4" fmla="*/ 15 w 190"/>
                <a:gd name="T5" fmla="*/ 29 h 30"/>
                <a:gd name="T6" fmla="*/ 0 w 190"/>
                <a:gd name="T7" fmla="*/ 15 h 30"/>
                <a:gd name="T8" fmla="*/ 0 w 190"/>
                <a:gd name="T9" fmla="*/ 15 h 30"/>
                <a:gd name="T10" fmla="*/ 15 w 190"/>
                <a:gd name="T11" fmla="*/ 0 h 30"/>
                <a:gd name="T12" fmla="*/ 174 w 190"/>
                <a:gd name="T13" fmla="*/ 0 h 30"/>
                <a:gd name="T14" fmla="*/ 174 w 190"/>
                <a:gd name="T15" fmla="*/ 0 h 30"/>
                <a:gd name="T16" fmla="*/ 189 w 190"/>
                <a:gd name="T17" fmla="*/ 15 h 30"/>
                <a:gd name="T18" fmla="*/ 189 w 190"/>
                <a:gd name="T19" fmla="*/ 15 h 30"/>
                <a:gd name="T20" fmla="*/ 174 w 190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30">
                  <a:moveTo>
                    <a:pt x="174" y="29"/>
                  </a:moveTo>
                  <a:lnTo>
                    <a:pt x="15" y="29"/>
                  </a:lnTo>
                  <a:lnTo>
                    <a:pt x="15" y="29"/>
                  </a:lnTo>
                  <a:cubicBezTo>
                    <a:pt x="6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6" y="0"/>
                    <a:pt x="15" y="0"/>
                  </a:cubicBezTo>
                  <a:lnTo>
                    <a:pt x="174" y="0"/>
                  </a:lnTo>
                  <a:lnTo>
                    <a:pt x="174" y="0"/>
                  </a:lnTo>
                  <a:cubicBezTo>
                    <a:pt x="182" y="0"/>
                    <a:pt x="189" y="7"/>
                    <a:pt x="189" y="15"/>
                  </a:cubicBezTo>
                  <a:lnTo>
                    <a:pt x="189" y="15"/>
                  </a:lnTo>
                  <a:cubicBezTo>
                    <a:pt x="189" y="23"/>
                    <a:pt x="182" y="29"/>
                    <a:pt x="174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6" name="STROKE LINE">
              <a:extLst>
                <a:ext uri="{FF2B5EF4-FFF2-40B4-BE49-F238E27FC236}">
                  <a16:creationId xmlns:a16="http://schemas.microsoft.com/office/drawing/2014/main" id="{CE0DD928-3C83-E44C-9BC0-80A616570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1939" y="9082640"/>
              <a:ext cx="71410" cy="38449"/>
            </a:xfrm>
            <a:custGeom>
              <a:avLst/>
              <a:gdLst>
                <a:gd name="T0" fmla="*/ 41 w 56"/>
                <a:gd name="T1" fmla="*/ 29 h 30"/>
                <a:gd name="T2" fmla="*/ 15 w 56"/>
                <a:gd name="T3" fmla="*/ 29 h 30"/>
                <a:gd name="T4" fmla="*/ 15 w 56"/>
                <a:gd name="T5" fmla="*/ 29 h 30"/>
                <a:gd name="T6" fmla="*/ 0 w 56"/>
                <a:gd name="T7" fmla="*/ 15 h 30"/>
                <a:gd name="T8" fmla="*/ 0 w 56"/>
                <a:gd name="T9" fmla="*/ 15 h 30"/>
                <a:gd name="T10" fmla="*/ 15 w 56"/>
                <a:gd name="T11" fmla="*/ 0 h 30"/>
                <a:gd name="T12" fmla="*/ 41 w 56"/>
                <a:gd name="T13" fmla="*/ 0 h 30"/>
                <a:gd name="T14" fmla="*/ 41 w 56"/>
                <a:gd name="T15" fmla="*/ 0 h 30"/>
                <a:gd name="T16" fmla="*/ 55 w 56"/>
                <a:gd name="T17" fmla="*/ 15 h 30"/>
                <a:gd name="T18" fmla="*/ 55 w 56"/>
                <a:gd name="T19" fmla="*/ 15 h 30"/>
                <a:gd name="T20" fmla="*/ 41 w 56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0">
                  <a:moveTo>
                    <a:pt x="41" y="29"/>
                  </a:moveTo>
                  <a:lnTo>
                    <a:pt x="15" y="29"/>
                  </a:lnTo>
                  <a:lnTo>
                    <a:pt x="15" y="29"/>
                  </a:lnTo>
                  <a:cubicBezTo>
                    <a:pt x="7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41" y="0"/>
                  </a:lnTo>
                  <a:lnTo>
                    <a:pt x="41" y="0"/>
                  </a:lnTo>
                  <a:cubicBezTo>
                    <a:pt x="49" y="0"/>
                    <a:pt x="55" y="7"/>
                    <a:pt x="55" y="15"/>
                  </a:cubicBezTo>
                  <a:lnTo>
                    <a:pt x="55" y="15"/>
                  </a:lnTo>
                  <a:cubicBezTo>
                    <a:pt x="55" y="23"/>
                    <a:pt x="49" y="29"/>
                    <a:pt x="41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7" name="STROKE LINE">
              <a:extLst>
                <a:ext uri="{FF2B5EF4-FFF2-40B4-BE49-F238E27FC236}">
                  <a16:creationId xmlns:a16="http://schemas.microsoft.com/office/drawing/2014/main" id="{7C9EDBC7-D580-1141-91E3-D80A640B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037" y="12202628"/>
              <a:ext cx="2323514" cy="38449"/>
            </a:xfrm>
            <a:custGeom>
              <a:avLst/>
              <a:gdLst>
                <a:gd name="T0" fmla="*/ 1849 w 1865"/>
                <a:gd name="T1" fmla="*/ 29 h 30"/>
                <a:gd name="T2" fmla="*/ 14 w 1865"/>
                <a:gd name="T3" fmla="*/ 29 h 30"/>
                <a:gd name="T4" fmla="*/ 14 w 1865"/>
                <a:gd name="T5" fmla="*/ 29 h 30"/>
                <a:gd name="T6" fmla="*/ 0 w 1865"/>
                <a:gd name="T7" fmla="*/ 15 h 30"/>
                <a:gd name="T8" fmla="*/ 0 w 1865"/>
                <a:gd name="T9" fmla="*/ 15 h 30"/>
                <a:gd name="T10" fmla="*/ 14 w 1865"/>
                <a:gd name="T11" fmla="*/ 0 h 30"/>
                <a:gd name="T12" fmla="*/ 1849 w 1865"/>
                <a:gd name="T13" fmla="*/ 0 h 30"/>
                <a:gd name="T14" fmla="*/ 1849 w 1865"/>
                <a:gd name="T15" fmla="*/ 0 h 30"/>
                <a:gd name="T16" fmla="*/ 1864 w 1865"/>
                <a:gd name="T17" fmla="*/ 15 h 30"/>
                <a:gd name="T18" fmla="*/ 1864 w 1865"/>
                <a:gd name="T19" fmla="*/ 15 h 30"/>
                <a:gd name="T20" fmla="*/ 1849 w 1865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5" h="30">
                  <a:moveTo>
                    <a:pt x="1849" y="29"/>
                  </a:moveTo>
                  <a:lnTo>
                    <a:pt x="14" y="29"/>
                  </a:lnTo>
                  <a:lnTo>
                    <a:pt x="14" y="29"/>
                  </a:lnTo>
                  <a:cubicBezTo>
                    <a:pt x="6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6" y="0"/>
                    <a:pt x="14" y="0"/>
                  </a:cubicBezTo>
                  <a:lnTo>
                    <a:pt x="1849" y="0"/>
                  </a:lnTo>
                  <a:lnTo>
                    <a:pt x="1849" y="0"/>
                  </a:lnTo>
                  <a:cubicBezTo>
                    <a:pt x="1857" y="0"/>
                    <a:pt x="1864" y="7"/>
                    <a:pt x="1864" y="15"/>
                  </a:cubicBezTo>
                  <a:lnTo>
                    <a:pt x="1864" y="15"/>
                  </a:lnTo>
                  <a:cubicBezTo>
                    <a:pt x="1864" y="23"/>
                    <a:pt x="1857" y="29"/>
                    <a:pt x="1849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8" name="STROKE LINE">
              <a:extLst>
                <a:ext uri="{FF2B5EF4-FFF2-40B4-BE49-F238E27FC236}">
                  <a16:creationId xmlns:a16="http://schemas.microsoft.com/office/drawing/2014/main" id="{84A530F2-F23A-834C-9C8C-57357A68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4617" y="12202628"/>
              <a:ext cx="335071" cy="38449"/>
            </a:xfrm>
            <a:custGeom>
              <a:avLst/>
              <a:gdLst>
                <a:gd name="T0" fmla="*/ 253 w 269"/>
                <a:gd name="T1" fmla="*/ 29 h 30"/>
                <a:gd name="T2" fmla="*/ 14 w 269"/>
                <a:gd name="T3" fmla="*/ 29 h 30"/>
                <a:gd name="T4" fmla="*/ 14 w 269"/>
                <a:gd name="T5" fmla="*/ 29 h 30"/>
                <a:gd name="T6" fmla="*/ 0 w 269"/>
                <a:gd name="T7" fmla="*/ 15 h 30"/>
                <a:gd name="T8" fmla="*/ 0 w 269"/>
                <a:gd name="T9" fmla="*/ 15 h 30"/>
                <a:gd name="T10" fmla="*/ 14 w 269"/>
                <a:gd name="T11" fmla="*/ 0 h 30"/>
                <a:gd name="T12" fmla="*/ 253 w 269"/>
                <a:gd name="T13" fmla="*/ 0 h 30"/>
                <a:gd name="T14" fmla="*/ 253 w 269"/>
                <a:gd name="T15" fmla="*/ 0 h 30"/>
                <a:gd name="T16" fmla="*/ 268 w 269"/>
                <a:gd name="T17" fmla="*/ 15 h 30"/>
                <a:gd name="T18" fmla="*/ 268 w 269"/>
                <a:gd name="T19" fmla="*/ 15 h 30"/>
                <a:gd name="T20" fmla="*/ 253 w 269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">
                  <a:moveTo>
                    <a:pt x="253" y="29"/>
                  </a:moveTo>
                  <a:lnTo>
                    <a:pt x="14" y="29"/>
                  </a:lnTo>
                  <a:lnTo>
                    <a:pt x="14" y="29"/>
                  </a:lnTo>
                  <a:cubicBezTo>
                    <a:pt x="6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6" y="0"/>
                    <a:pt x="14" y="0"/>
                  </a:cubicBezTo>
                  <a:lnTo>
                    <a:pt x="253" y="0"/>
                  </a:lnTo>
                  <a:lnTo>
                    <a:pt x="253" y="0"/>
                  </a:lnTo>
                  <a:cubicBezTo>
                    <a:pt x="261" y="0"/>
                    <a:pt x="268" y="7"/>
                    <a:pt x="268" y="15"/>
                  </a:cubicBezTo>
                  <a:lnTo>
                    <a:pt x="268" y="15"/>
                  </a:lnTo>
                  <a:cubicBezTo>
                    <a:pt x="268" y="23"/>
                    <a:pt x="261" y="29"/>
                    <a:pt x="25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69" name="STROKE LINE">
              <a:extLst>
                <a:ext uri="{FF2B5EF4-FFF2-40B4-BE49-F238E27FC236}">
                  <a16:creationId xmlns:a16="http://schemas.microsoft.com/office/drawing/2014/main" id="{8A1E32FE-8E19-4743-9EDA-E4571574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154" y="12202628"/>
              <a:ext cx="109859" cy="38449"/>
            </a:xfrm>
            <a:custGeom>
              <a:avLst/>
              <a:gdLst>
                <a:gd name="T0" fmla="*/ 73 w 89"/>
                <a:gd name="T1" fmla="*/ 29 h 30"/>
                <a:gd name="T2" fmla="*/ 15 w 89"/>
                <a:gd name="T3" fmla="*/ 29 h 30"/>
                <a:gd name="T4" fmla="*/ 15 w 89"/>
                <a:gd name="T5" fmla="*/ 29 h 30"/>
                <a:gd name="T6" fmla="*/ 0 w 89"/>
                <a:gd name="T7" fmla="*/ 15 h 30"/>
                <a:gd name="T8" fmla="*/ 0 w 89"/>
                <a:gd name="T9" fmla="*/ 15 h 30"/>
                <a:gd name="T10" fmla="*/ 15 w 89"/>
                <a:gd name="T11" fmla="*/ 0 h 30"/>
                <a:gd name="T12" fmla="*/ 73 w 89"/>
                <a:gd name="T13" fmla="*/ 0 h 30"/>
                <a:gd name="T14" fmla="*/ 73 w 89"/>
                <a:gd name="T15" fmla="*/ 0 h 30"/>
                <a:gd name="T16" fmla="*/ 88 w 89"/>
                <a:gd name="T17" fmla="*/ 15 h 30"/>
                <a:gd name="T18" fmla="*/ 88 w 89"/>
                <a:gd name="T19" fmla="*/ 15 h 30"/>
                <a:gd name="T20" fmla="*/ 73 w 89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0">
                  <a:moveTo>
                    <a:pt x="73" y="29"/>
                  </a:moveTo>
                  <a:lnTo>
                    <a:pt x="15" y="29"/>
                  </a:lnTo>
                  <a:lnTo>
                    <a:pt x="15" y="29"/>
                  </a:lnTo>
                  <a:cubicBezTo>
                    <a:pt x="7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73" y="0"/>
                  </a:lnTo>
                  <a:lnTo>
                    <a:pt x="73" y="0"/>
                  </a:lnTo>
                  <a:cubicBezTo>
                    <a:pt x="82" y="0"/>
                    <a:pt x="88" y="7"/>
                    <a:pt x="88" y="15"/>
                  </a:cubicBezTo>
                  <a:lnTo>
                    <a:pt x="88" y="15"/>
                  </a:lnTo>
                  <a:cubicBezTo>
                    <a:pt x="88" y="23"/>
                    <a:pt x="82" y="29"/>
                    <a:pt x="7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0" name="STROKE LINE">
              <a:extLst>
                <a:ext uri="{FF2B5EF4-FFF2-40B4-BE49-F238E27FC236}">
                  <a16:creationId xmlns:a16="http://schemas.microsoft.com/office/drawing/2014/main" id="{684B8FE6-AECF-5747-91D7-47155869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433" y="9500104"/>
              <a:ext cx="549294" cy="1466612"/>
            </a:xfrm>
            <a:custGeom>
              <a:avLst/>
              <a:gdLst>
                <a:gd name="T0" fmla="*/ 126 w 443"/>
                <a:gd name="T1" fmla="*/ 995 h 1179"/>
                <a:gd name="T2" fmla="*/ 126 w 443"/>
                <a:gd name="T3" fmla="*/ 995 h 1179"/>
                <a:gd name="T4" fmla="*/ 114 w 443"/>
                <a:gd name="T5" fmla="*/ 988 h 1179"/>
                <a:gd name="T6" fmla="*/ 114 w 443"/>
                <a:gd name="T7" fmla="*/ 988 h 1179"/>
                <a:gd name="T8" fmla="*/ 0 w 443"/>
                <a:gd name="T9" fmla="*/ 618 h 1179"/>
                <a:gd name="T10" fmla="*/ 0 w 443"/>
                <a:gd name="T11" fmla="*/ 618 h 1179"/>
                <a:gd name="T12" fmla="*/ 420 w 443"/>
                <a:gd name="T13" fmla="*/ 3 h 1179"/>
                <a:gd name="T14" fmla="*/ 420 w 443"/>
                <a:gd name="T15" fmla="*/ 3 h 1179"/>
                <a:gd name="T16" fmla="*/ 439 w 443"/>
                <a:gd name="T17" fmla="*/ 12 h 1179"/>
                <a:gd name="T18" fmla="*/ 439 w 443"/>
                <a:gd name="T19" fmla="*/ 12 h 1179"/>
                <a:gd name="T20" fmla="*/ 431 w 443"/>
                <a:gd name="T21" fmla="*/ 31 h 1179"/>
                <a:gd name="T22" fmla="*/ 431 w 443"/>
                <a:gd name="T23" fmla="*/ 31 h 1179"/>
                <a:gd name="T24" fmla="*/ 30 w 443"/>
                <a:gd name="T25" fmla="*/ 618 h 1179"/>
                <a:gd name="T26" fmla="*/ 30 w 443"/>
                <a:gd name="T27" fmla="*/ 618 h 1179"/>
                <a:gd name="T28" fmla="*/ 138 w 443"/>
                <a:gd name="T29" fmla="*/ 971 h 1179"/>
                <a:gd name="T30" fmla="*/ 138 w 443"/>
                <a:gd name="T31" fmla="*/ 971 h 1179"/>
                <a:gd name="T32" fmla="*/ 134 w 443"/>
                <a:gd name="T33" fmla="*/ 992 h 1179"/>
                <a:gd name="T34" fmla="*/ 134 w 443"/>
                <a:gd name="T35" fmla="*/ 992 h 1179"/>
                <a:gd name="T36" fmla="*/ 126 w 443"/>
                <a:gd name="T37" fmla="*/ 995 h 1179"/>
                <a:gd name="T38" fmla="*/ 317 w 443"/>
                <a:gd name="T39" fmla="*/ 1178 h 1179"/>
                <a:gd name="T40" fmla="*/ 317 w 443"/>
                <a:gd name="T41" fmla="*/ 1178 h 1179"/>
                <a:gd name="T42" fmla="*/ 310 w 443"/>
                <a:gd name="T43" fmla="*/ 1176 h 1179"/>
                <a:gd name="T44" fmla="*/ 310 w 443"/>
                <a:gd name="T45" fmla="*/ 1176 h 1179"/>
                <a:gd name="T46" fmla="*/ 194 w 443"/>
                <a:gd name="T47" fmla="*/ 1085 h 1179"/>
                <a:gd name="T48" fmla="*/ 194 w 443"/>
                <a:gd name="T49" fmla="*/ 1085 h 1179"/>
                <a:gd name="T50" fmla="*/ 194 w 443"/>
                <a:gd name="T51" fmla="*/ 1064 h 1179"/>
                <a:gd name="T52" fmla="*/ 194 w 443"/>
                <a:gd name="T53" fmla="*/ 1064 h 1179"/>
                <a:gd name="T54" fmla="*/ 215 w 443"/>
                <a:gd name="T55" fmla="*/ 1064 h 1179"/>
                <a:gd name="T56" fmla="*/ 215 w 443"/>
                <a:gd name="T57" fmla="*/ 1064 h 1179"/>
                <a:gd name="T58" fmla="*/ 325 w 443"/>
                <a:gd name="T59" fmla="*/ 1151 h 1179"/>
                <a:gd name="T60" fmla="*/ 325 w 443"/>
                <a:gd name="T61" fmla="*/ 1151 h 1179"/>
                <a:gd name="T62" fmla="*/ 330 w 443"/>
                <a:gd name="T63" fmla="*/ 1171 h 1179"/>
                <a:gd name="T64" fmla="*/ 330 w 443"/>
                <a:gd name="T65" fmla="*/ 1171 h 1179"/>
                <a:gd name="T66" fmla="*/ 317 w 443"/>
                <a:gd name="T67" fmla="*/ 1178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3" h="1179">
                  <a:moveTo>
                    <a:pt x="126" y="995"/>
                  </a:moveTo>
                  <a:lnTo>
                    <a:pt x="126" y="995"/>
                  </a:lnTo>
                  <a:cubicBezTo>
                    <a:pt x="121" y="995"/>
                    <a:pt x="117" y="992"/>
                    <a:pt x="114" y="988"/>
                  </a:cubicBezTo>
                  <a:lnTo>
                    <a:pt x="114" y="988"/>
                  </a:lnTo>
                  <a:cubicBezTo>
                    <a:pt x="40" y="879"/>
                    <a:pt x="0" y="751"/>
                    <a:pt x="0" y="618"/>
                  </a:cubicBezTo>
                  <a:lnTo>
                    <a:pt x="0" y="618"/>
                  </a:lnTo>
                  <a:cubicBezTo>
                    <a:pt x="0" y="348"/>
                    <a:pt x="169" y="102"/>
                    <a:pt x="420" y="3"/>
                  </a:cubicBezTo>
                  <a:lnTo>
                    <a:pt x="420" y="3"/>
                  </a:lnTo>
                  <a:cubicBezTo>
                    <a:pt x="428" y="0"/>
                    <a:pt x="437" y="5"/>
                    <a:pt x="439" y="12"/>
                  </a:cubicBezTo>
                  <a:lnTo>
                    <a:pt x="439" y="12"/>
                  </a:lnTo>
                  <a:cubicBezTo>
                    <a:pt x="442" y="19"/>
                    <a:pt x="438" y="28"/>
                    <a:pt x="431" y="31"/>
                  </a:cubicBezTo>
                  <a:lnTo>
                    <a:pt x="431" y="31"/>
                  </a:lnTo>
                  <a:cubicBezTo>
                    <a:pt x="191" y="125"/>
                    <a:pt x="30" y="360"/>
                    <a:pt x="30" y="618"/>
                  </a:cubicBezTo>
                  <a:lnTo>
                    <a:pt x="30" y="618"/>
                  </a:lnTo>
                  <a:cubicBezTo>
                    <a:pt x="30" y="745"/>
                    <a:pt x="67" y="867"/>
                    <a:pt x="138" y="971"/>
                  </a:cubicBezTo>
                  <a:lnTo>
                    <a:pt x="138" y="971"/>
                  </a:lnTo>
                  <a:cubicBezTo>
                    <a:pt x="143" y="978"/>
                    <a:pt x="141" y="987"/>
                    <a:pt x="134" y="992"/>
                  </a:cubicBezTo>
                  <a:lnTo>
                    <a:pt x="134" y="992"/>
                  </a:lnTo>
                  <a:cubicBezTo>
                    <a:pt x="132" y="993"/>
                    <a:pt x="128" y="995"/>
                    <a:pt x="126" y="995"/>
                  </a:cubicBezTo>
                  <a:close/>
                  <a:moveTo>
                    <a:pt x="317" y="1178"/>
                  </a:moveTo>
                  <a:lnTo>
                    <a:pt x="317" y="1178"/>
                  </a:lnTo>
                  <a:cubicBezTo>
                    <a:pt x="314" y="1178"/>
                    <a:pt x="312" y="1177"/>
                    <a:pt x="310" y="1176"/>
                  </a:cubicBezTo>
                  <a:lnTo>
                    <a:pt x="310" y="1176"/>
                  </a:lnTo>
                  <a:cubicBezTo>
                    <a:pt x="267" y="1150"/>
                    <a:pt x="229" y="1119"/>
                    <a:pt x="194" y="1085"/>
                  </a:cubicBezTo>
                  <a:lnTo>
                    <a:pt x="194" y="1085"/>
                  </a:lnTo>
                  <a:cubicBezTo>
                    <a:pt x="188" y="1079"/>
                    <a:pt x="188" y="1070"/>
                    <a:pt x="194" y="1064"/>
                  </a:cubicBezTo>
                  <a:lnTo>
                    <a:pt x="194" y="1064"/>
                  </a:lnTo>
                  <a:cubicBezTo>
                    <a:pt x="200" y="1058"/>
                    <a:pt x="209" y="1058"/>
                    <a:pt x="215" y="1064"/>
                  </a:cubicBezTo>
                  <a:lnTo>
                    <a:pt x="215" y="1064"/>
                  </a:lnTo>
                  <a:cubicBezTo>
                    <a:pt x="248" y="1097"/>
                    <a:pt x="285" y="1126"/>
                    <a:pt x="325" y="1151"/>
                  </a:cubicBezTo>
                  <a:lnTo>
                    <a:pt x="325" y="1151"/>
                  </a:lnTo>
                  <a:cubicBezTo>
                    <a:pt x="332" y="1156"/>
                    <a:pt x="334" y="1165"/>
                    <a:pt x="330" y="1171"/>
                  </a:cubicBezTo>
                  <a:lnTo>
                    <a:pt x="330" y="1171"/>
                  </a:lnTo>
                  <a:cubicBezTo>
                    <a:pt x="327" y="1176"/>
                    <a:pt x="322" y="1178"/>
                    <a:pt x="317" y="1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7" name="STOKE LINE">
              <a:extLst>
                <a:ext uri="{FF2B5EF4-FFF2-40B4-BE49-F238E27FC236}">
                  <a16:creationId xmlns:a16="http://schemas.microsoft.com/office/drawing/2014/main" id="{0DAB7EDF-C783-9140-8054-B778424A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71" y="11027139"/>
              <a:ext cx="38449" cy="258166"/>
            </a:xfrm>
            <a:custGeom>
              <a:avLst/>
              <a:gdLst>
                <a:gd name="T0" fmla="*/ 14 w 30"/>
                <a:gd name="T1" fmla="*/ 205 h 206"/>
                <a:gd name="T2" fmla="*/ 14 w 30"/>
                <a:gd name="T3" fmla="*/ 205 h 206"/>
                <a:gd name="T4" fmla="*/ 0 w 30"/>
                <a:gd name="T5" fmla="*/ 191 h 206"/>
                <a:gd name="T6" fmla="*/ 0 w 30"/>
                <a:gd name="T7" fmla="*/ 14 h 206"/>
                <a:gd name="T8" fmla="*/ 0 w 30"/>
                <a:gd name="T9" fmla="*/ 14 h 206"/>
                <a:gd name="T10" fmla="*/ 14 w 30"/>
                <a:gd name="T11" fmla="*/ 0 h 206"/>
                <a:gd name="T12" fmla="*/ 14 w 30"/>
                <a:gd name="T13" fmla="*/ 0 h 206"/>
                <a:gd name="T14" fmla="*/ 29 w 30"/>
                <a:gd name="T15" fmla="*/ 14 h 206"/>
                <a:gd name="T16" fmla="*/ 29 w 30"/>
                <a:gd name="T17" fmla="*/ 191 h 206"/>
                <a:gd name="T18" fmla="*/ 29 w 30"/>
                <a:gd name="T19" fmla="*/ 191 h 206"/>
                <a:gd name="T20" fmla="*/ 14 w 30"/>
                <a:gd name="T21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06">
                  <a:moveTo>
                    <a:pt x="14" y="205"/>
                  </a:moveTo>
                  <a:lnTo>
                    <a:pt x="14" y="205"/>
                  </a:lnTo>
                  <a:cubicBezTo>
                    <a:pt x="6" y="205"/>
                    <a:pt x="0" y="199"/>
                    <a:pt x="0" y="191"/>
                  </a:cubicBezTo>
                  <a:lnTo>
                    <a:pt x="0" y="14"/>
                  </a:lnTo>
                  <a:lnTo>
                    <a:pt x="0" y="14"/>
                  </a:lnTo>
                  <a:cubicBezTo>
                    <a:pt x="0" y="7"/>
                    <a:pt x="6" y="0"/>
                    <a:pt x="14" y="0"/>
                  </a:cubicBezTo>
                  <a:lnTo>
                    <a:pt x="14" y="0"/>
                  </a:lnTo>
                  <a:cubicBezTo>
                    <a:pt x="22" y="0"/>
                    <a:pt x="29" y="7"/>
                    <a:pt x="29" y="14"/>
                  </a:cubicBezTo>
                  <a:lnTo>
                    <a:pt x="29" y="191"/>
                  </a:lnTo>
                  <a:lnTo>
                    <a:pt x="29" y="191"/>
                  </a:lnTo>
                  <a:cubicBezTo>
                    <a:pt x="29" y="199"/>
                    <a:pt x="22" y="205"/>
                    <a:pt x="14" y="205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1" name="STROKE LINE">
              <a:extLst>
                <a:ext uri="{FF2B5EF4-FFF2-40B4-BE49-F238E27FC236}">
                  <a16:creationId xmlns:a16="http://schemas.microsoft.com/office/drawing/2014/main" id="{605AF4E5-AFA6-B14A-B003-BCC3D311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520" y="9082640"/>
              <a:ext cx="620700" cy="1060135"/>
            </a:xfrm>
            <a:custGeom>
              <a:avLst/>
              <a:gdLst>
                <a:gd name="T0" fmla="*/ 481 w 497"/>
                <a:gd name="T1" fmla="*/ 849 h 850"/>
                <a:gd name="T2" fmla="*/ 481 w 497"/>
                <a:gd name="T3" fmla="*/ 849 h 850"/>
                <a:gd name="T4" fmla="*/ 467 w 497"/>
                <a:gd name="T5" fmla="*/ 834 h 850"/>
                <a:gd name="T6" fmla="*/ 467 w 497"/>
                <a:gd name="T7" fmla="*/ 29 h 850"/>
                <a:gd name="T8" fmla="*/ 15 w 497"/>
                <a:gd name="T9" fmla="*/ 29 h 850"/>
                <a:gd name="T10" fmla="*/ 15 w 497"/>
                <a:gd name="T11" fmla="*/ 29 h 850"/>
                <a:gd name="T12" fmla="*/ 0 w 497"/>
                <a:gd name="T13" fmla="*/ 14 h 850"/>
                <a:gd name="T14" fmla="*/ 0 w 497"/>
                <a:gd name="T15" fmla="*/ 14 h 850"/>
                <a:gd name="T16" fmla="*/ 15 w 497"/>
                <a:gd name="T17" fmla="*/ 0 h 850"/>
                <a:gd name="T18" fmla="*/ 481 w 497"/>
                <a:gd name="T19" fmla="*/ 0 h 850"/>
                <a:gd name="T20" fmla="*/ 481 w 497"/>
                <a:gd name="T21" fmla="*/ 0 h 850"/>
                <a:gd name="T22" fmla="*/ 496 w 497"/>
                <a:gd name="T23" fmla="*/ 14 h 850"/>
                <a:gd name="T24" fmla="*/ 496 w 497"/>
                <a:gd name="T25" fmla="*/ 834 h 850"/>
                <a:gd name="T26" fmla="*/ 496 w 497"/>
                <a:gd name="T27" fmla="*/ 834 h 850"/>
                <a:gd name="T28" fmla="*/ 481 w 497"/>
                <a:gd name="T29" fmla="*/ 849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7" h="850">
                  <a:moveTo>
                    <a:pt x="481" y="849"/>
                  </a:moveTo>
                  <a:lnTo>
                    <a:pt x="481" y="849"/>
                  </a:lnTo>
                  <a:cubicBezTo>
                    <a:pt x="473" y="849"/>
                    <a:pt x="467" y="842"/>
                    <a:pt x="467" y="834"/>
                  </a:cubicBezTo>
                  <a:lnTo>
                    <a:pt x="467" y="29"/>
                  </a:lnTo>
                  <a:lnTo>
                    <a:pt x="15" y="29"/>
                  </a:lnTo>
                  <a:lnTo>
                    <a:pt x="15" y="29"/>
                  </a:lnTo>
                  <a:cubicBezTo>
                    <a:pt x="6" y="29"/>
                    <a:pt x="0" y="22"/>
                    <a:pt x="0" y="14"/>
                  </a:cubicBezTo>
                  <a:lnTo>
                    <a:pt x="0" y="14"/>
                  </a:lnTo>
                  <a:cubicBezTo>
                    <a:pt x="0" y="6"/>
                    <a:pt x="6" y="0"/>
                    <a:pt x="15" y="0"/>
                  </a:cubicBezTo>
                  <a:lnTo>
                    <a:pt x="481" y="0"/>
                  </a:lnTo>
                  <a:lnTo>
                    <a:pt x="481" y="0"/>
                  </a:lnTo>
                  <a:cubicBezTo>
                    <a:pt x="489" y="0"/>
                    <a:pt x="496" y="6"/>
                    <a:pt x="496" y="14"/>
                  </a:cubicBezTo>
                  <a:lnTo>
                    <a:pt x="496" y="834"/>
                  </a:lnTo>
                  <a:lnTo>
                    <a:pt x="496" y="834"/>
                  </a:lnTo>
                  <a:cubicBezTo>
                    <a:pt x="496" y="842"/>
                    <a:pt x="489" y="849"/>
                    <a:pt x="481" y="8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grpSp>
        <p:nvGrpSpPr>
          <p:cNvPr id="610" name="ILUSTRATION 01">
            <a:extLst>
              <a:ext uri="{FF2B5EF4-FFF2-40B4-BE49-F238E27FC236}">
                <a16:creationId xmlns:a16="http://schemas.microsoft.com/office/drawing/2014/main" id="{BBEBCAEF-F9A5-DB41-BFD9-516572FC2F72}"/>
              </a:ext>
            </a:extLst>
          </p:cNvPr>
          <p:cNvGrpSpPr/>
          <p:nvPr/>
        </p:nvGrpSpPr>
        <p:grpSpPr>
          <a:xfrm>
            <a:off x="8008702" y="3732522"/>
            <a:ext cx="4921671" cy="3416605"/>
            <a:chOff x="8008702" y="3732522"/>
            <a:chExt cx="4921671" cy="3416605"/>
          </a:xfrm>
        </p:grpSpPr>
        <p:sp>
          <p:nvSpPr>
            <p:cNvPr id="572" name="SCREEN LAPTOP">
              <a:extLst>
                <a:ext uri="{FF2B5EF4-FFF2-40B4-BE49-F238E27FC236}">
                  <a16:creationId xmlns:a16="http://schemas.microsoft.com/office/drawing/2014/main" id="{E54161AA-63A6-0E4C-B260-E67FA3CB4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9823" y="4957444"/>
              <a:ext cx="3438578" cy="1999428"/>
            </a:xfrm>
            <a:custGeom>
              <a:avLst/>
              <a:gdLst>
                <a:gd name="T0" fmla="*/ 2664 w 2761"/>
                <a:gd name="T1" fmla="*/ 0 h 1605"/>
                <a:gd name="T2" fmla="*/ 851 w 2761"/>
                <a:gd name="T3" fmla="*/ 0 h 1605"/>
                <a:gd name="T4" fmla="*/ 851 w 2761"/>
                <a:gd name="T5" fmla="*/ 0 h 1605"/>
                <a:gd name="T6" fmla="*/ 821 w 2761"/>
                <a:gd name="T7" fmla="*/ 7 h 1605"/>
                <a:gd name="T8" fmla="*/ 821 w 2761"/>
                <a:gd name="T9" fmla="*/ 7 h 1605"/>
                <a:gd name="T10" fmla="*/ 787 w 2761"/>
                <a:gd name="T11" fmla="*/ 40 h 1605"/>
                <a:gd name="T12" fmla="*/ 0 w 2761"/>
                <a:gd name="T13" fmla="*/ 1604 h 1605"/>
                <a:gd name="T14" fmla="*/ 2008 w 2761"/>
                <a:gd name="T15" fmla="*/ 1604 h 1605"/>
                <a:gd name="T16" fmla="*/ 2746 w 2761"/>
                <a:gd name="T17" fmla="*/ 134 h 1605"/>
                <a:gd name="T18" fmla="*/ 2746 w 2761"/>
                <a:gd name="T19" fmla="*/ 134 h 1605"/>
                <a:gd name="T20" fmla="*/ 2748 w 2761"/>
                <a:gd name="T21" fmla="*/ 55 h 1605"/>
                <a:gd name="T22" fmla="*/ 2748 w 2761"/>
                <a:gd name="T23" fmla="*/ 55 h 1605"/>
                <a:gd name="T24" fmla="*/ 2664 w 2761"/>
                <a:gd name="T25" fmla="*/ 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1" h="1605">
                  <a:moveTo>
                    <a:pt x="2664" y="0"/>
                  </a:moveTo>
                  <a:lnTo>
                    <a:pt x="851" y="0"/>
                  </a:lnTo>
                  <a:lnTo>
                    <a:pt x="851" y="0"/>
                  </a:lnTo>
                  <a:cubicBezTo>
                    <a:pt x="841" y="0"/>
                    <a:pt x="830" y="2"/>
                    <a:pt x="821" y="7"/>
                  </a:cubicBezTo>
                  <a:lnTo>
                    <a:pt x="821" y="7"/>
                  </a:lnTo>
                  <a:cubicBezTo>
                    <a:pt x="806" y="13"/>
                    <a:pt x="794" y="25"/>
                    <a:pt x="787" y="40"/>
                  </a:cubicBezTo>
                  <a:lnTo>
                    <a:pt x="0" y="1604"/>
                  </a:lnTo>
                  <a:lnTo>
                    <a:pt x="2008" y="1604"/>
                  </a:lnTo>
                  <a:lnTo>
                    <a:pt x="2746" y="134"/>
                  </a:lnTo>
                  <a:lnTo>
                    <a:pt x="2746" y="134"/>
                  </a:lnTo>
                  <a:cubicBezTo>
                    <a:pt x="2760" y="108"/>
                    <a:pt x="2759" y="79"/>
                    <a:pt x="2748" y="55"/>
                  </a:cubicBezTo>
                  <a:lnTo>
                    <a:pt x="2748" y="55"/>
                  </a:lnTo>
                  <a:cubicBezTo>
                    <a:pt x="2734" y="23"/>
                    <a:pt x="2703" y="0"/>
                    <a:pt x="266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3" name="SHAPE RECTANGLE">
              <a:extLst>
                <a:ext uri="{FF2B5EF4-FFF2-40B4-BE49-F238E27FC236}">
                  <a16:creationId xmlns:a16="http://schemas.microsoft.com/office/drawing/2014/main" id="{D0B72E0A-40D2-B74C-978B-D6E2DB0C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4184" y="5067303"/>
              <a:ext cx="2422387" cy="411972"/>
            </a:xfrm>
            <a:custGeom>
              <a:avLst/>
              <a:gdLst>
                <a:gd name="T0" fmla="*/ 1945 w 1946"/>
                <a:gd name="T1" fmla="*/ 0 h 329"/>
                <a:gd name="T2" fmla="*/ 165 w 1946"/>
                <a:gd name="T3" fmla="*/ 0 h 329"/>
                <a:gd name="T4" fmla="*/ 0 w 1946"/>
                <a:gd name="T5" fmla="*/ 328 h 329"/>
                <a:gd name="T6" fmla="*/ 1781 w 1946"/>
                <a:gd name="T7" fmla="*/ 328 h 329"/>
                <a:gd name="T8" fmla="*/ 1945 w 1946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6" h="329">
                  <a:moveTo>
                    <a:pt x="1945" y="0"/>
                  </a:moveTo>
                  <a:lnTo>
                    <a:pt x="165" y="0"/>
                  </a:lnTo>
                  <a:lnTo>
                    <a:pt x="0" y="328"/>
                  </a:lnTo>
                  <a:lnTo>
                    <a:pt x="1781" y="328"/>
                  </a:lnTo>
                  <a:lnTo>
                    <a:pt x="194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4" name="SHAPE RECTANGLE">
              <a:extLst>
                <a:ext uri="{FF2B5EF4-FFF2-40B4-BE49-F238E27FC236}">
                  <a16:creationId xmlns:a16="http://schemas.microsoft.com/office/drawing/2014/main" id="{400338F2-A9DF-CA4C-8ADC-CBD528F9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4890" y="5479275"/>
              <a:ext cx="2768440" cy="1098587"/>
            </a:xfrm>
            <a:custGeom>
              <a:avLst/>
              <a:gdLst>
                <a:gd name="T0" fmla="*/ 442 w 2224"/>
                <a:gd name="T1" fmla="*/ 0 h 881"/>
                <a:gd name="T2" fmla="*/ 0 w 2224"/>
                <a:gd name="T3" fmla="*/ 880 h 881"/>
                <a:gd name="T4" fmla="*/ 1781 w 2224"/>
                <a:gd name="T5" fmla="*/ 880 h 881"/>
                <a:gd name="T6" fmla="*/ 2223 w 2224"/>
                <a:gd name="T7" fmla="*/ 0 h 881"/>
                <a:gd name="T8" fmla="*/ 442 w 2224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4" h="881">
                  <a:moveTo>
                    <a:pt x="442" y="0"/>
                  </a:moveTo>
                  <a:lnTo>
                    <a:pt x="0" y="880"/>
                  </a:lnTo>
                  <a:lnTo>
                    <a:pt x="1781" y="880"/>
                  </a:lnTo>
                  <a:lnTo>
                    <a:pt x="2223" y="0"/>
                  </a:lnTo>
                  <a:lnTo>
                    <a:pt x="4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5" name="LAPTOP BASE">
              <a:extLst>
                <a:ext uri="{FF2B5EF4-FFF2-40B4-BE49-F238E27FC236}">
                  <a16:creationId xmlns:a16="http://schemas.microsoft.com/office/drawing/2014/main" id="{5F73253E-B778-EB4E-A154-956ED6B4B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0673" y="6956873"/>
              <a:ext cx="3943928" cy="175774"/>
            </a:xfrm>
            <a:custGeom>
              <a:avLst/>
              <a:gdLst>
                <a:gd name="T0" fmla="*/ 1911 w 3164"/>
                <a:gd name="T1" fmla="*/ 0 h 139"/>
                <a:gd name="T2" fmla="*/ 0 w 3164"/>
                <a:gd name="T3" fmla="*/ 0 h 139"/>
                <a:gd name="T4" fmla="*/ 0 w 3164"/>
                <a:gd name="T5" fmla="*/ 138 h 139"/>
                <a:gd name="T6" fmla="*/ 1911 w 3164"/>
                <a:gd name="T7" fmla="*/ 138 h 139"/>
                <a:gd name="T8" fmla="*/ 3024 w 3164"/>
                <a:gd name="T9" fmla="*/ 138 h 139"/>
                <a:gd name="T10" fmla="*/ 3024 w 3164"/>
                <a:gd name="T11" fmla="*/ 138 h 139"/>
                <a:gd name="T12" fmla="*/ 3128 w 3164"/>
                <a:gd name="T13" fmla="*/ 92 h 139"/>
                <a:gd name="T14" fmla="*/ 3128 w 3164"/>
                <a:gd name="T15" fmla="*/ 92 h 139"/>
                <a:gd name="T16" fmla="*/ 3163 w 3164"/>
                <a:gd name="T17" fmla="*/ 0 h 139"/>
                <a:gd name="T18" fmla="*/ 3163 w 3164"/>
                <a:gd name="T19" fmla="*/ 0 h 139"/>
                <a:gd name="T20" fmla="*/ 1911 w 31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64" h="139">
                  <a:moveTo>
                    <a:pt x="1911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1911" y="138"/>
                  </a:lnTo>
                  <a:lnTo>
                    <a:pt x="3024" y="138"/>
                  </a:lnTo>
                  <a:lnTo>
                    <a:pt x="3024" y="138"/>
                  </a:lnTo>
                  <a:cubicBezTo>
                    <a:pt x="3066" y="138"/>
                    <a:pt x="3103" y="120"/>
                    <a:pt x="3128" y="92"/>
                  </a:cubicBezTo>
                  <a:lnTo>
                    <a:pt x="3128" y="92"/>
                  </a:lnTo>
                  <a:cubicBezTo>
                    <a:pt x="3150" y="67"/>
                    <a:pt x="3163" y="35"/>
                    <a:pt x="3163" y="0"/>
                  </a:cubicBezTo>
                  <a:lnTo>
                    <a:pt x="3163" y="0"/>
                  </a:lnTo>
                  <a:lnTo>
                    <a:pt x="1911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6" name="SHAPE RECTANGLE SHADOW">
              <a:extLst>
                <a:ext uri="{FF2B5EF4-FFF2-40B4-BE49-F238E27FC236}">
                  <a16:creationId xmlns:a16="http://schemas.microsoft.com/office/drawing/2014/main" id="{1E05C7BD-71A5-4040-BD04-E32ECB4BB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4890" y="5067303"/>
              <a:ext cx="2048867" cy="1505064"/>
            </a:xfrm>
            <a:custGeom>
              <a:avLst/>
              <a:gdLst>
                <a:gd name="T0" fmla="*/ 607 w 1647"/>
                <a:gd name="T1" fmla="*/ 0 h 1209"/>
                <a:gd name="T2" fmla="*/ 0 w 1647"/>
                <a:gd name="T3" fmla="*/ 1208 h 1209"/>
                <a:gd name="T4" fmla="*/ 1039 w 1647"/>
                <a:gd name="T5" fmla="*/ 1208 h 1209"/>
                <a:gd name="T6" fmla="*/ 1646 w 1647"/>
                <a:gd name="T7" fmla="*/ 0 h 1209"/>
                <a:gd name="T8" fmla="*/ 607 w 1647"/>
                <a:gd name="T9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7" h="1209">
                  <a:moveTo>
                    <a:pt x="607" y="0"/>
                  </a:moveTo>
                  <a:lnTo>
                    <a:pt x="0" y="1208"/>
                  </a:lnTo>
                  <a:lnTo>
                    <a:pt x="1039" y="1208"/>
                  </a:lnTo>
                  <a:lnTo>
                    <a:pt x="1646" y="0"/>
                  </a:lnTo>
                  <a:lnTo>
                    <a:pt x="607" y="0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7" name="SHAPE RECTANGLE">
              <a:extLst>
                <a:ext uri="{FF2B5EF4-FFF2-40B4-BE49-F238E27FC236}">
                  <a16:creationId xmlns:a16="http://schemas.microsoft.com/office/drawing/2014/main" id="{E1E3420C-08D3-AC4F-A3C7-5D031304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5876" y="6138427"/>
              <a:ext cx="895347" cy="252675"/>
            </a:xfrm>
            <a:custGeom>
              <a:avLst/>
              <a:gdLst>
                <a:gd name="T0" fmla="*/ 102 w 720"/>
                <a:gd name="T1" fmla="*/ 0 h 204"/>
                <a:gd name="T2" fmla="*/ 0 w 720"/>
                <a:gd name="T3" fmla="*/ 203 h 204"/>
                <a:gd name="T4" fmla="*/ 617 w 720"/>
                <a:gd name="T5" fmla="*/ 203 h 204"/>
                <a:gd name="T6" fmla="*/ 719 w 720"/>
                <a:gd name="T7" fmla="*/ 0 h 204"/>
                <a:gd name="T8" fmla="*/ 102 w 72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204">
                  <a:moveTo>
                    <a:pt x="102" y="0"/>
                  </a:moveTo>
                  <a:lnTo>
                    <a:pt x="0" y="203"/>
                  </a:lnTo>
                  <a:lnTo>
                    <a:pt x="617" y="203"/>
                  </a:lnTo>
                  <a:lnTo>
                    <a:pt x="719" y="0"/>
                  </a:lnTo>
                  <a:lnTo>
                    <a:pt x="10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8" name="SQUARE DIALOGUE">
              <a:extLst>
                <a:ext uri="{FF2B5EF4-FFF2-40B4-BE49-F238E27FC236}">
                  <a16:creationId xmlns:a16="http://schemas.microsoft.com/office/drawing/2014/main" id="{A36A72F8-D905-5844-BD3D-D22995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583" y="4089561"/>
              <a:ext cx="1713796" cy="1971965"/>
            </a:xfrm>
            <a:custGeom>
              <a:avLst/>
              <a:gdLst>
                <a:gd name="T0" fmla="*/ 1374 w 1375"/>
                <a:gd name="T1" fmla="*/ 1341 h 1585"/>
                <a:gd name="T2" fmla="*/ 904 w 1375"/>
                <a:gd name="T3" fmla="*/ 1341 h 1585"/>
                <a:gd name="T4" fmla="*/ 786 w 1375"/>
                <a:gd name="T5" fmla="*/ 1584 h 1585"/>
                <a:gd name="T6" fmla="*/ 687 w 1375"/>
                <a:gd name="T7" fmla="*/ 1341 h 1585"/>
                <a:gd name="T8" fmla="*/ 0 w 1375"/>
                <a:gd name="T9" fmla="*/ 1341 h 1585"/>
                <a:gd name="T10" fmla="*/ 0 w 1375"/>
                <a:gd name="T11" fmla="*/ 0 h 1585"/>
                <a:gd name="T12" fmla="*/ 1374 w 1375"/>
                <a:gd name="T13" fmla="*/ 0 h 1585"/>
                <a:gd name="T14" fmla="*/ 1374 w 1375"/>
                <a:gd name="T15" fmla="*/ 1341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5" h="1585">
                  <a:moveTo>
                    <a:pt x="1374" y="1341"/>
                  </a:moveTo>
                  <a:lnTo>
                    <a:pt x="904" y="1341"/>
                  </a:lnTo>
                  <a:lnTo>
                    <a:pt x="786" y="1584"/>
                  </a:lnTo>
                  <a:lnTo>
                    <a:pt x="687" y="1341"/>
                  </a:lnTo>
                  <a:lnTo>
                    <a:pt x="0" y="1341"/>
                  </a:lnTo>
                  <a:lnTo>
                    <a:pt x="0" y="0"/>
                  </a:lnTo>
                  <a:lnTo>
                    <a:pt x="1374" y="0"/>
                  </a:lnTo>
                  <a:lnTo>
                    <a:pt x="1374" y="134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79" name="METER BACKGROUND">
              <a:extLst>
                <a:ext uri="{FF2B5EF4-FFF2-40B4-BE49-F238E27FC236}">
                  <a16:creationId xmlns:a16="http://schemas.microsoft.com/office/drawing/2014/main" id="{A3E80178-3336-F944-8CD9-4771454C5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7145" y="4380688"/>
              <a:ext cx="1038163" cy="494364"/>
            </a:xfrm>
            <a:custGeom>
              <a:avLst/>
              <a:gdLst>
                <a:gd name="T0" fmla="*/ 434 w 833"/>
                <a:gd name="T1" fmla="*/ 0 h 399"/>
                <a:gd name="T2" fmla="*/ 416 w 833"/>
                <a:gd name="T3" fmla="*/ 0 h 399"/>
                <a:gd name="T4" fmla="*/ 399 w 833"/>
                <a:gd name="T5" fmla="*/ 0 h 399"/>
                <a:gd name="T6" fmla="*/ 399 w 833"/>
                <a:gd name="T7" fmla="*/ 0 h 399"/>
                <a:gd name="T8" fmla="*/ 117 w 833"/>
                <a:gd name="T9" fmla="*/ 116 h 399"/>
                <a:gd name="T10" fmla="*/ 117 w 833"/>
                <a:gd name="T11" fmla="*/ 116 h 399"/>
                <a:gd name="T12" fmla="*/ 0 w 833"/>
                <a:gd name="T13" fmla="*/ 398 h 399"/>
                <a:gd name="T14" fmla="*/ 0 w 833"/>
                <a:gd name="T15" fmla="*/ 398 h 399"/>
                <a:gd name="T16" fmla="*/ 416 w 833"/>
                <a:gd name="T17" fmla="*/ 398 h 399"/>
                <a:gd name="T18" fmla="*/ 832 w 833"/>
                <a:gd name="T19" fmla="*/ 398 h 399"/>
                <a:gd name="T20" fmla="*/ 832 w 833"/>
                <a:gd name="T21" fmla="*/ 398 h 399"/>
                <a:gd name="T22" fmla="*/ 832 w 833"/>
                <a:gd name="T23" fmla="*/ 398 h 399"/>
                <a:gd name="T24" fmla="*/ 715 w 833"/>
                <a:gd name="T25" fmla="*/ 116 h 399"/>
                <a:gd name="T26" fmla="*/ 715 w 833"/>
                <a:gd name="T27" fmla="*/ 116 h 399"/>
                <a:gd name="T28" fmla="*/ 434 w 833"/>
                <a:gd name="T2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3" h="399">
                  <a:moveTo>
                    <a:pt x="434" y="0"/>
                  </a:moveTo>
                  <a:lnTo>
                    <a:pt x="416" y="0"/>
                  </a:lnTo>
                  <a:lnTo>
                    <a:pt x="399" y="0"/>
                  </a:lnTo>
                  <a:lnTo>
                    <a:pt x="399" y="0"/>
                  </a:lnTo>
                  <a:cubicBezTo>
                    <a:pt x="288" y="0"/>
                    <a:pt x="189" y="44"/>
                    <a:pt x="117" y="116"/>
                  </a:cubicBezTo>
                  <a:lnTo>
                    <a:pt x="117" y="116"/>
                  </a:lnTo>
                  <a:cubicBezTo>
                    <a:pt x="45" y="189"/>
                    <a:pt x="0" y="288"/>
                    <a:pt x="0" y="398"/>
                  </a:cubicBezTo>
                  <a:lnTo>
                    <a:pt x="0" y="398"/>
                  </a:lnTo>
                  <a:lnTo>
                    <a:pt x="416" y="398"/>
                  </a:lnTo>
                  <a:lnTo>
                    <a:pt x="832" y="398"/>
                  </a:lnTo>
                  <a:lnTo>
                    <a:pt x="832" y="398"/>
                  </a:lnTo>
                  <a:lnTo>
                    <a:pt x="832" y="398"/>
                  </a:lnTo>
                  <a:cubicBezTo>
                    <a:pt x="832" y="288"/>
                    <a:pt x="787" y="189"/>
                    <a:pt x="715" y="116"/>
                  </a:cubicBezTo>
                  <a:lnTo>
                    <a:pt x="715" y="116"/>
                  </a:lnTo>
                  <a:cubicBezTo>
                    <a:pt x="643" y="44"/>
                    <a:pt x="544" y="0"/>
                    <a:pt x="43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0" name="METER">
              <a:extLst>
                <a:ext uri="{FF2B5EF4-FFF2-40B4-BE49-F238E27FC236}">
                  <a16:creationId xmlns:a16="http://schemas.microsoft.com/office/drawing/2014/main" id="{2C02884C-4515-2F44-B27F-862C411F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099" y="4666321"/>
              <a:ext cx="280141" cy="214223"/>
            </a:xfrm>
            <a:custGeom>
              <a:avLst/>
              <a:gdLst>
                <a:gd name="T0" fmla="*/ 201 w 225"/>
                <a:gd name="T1" fmla="*/ 8 h 172"/>
                <a:gd name="T2" fmla="*/ 100 w 225"/>
                <a:gd name="T3" fmla="*/ 102 h 172"/>
                <a:gd name="T4" fmla="*/ 100 w 225"/>
                <a:gd name="T5" fmla="*/ 102 h 172"/>
                <a:gd name="T6" fmla="*/ 74 w 225"/>
                <a:gd name="T7" fmla="*/ 98 h 172"/>
                <a:gd name="T8" fmla="*/ 74 w 225"/>
                <a:gd name="T9" fmla="*/ 98 h 172"/>
                <a:gd name="T10" fmla="*/ 0 w 225"/>
                <a:gd name="T11" fmla="*/ 171 h 172"/>
                <a:gd name="T12" fmla="*/ 26 w 225"/>
                <a:gd name="T13" fmla="*/ 171 h 172"/>
                <a:gd name="T14" fmla="*/ 99 w 225"/>
                <a:gd name="T15" fmla="*/ 171 h 172"/>
                <a:gd name="T16" fmla="*/ 148 w 225"/>
                <a:gd name="T17" fmla="*/ 171 h 172"/>
                <a:gd name="T18" fmla="*/ 148 w 225"/>
                <a:gd name="T19" fmla="*/ 171 h 172"/>
                <a:gd name="T20" fmla="*/ 133 w 225"/>
                <a:gd name="T21" fmla="*/ 127 h 172"/>
                <a:gd name="T22" fmla="*/ 215 w 225"/>
                <a:gd name="T23" fmla="*/ 22 h 172"/>
                <a:gd name="T24" fmla="*/ 215 w 225"/>
                <a:gd name="T25" fmla="*/ 22 h 172"/>
                <a:gd name="T26" fmla="*/ 201 w 225"/>
                <a:gd name="T2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72">
                  <a:moveTo>
                    <a:pt x="201" y="8"/>
                  </a:moveTo>
                  <a:lnTo>
                    <a:pt x="100" y="102"/>
                  </a:lnTo>
                  <a:lnTo>
                    <a:pt x="100" y="102"/>
                  </a:lnTo>
                  <a:cubicBezTo>
                    <a:pt x="92" y="99"/>
                    <a:pt x="83" y="98"/>
                    <a:pt x="74" y="98"/>
                  </a:cubicBezTo>
                  <a:lnTo>
                    <a:pt x="74" y="98"/>
                  </a:lnTo>
                  <a:cubicBezTo>
                    <a:pt x="33" y="98"/>
                    <a:pt x="0" y="130"/>
                    <a:pt x="0" y="171"/>
                  </a:cubicBezTo>
                  <a:lnTo>
                    <a:pt x="26" y="171"/>
                  </a:lnTo>
                  <a:lnTo>
                    <a:pt x="99" y="171"/>
                  </a:lnTo>
                  <a:lnTo>
                    <a:pt x="148" y="171"/>
                  </a:lnTo>
                  <a:lnTo>
                    <a:pt x="148" y="171"/>
                  </a:lnTo>
                  <a:cubicBezTo>
                    <a:pt x="148" y="154"/>
                    <a:pt x="142" y="140"/>
                    <a:pt x="133" y="127"/>
                  </a:cubicBezTo>
                  <a:lnTo>
                    <a:pt x="215" y="22"/>
                  </a:lnTo>
                  <a:lnTo>
                    <a:pt x="215" y="22"/>
                  </a:lnTo>
                  <a:cubicBezTo>
                    <a:pt x="224" y="13"/>
                    <a:pt x="210" y="0"/>
                    <a:pt x="201" y="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2" name="DOT">
              <a:extLst>
                <a:ext uri="{FF2B5EF4-FFF2-40B4-BE49-F238E27FC236}">
                  <a16:creationId xmlns:a16="http://schemas.microsoft.com/office/drawing/2014/main" id="{8CD68A7D-38F6-A648-AFF6-7E67096DE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028" y="4336745"/>
              <a:ext cx="49438" cy="115350"/>
            </a:xfrm>
            <a:custGeom>
              <a:avLst/>
              <a:gdLst>
                <a:gd name="T0" fmla="*/ 18 w 38"/>
                <a:gd name="T1" fmla="*/ 90 h 91"/>
                <a:gd name="T2" fmla="*/ 18 w 38"/>
                <a:gd name="T3" fmla="*/ 90 h 91"/>
                <a:gd name="T4" fmla="*/ 0 w 38"/>
                <a:gd name="T5" fmla="*/ 72 h 91"/>
                <a:gd name="T6" fmla="*/ 0 w 38"/>
                <a:gd name="T7" fmla="*/ 19 h 91"/>
                <a:gd name="T8" fmla="*/ 0 w 38"/>
                <a:gd name="T9" fmla="*/ 19 h 91"/>
                <a:gd name="T10" fmla="*/ 18 w 38"/>
                <a:gd name="T11" fmla="*/ 0 h 91"/>
                <a:gd name="T12" fmla="*/ 18 w 38"/>
                <a:gd name="T13" fmla="*/ 0 h 91"/>
                <a:gd name="T14" fmla="*/ 37 w 38"/>
                <a:gd name="T15" fmla="*/ 19 h 91"/>
                <a:gd name="T16" fmla="*/ 37 w 38"/>
                <a:gd name="T17" fmla="*/ 72 h 91"/>
                <a:gd name="T18" fmla="*/ 37 w 38"/>
                <a:gd name="T19" fmla="*/ 72 h 91"/>
                <a:gd name="T20" fmla="*/ 18 w 38"/>
                <a:gd name="T2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91">
                  <a:moveTo>
                    <a:pt x="18" y="90"/>
                  </a:moveTo>
                  <a:lnTo>
                    <a:pt x="18" y="90"/>
                  </a:lnTo>
                  <a:cubicBezTo>
                    <a:pt x="8" y="90"/>
                    <a:pt x="0" y="82"/>
                    <a:pt x="0" y="72"/>
                  </a:cubicBezTo>
                  <a:lnTo>
                    <a:pt x="0" y="19"/>
                  </a:lnTo>
                  <a:lnTo>
                    <a:pt x="0" y="19"/>
                  </a:lnTo>
                  <a:cubicBezTo>
                    <a:pt x="0" y="8"/>
                    <a:pt x="8" y="0"/>
                    <a:pt x="18" y="0"/>
                  </a:cubicBezTo>
                  <a:lnTo>
                    <a:pt x="18" y="0"/>
                  </a:lnTo>
                  <a:cubicBezTo>
                    <a:pt x="28" y="0"/>
                    <a:pt x="37" y="8"/>
                    <a:pt x="37" y="19"/>
                  </a:cubicBezTo>
                  <a:lnTo>
                    <a:pt x="37" y="72"/>
                  </a:lnTo>
                  <a:lnTo>
                    <a:pt x="37" y="72"/>
                  </a:lnTo>
                  <a:cubicBezTo>
                    <a:pt x="37" y="82"/>
                    <a:pt x="28" y="90"/>
                    <a:pt x="18" y="9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4" name="DOT">
              <a:extLst>
                <a:ext uri="{FF2B5EF4-FFF2-40B4-BE49-F238E27FC236}">
                  <a16:creationId xmlns:a16="http://schemas.microsoft.com/office/drawing/2014/main" id="{D3E2C5C8-0359-0949-A912-2042BBC6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424" y="4441109"/>
              <a:ext cx="93382" cy="104367"/>
            </a:xfrm>
            <a:custGeom>
              <a:avLst/>
              <a:gdLst>
                <a:gd name="T0" fmla="*/ 52 w 74"/>
                <a:gd name="T1" fmla="*/ 84 h 85"/>
                <a:gd name="T2" fmla="*/ 52 w 74"/>
                <a:gd name="T3" fmla="*/ 84 h 85"/>
                <a:gd name="T4" fmla="*/ 38 w 74"/>
                <a:gd name="T5" fmla="*/ 77 h 85"/>
                <a:gd name="T6" fmla="*/ 6 w 74"/>
                <a:gd name="T7" fmla="*/ 31 h 85"/>
                <a:gd name="T8" fmla="*/ 6 w 74"/>
                <a:gd name="T9" fmla="*/ 31 h 85"/>
                <a:gd name="T10" fmla="*/ 10 w 74"/>
                <a:gd name="T11" fmla="*/ 6 h 85"/>
                <a:gd name="T12" fmla="*/ 10 w 74"/>
                <a:gd name="T13" fmla="*/ 6 h 85"/>
                <a:gd name="T14" fmla="*/ 36 w 74"/>
                <a:gd name="T15" fmla="*/ 11 h 85"/>
                <a:gd name="T16" fmla="*/ 67 w 74"/>
                <a:gd name="T17" fmla="*/ 55 h 85"/>
                <a:gd name="T18" fmla="*/ 67 w 74"/>
                <a:gd name="T19" fmla="*/ 55 h 85"/>
                <a:gd name="T20" fmla="*/ 62 w 74"/>
                <a:gd name="T21" fmla="*/ 81 h 85"/>
                <a:gd name="T22" fmla="*/ 62 w 74"/>
                <a:gd name="T23" fmla="*/ 81 h 85"/>
                <a:gd name="T24" fmla="*/ 52 w 74"/>
                <a:gd name="T2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5">
                  <a:moveTo>
                    <a:pt x="52" y="84"/>
                  </a:moveTo>
                  <a:lnTo>
                    <a:pt x="52" y="84"/>
                  </a:lnTo>
                  <a:cubicBezTo>
                    <a:pt x="47" y="84"/>
                    <a:pt x="41" y="82"/>
                    <a:pt x="38" y="77"/>
                  </a:cubicBezTo>
                  <a:lnTo>
                    <a:pt x="6" y="31"/>
                  </a:lnTo>
                  <a:lnTo>
                    <a:pt x="6" y="31"/>
                  </a:lnTo>
                  <a:cubicBezTo>
                    <a:pt x="0" y="23"/>
                    <a:pt x="2" y="12"/>
                    <a:pt x="10" y="6"/>
                  </a:cubicBezTo>
                  <a:lnTo>
                    <a:pt x="10" y="6"/>
                  </a:lnTo>
                  <a:cubicBezTo>
                    <a:pt x="19" y="0"/>
                    <a:pt x="30" y="2"/>
                    <a:pt x="36" y="11"/>
                  </a:cubicBezTo>
                  <a:lnTo>
                    <a:pt x="67" y="55"/>
                  </a:lnTo>
                  <a:lnTo>
                    <a:pt x="67" y="55"/>
                  </a:lnTo>
                  <a:cubicBezTo>
                    <a:pt x="73" y="64"/>
                    <a:pt x="71" y="75"/>
                    <a:pt x="62" y="81"/>
                  </a:cubicBezTo>
                  <a:lnTo>
                    <a:pt x="62" y="81"/>
                  </a:lnTo>
                  <a:cubicBezTo>
                    <a:pt x="60" y="83"/>
                    <a:pt x="56" y="84"/>
                    <a:pt x="52" y="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6" name="DOT">
              <a:extLst>
                <a:ext uri="{FF2B5EF4-FFF2-40B4-BE49-F238E27FC236}">
                  <a16:creationId xmlns:a16="http://schemas.microsoft.com/office/drawing/2014/main" id="{40324014-BD1C-C843-82B0-8EB8D513B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173" y="4688292"/>
              <a:ext cx="115350" cy="76901"/>
            </a:xfrm>
            <a:custGeom>
              <a:avLst/>
              <a:gdLst>
                <a:gd name="T0" fmla="*/ 73 w 94"/>
                <a:gd name="T1" fmla="*/ 62 h 63"/>
                <a:gd name="T2" fmla="*/ 73 w 94"/>
                <a:gd name="T3" fmla="*/ 62 h 63"/>
                <a:gd name="T4" fmla="*/ 66 w 94"/>
                <a:gd name="T5" fmla="*/ 60 h 63"/>
                <a:gd name="T6" fmla="*/ 13 w 94"/>
                <a:gd name="T7" fmla="*/ 38 h 63"/>
                <a:gd name="T8" fmla="*/ 13 w 94"/>
                <a:gd name="T9" fmla="*/ 38 h 63"/>
                <a:gd name="T10" fmla="*/ 3 w 94"/>
                <a:gd name="T11" fmla="*/ 14 h 63"/>
                <a:gd name="T12" fmla="*/ 3 w 94"/>
                <a:gd name="T13" fmla="*/ 14 h 63"/>
                <a:gd name="T14" fmla="*/ 27 w 94"/>
                <a:gd name="T15" fmla="*/ 5 h 63"/>
                <a:gd name="T16" fmla="*/ 80 w 94"/>
                <a:gd name="T17" fmla="*/ 27 h 63"/>
                <a:gd name="T18" fmla="*/ 80 w 94"/>
                <a:gd name="T19" fmla="*/ 27 h 63"/>
                <a:gd name="T20" fmla="*/ 90 w 94"/>
                <a:gd name="T21" fmla="*/ 50 h 63"/>
                <a:gd name="T22" fmla="*/ 90 w 94"/>
                <a:gd name="T23" fmla="*/ 50 h 63"/>
                <a:gd name="T24" fmla="*/ 73 w 94"/>
                <a:gd name="T2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63">
                  <a:moveTo>
                    <a:pt x="73" y="62"/>
                  </a:moveTo>
                  <a:lnTo>
                    <a:pt x="73" y="62"/>
                  </a:lnTo>
                  <a:cubicBezTo>
                    <a:pt x="70" y="62"/>
                    <a:pt x="68" y="61"/>
                    <a:pt x="66" y="60"/>
                  </a:cubicBezTo>
                  <a:lnTo>
                    <a:pt x="13" y="38"/>
                  </a:lnTo>
                  <a:lnTo>
                    <a:pt x="13" y="38"/>
                  </a:lnTo>
                  <a:cubicBezTo>
                    <a:pt x="4" y="34"/>
                    <a:pt x="0" y="23"/>
                    <a:pt x="3" y="14"/>
                  </a:cubicBezTo>
                  <a:lnTo>
                    <a:pt x="3" y="14"/>
                  </a:lnTo>
                  <a:cubicBezTo>
                    <a:pt x="8" y="5"/>
                    <a:pt x="18" y="0"/>
                    <a:pt x="27" y="5"/>
                  </a:cubicBezTo>
                  <a:lnTo>
                    <a:pt x="80" y="27"/>
                  </a:lnTo>
                  <a:lnTo>
                    <a:pt x="80" y="27"/>
                  </a:lnTo>
                  <a:cubicBezTo>
                    <a:pt x="89" y="30"/>
                    <a:pt x="93" y="41"/>
                    <a:pt x="90" y="50"/>
                  </a:cubicBezTo>
                  <a:lnTo>
                    <a:pt x="90" y="50"/>
                  </a:lnTo>
                  <a:cubicBezTo>
                    <a:pt x="86" y="57"/>
                    <a:pt x="80" y="62"/>
                    <a:pt x="73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88" name="DOT">
              <a:extLst>
                <a:ext uri="{FF2B5EF4-FFF2-40B4-BE49-F238E27FC236}">
                  <a16:creationId xmlns:a16="http://schemas.microsoft.com/office/drawing/2014/main" id="{21F59376-4FA2-054B-A781-3CDEF41A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958" y="4688292"/>
              <a:ext cx="120845" cy="76901"/>
            </a:xfrm>
            <a:custGeom>
              <a:avLst/>
              <a:gdLst>
                <a:gd name="T0" fmla="*/ 21 w 95"/>
                <a:gd name="T1" fmla="*/ 62 h 63"/>
                <a:gd name="T2" fmla="*/ 21 w 95"/>
                <a:gd name="T3" fmla="*/ 62 h 63"/>
                <a:gd name="T4" fmla="*/ 4 w 95"/>
                <a:gd name="T5" fmla="*/ 50 h 63"/>
                <a:gd name="T6" fmla="*/ 4 w 95"/>
                <a:gd name="T7" fmla="*/ 50 h 63"/>
                <a:gd name="T8" fmla="*/ 14 w 95"/>
                <a:gd name="T9" fmla="*/ 27 h 63"/>
                <a:gd name="T10" fmla="*/ 66 w 95"/>
                <a:gd name="T11" fmla="*/ 5 h 63"/>
                <a:gd name="T12" fmla="*/ 66 w 95"/>
                <a:gd name="T13" fmla="*/ 5 h 63"/>
                <a:gd name="T14" fmla="*/ 90 w 95"/>
                <a:gd name="T15" fmla="*/ 15 h 63"/>
                <a:gd name="T16" fmla="*/ 90 w 95"/>
                <a:gd name="T17" fmla="*/ 15 h 63"/>
                <a:gd name="T18" fmla="*/ 80 w 95"/>
                <a:gd name="T19" fmla="*/ 38 h 63"/>
                <a:gd name="T20" fmla="*/ 28 w 95"/>
                <a:gd name="T21" fmla="*/ 60 h 63"/>
                <a:gd name="T22" fmla="*/ 28 w 95"/>
                <a:gd name="T23" fmla="*/ 60 h 63"/>
                <a:gd name="T24" fmla="*/ 21 w 95"/>
                <a:gd name="T2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63">
                  <a:moveTo>
                    <a:pt x="21" y="62"/>
                  </a:moveTo>
                  <a:lnTo>
                    <a:pt x="21" y="62"/>
                  </a:lnTo>
                  <a:cubicBezTo>
                    <a:pt x="14" y="62"/>
                    <a:pt x="7" y="57"/>
                    <a:pt x="4" y="50"/>
                  </a:cubicBezTo>
                  <a:lnTo>
                    <a:pt x="4" y="50"/>
                  </a:lnTo>
                  <a:cubicBezTo>
                    <a:pt x="0" y="41"/>
                    <a:pt x="4" y="30"/>
                    <a:pt x="14" y="27"/>
                  </a:cubicBezTo>
                  <a:lnTo>
                    <a:pt x="66" y="5"/>
                  </a:lnTo>
                  <a:lnTo>
                    <a:pt x="66" y="5"/>
                  </a:lnTo>
                  <a:cubicBezTo>
                    <a:pt x="75" y="0"/>
                    <a:pt x="86" y="5"/>
                    <a:pt x="90" y="15"/>
                  </a:cubicBezTo>
                  <a:lnTo>
                    <a:pt x="90" y="15"/>
                  </a:lnTo>
                  <a:cubicBezTo>
                    <a:pt x="94" y="23"/>
                    <a:pt x="90" y="34"/>
                    <a:pt x="80" y="38"/>
                  </a:cubicBezTo>
                  <a:lnTo>
                    <a:pt x="28" y="60"/>
                  </a:lnTo>
                  <a:lnTo>
                    <a:pt x="28" y="60"/>
                  </a:lnTo>
                  <a:cubicBezTo>
                    <a:pt x="26" y="61"/>
                    <a:pt x="23" y="62"/>
                    <a:pt x="2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0" name="DOT">
              <a:extLst>
                <a:ext uri="{FF2B5EF4-FFF2-40B4-BE49-F238E27FC236}">
                  <a16:creationId xmlns:a16="http://schemas.microsoft.com/office/drawing/2014/main" id="{A75EFFF4-E234-FC44-AAE3-6B860F88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8689" y="4441109"/>
              <a:ext cx="93382" cy="104367"/>
            </a:xfrm>
            <a:custGeom>
              <a:avLst/>
              <a:gdLst>
                <a:gd name="T0" fmla="*/ 21 w 74"/>
                <a:gd name="T1" fmla="*/ 84 h 85"/>
                <a:gd name="T2" fmla="*/ 21 w 74"/>
                <a:gd name="T3" fmla="*/ 84 h 85"/>
                <a:gd name="T4" fmla="*/ 10 w 74"/>
                <a:gd name="T5" fmla="*/ 81 h 85"/>
                <a:gd name="T6" fmla="*/ 10 w 74"/>
                <a:gd name="T7" fmla="*/ 81 h 85"/>
                <a:gd name="T8" fmla="*/ 6 w 74"/>
                <a:gd name="T9" fmla="*/ 55 h 85"/>
                <a:gd name="T10" fmla="*/ 38 w 74"/>
                <a:gd name="T11" fmla="*/ 11 h 85"/>
                <a:gd name="T12" fmla="*/ 38 w 74"/>
                <a:gd name="T13" fmla="*/ 11 h 85"/>
                <a:gd name="T14" fmla="*/ 63 w 74"/>
                <a:gd name="T15" fmla="*/ 6 h 85"/>
                <a:gd name="T16" fmla="*/ 63 w 74"/>
                <a:gd name="T17" fmla="*/ 6 h 85"/>
                <a:gd name="T18" fmla="*/ 67 w 74"/>
                <a:gd name="T19" fmla="*/ 31 h 85"/>
                <a:gd name="T20" fmla="*/ 36 w 74"/>
                <a:gd name="T21" fmla="*/ 77 h 85"/>
                <a:gd name="T22" fmla="*/ 36 w 74"/>
                <a:gd name="T23" fmla="*/ 77 h 85"/>
                <a:gd name="T24" fmla="*/ 21 w 74"/>
                <a:gd name="T2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5">
                  <a:moveTo>
                    <a:pt x="21" y="84"/>
                  </a:moveTo>
                  <a:lnTo>
                    <a:pt x="21" y="84"/>
                  </a:lnTo>
                  <a:cubicBezTo>
                    <a:pt x="17" y="84"/>
                    <a:pt x="14" y="83"/>
                    <a:pt x="10" y="81"/>
                  </a:cubicBezTo>
                  <a:lnTo>
                    <a:pt x="10" y="81"/>
                  </a:lnTo>
                  <a:cubicBezTo>
                    <a:pt x="2" y="75"/>
                    <a:pt x="0" y="64"/>
                    <a:pt x="6" y="55"/>
                  </a:cubicBezTo>
                  <a:lnTo>
                    <a:pt x="38" y="11"/>
                  </a:lnTo>
                  <a:lnTo>
                    <a:pt x="38" y="11"/>
                  </a:lnTo>
                  <a:cubicBezTo>
                    <a:pt x="43" y="2"/>
                    <a:pt x="55" y="0"/>
                    <a:pt x="63" y="6"/>
                  </a:cubicBezTo>
                  <a:lnTo>
                    <a:pt x="63" y="6"/>
                  </a:lnTo>
                  <a:cubicBezTo>
                    <a:pt x="71" y="12"/>
                    <a:pt x="73" y="23"/>
                    <a:pt x="67" y="31"/>
                  </a:cubicBezTo>
                  <a:lnTo>
                    <a:pt x="36" y="77"/>
                  </a:lnTo>
                  <a:lnTo>
                    <a:pt x="36" y="77"/>
                  </a:lnTo>
                  <a:cubicBezTo>
                    <a:pt x="32" y="82"/>
                    <a:pt x="27" y="84"/>
                    <a:pt x="21" y="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1" name="LINE STROKE">
              <a:extLst>
                <a:ext uri="{FF2B5EF4-FFF2-40B4-BE49-F238E27FC236}">
                  <a16:creationId xmlns:a16="http://schemas.microsoft.com/office/drawing/2014/main" id="{9FAB883D-44B0-C640-8D9D-ACF7E7A69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116" y="5100261"/>
              <a:ext cx="411968" cy="43943"/>
            </a:xfrm>
            <a:custGeom>
              <a:avLst/>
              <a:gdLst>
                <a:gd name="T0" fmla="*/ 312 w 331"/>
                <a:gd name="T1" fmla="*/ 36 h 37"/>
                <a:gd name="T2" fmla="*/ 18 w 331"/>
                <a:gd name="T3" fmla="*/ 36 h 37"/>
                <a:gd name="T4" fmla="*/ 18 w 331"/>
                <a:gd name="T5" fmla="*/ 36 h 37"/>
                <a:gd name="T6" fmla="*/ 0 w 331"/>
                <a:gd name="T7" fmla="*/ 18 h 37"/>
                <a:gd name="T8" fmla="*/ 0 w 331"/>
                <a:gd name="T9" fmla="*/ 18 h 37"/>
                <a:gd name="T10" fmla="*/ 18 w 331"/>
                <a:gd name="T11" fmla="*/ 0 h 37"/>
                <a:gd name="T12" fmla="*/ 312 w 331"/>
                <a:gd name="T13" fmla="*/ 0 h 37"/>
                <a:gd name="T14" fmla="*/ 312 w 331"/>
                <a:gd name="T15" fmla="*/ 0 h 37"/>
                <a:gd name="T16" fmla="*/ 330 w 331"/>
                <a:gd name="T17" fmla="*/ 18 h 37"/>
                <a:gd name="T18" fmla="*/ 330 w 331"/>
                <a:gd name="T19" fmla="*/ 18 h 37"/>
                <a:gd name="T20" fmla="*/ 312 w 331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37">
                  <a:moveTo>
                    <a:pt x="312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8" y="36"/>
                    <a:pt x="0" y="29"/>
                    <a:pt x="0" y="18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lnTo>
                    <a:pt x="312" y="0"/>
                  </a:lnTo>
                  <a:lnTo>
                    <a:pt x="312" y="0"/>
                  </a:lnTo>
                  <a:cubicBezTo>
                    <a:pt x="321" y="0"/>
                    <a:pt x="330" y="8"/>
                    <a:pt x="330" y="18"/>
                  </a:cubicBezTo>
                  <a:lnTo>
                    <a:pt x="330" y="18"/>
                  </a:lnTo>
                  <a:cubicBezTo>
                    <a:pt x="330" y="29"/>
                    <a:pt x="321" y="36"/>
                    <a:pt x="312" y="3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2" name="LINE STROKE">
              <a:extLst>
                <a:ext uri="{FF2B5EF4-FFF2-40B4-BE49-F238E27FC236}">
                  <a16:creationId xmlns:a16="http://schemas.microsoft.com/office/drawing/2014/main" id="{B3158C47-8AAA-694D-B9DF-CBB529BC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116" y="5259558"/>
              <a:ext cx="411968" cy="49435"/>
            </a:xfrm>
            <a:custGeom>
              <a:avLst/>
              <a:gdLst>
                <a:gd name="T0" fmla="*/ 312 w 331"/>
                <a:gd name="T1" fmla="*/ 37 h 38"/>
                <a:gd name="T2" fmla="*/ 18 w 331"/>
                <a:gd name="T3" fmla="*/ 37 h 38"/>
                <a:gd name="T4" fmla="*/ 18 w 331"/>
                <a:gd name="T5" fmla="*/ 37 h 38"/>
                <a:gd name="T6" fmla="*/ 0 w 331"/>
                <a:gd name="T7" fmla="*/ 18 h 38"/>
                <a:gd name="T8" fmla="*/ 0 w 331"/>
                <a:gd name="T9" fmla="*/ 18 h 38"/>
                <a:gd name="T10" fmla="*/ 18 w 331"/>
                <a:gd name="T11" fmla="*/ 0 h 38"/>
                <a:gd name="T12" fmla="*/ 312 w 331"/>
                <a:gd name="T13" fmla="*/ 0 h 38"/>
                <a:gd name="T14" fmla="*/ 312 w 331"/>
                <a:gd name="T15" fmla="*/ 0 h 38"/>
                <a:gd name="T16" fmla="*/ 330 w 331"/>
                <a:gd name="T17" fmla="*/ 18 h 38"/>
                <a:gd name="T18" fmla="*/ 330 w 331"/>
                <a:gd name="T19" fmla="*/ 18 h 38"/>
                <a:gd name="T20" fmla="*/ 312 w 331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38">
                  <a:moveTo>
                    <a:pt x="312" y="37"/>
                  </a:moveTo>
                  <a:lnTo>
                    <a:pt x="18" y="37"/>
                  </a:lnTo>
                  <a:lnTo>
                    <a:pt x="18" y="37"/>
                  </a:lnTo>
                  <a:cubicBezTo>
                    <a:pt x="8" y="37"/>
                    <a:pt x="0" y="29"/>
                    <a:pt x="0" y="18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lnTo>
                    <a:pt x="312" y="0"/>
                  </a:lnTo>
                  <a:lnTo>
                    <a:pt x="312" y="0"/>
                  </a:lnTo>
                  <a:cubicBezTo>
                    <a:pt x="321" y="0"/>
                    <a:pt x="330" y="8"/>
                    <a:pt x="330" y="18"/>
                  </a:cubicBezTo>
                  <a:lnTo>
                    <a:pt x="330" y="18"/>
                  </a:lnTo>
                  <a:cubicBezTo>
                    <a:pt x="330" y="29"/>
                    <a:pt x="321" y="37"/>
                    <a:pt x="312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3" name="LINE STROKE">
              <a:extLst>
                <a:ext uri="{FF2B5EF4-FFF2-40B4-BE49-F238E27FC236}">
                  <a16:creationId xmlns:a16="http://schemas.microsoft.com/office/drawing/2014/main" id="{0DC054F1-CEA8-3E41-8129-8139F3C3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116" y="5413360"/>
              <a:ext cx="411968" cy="49435"/>
            </a:xfrm>
            <a:custGeom>
              <a:avLst/>
              <a:gdLst>
                <a:gd name="T0" fmla="*/ 312 w 331"/>
                <a:gd name="T1" fmla="*/ 37 h 38"/>
                <a:gd name="T2" fmla="*/ 18 w 331"/>
                <a:gd name="T3" fmla="*/ 37 h 38"/>
                <a:gd name="T4" fmla="*/ 18 w 331"/>
                <a:gd name="T5" fmla="*/ 37 h 38"/>
                <a:gd name="T6" fmla="*/ 0 w 331"/>
                <a:gd name="T7" fmla="*/ 18 h 38"/>
                <a:gd name="T8" fmla="*/ 0 w 331"/>
                <a:gd name="T9" fmla="*/ 18 h 38"/>
                <a:gd name="T10" fmla="*/ 18 w 331"/>
                <a:gd name="T11" fmla="*/ 0 h 38"/>
                <a:gd name="T12" fmla="*/ 312 w 331"/>
                <a:gd name="T13" fmla="*/ 0 h 38"/>
                <a:gd name="T14" fmla="*/ 312 w 331"/>
                <a:gd name="T15" fmla="*/ 0 h 38"/>
                <a:gd name="T16" fmla="*/ 330 w 331"/>
                <a:gd name="T17" fmla="*/ 18 h 38"/>
                <a:gd name="T18" fmla="*/ 330 w 331"/>
                <a:gd name="T19" fmla="*/ 18 h 38"/>
                <a:gd name="T20" fmla="*/ 312 w 331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38">
                  <a:moveTo>
                    <a:pt x="312" y="37"/>
                  </a:moveTo>
                  <a:lnTo>
                    <a:pt x="18" y="37"/>
                  </a:lnTo>
                  <a:lnTo>
                    <a:pt x="18" y="37"/>
                  </a:lnTo>
                  <a:cubicBezTo>
                    <a:pt x="8" y="37"/>
                    <a:pt x="0" y="29"/>
                    <a:pt x="0" y="18"/>
                  </a:cubicBezTo>
                  <a:lnTo>
                    <a:pt x="0" y="18"/>
                  </a:lnTo>
                  <a:cubicBezTo>
                    <a:pt x="0" y="9"/>
                    <a:pt x="8" y="0"/>
                    <a:pt x="18" y="0"/>
                  </a:cubicBezTo>
                  <a:lnTo>
                    <a:pt x="312" y="0"/>
                  </a:lnTo>
                  <a:lnTo>
                    <a:pt x="312" y="0"/>
                  </a:lnTo>
                  <a:cubicBezTo>
                    <a:pt x="321" y="0"/>
                    <a:pt x="330" y="9"/>
                    <a:pt x="330" y="18"/>
                  </a:cubicBezTo>
                  <a:lnTo>
                    <a:pt x="330" y="18"/>
                  </a:lnTo>
                  <a:cubicBezTo>
                    <a:pt x="330" y="29"/>
                    <a:pt x="321" y="37"/>
                    <a:pt x="312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4" name="SQUARE CHECKLIST">
              <a:extLst>
                <a:ext uri="{FF2B5EF4-FFF2-40B4-BE49-F238E27FC236}">
                  <a16:creationId xmlns:a16="http://schemas.microsoft.com/office/drawing/2014/main" id="{284F6C67-9B84-A14B-AC3F-5318AD2D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4325" y="5067303"/>
              <a:ext cx="395491" cy="422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5" name="CHECKLIST">
              <a:extLst>
                <a:ext uri="{FF2B5EF4-FFF2-40B4-BE49-F238E27FC236}">
                  <a16:creationId xmlns:a16="http://schemas.microsoft.com/office/drawing/2014/main" id="{9E53E7D7-B23E-4444-88FD-91FC324C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8689" y="5166176"/>
              <a:ext cx="208732" cy="214226"/>
            </a:xfrm>
            <a:custGeom>
              <a:avLst/>
              <a:gdLst>
                <a:gd name="T0" fmla="*/ 53 w 167"/>
                <a:gd name="T1" fmla="*/ 170 h 171"/>
                <a:gd name="T2" fmla="*/ 53 w 167"/>
                <a:gd name="T3" fmla="*/ 170 h 171"/>
                <a:gd name="T4" fmla="*/ 40 w 167"/>
                <a:gd name="T5" fmla="*/ 164 h 171"/>
                <a:gd name="T6" fmla="*/ 7 w 167"/>
                <a:gd name="T7" fmla="*/ 128 h 171"/>
                <a:gd name="T8" fmla="*/ 7 w 167"/>
                <a:gd name="T9" fmla="*/ 128 h 171"/>
                <a:gd name="T10" fmla="*/ 9 w 167"/>
                <a:gd name="T11" fmla="*/ 102 h 171"/>
                <a:gd name="T12" fmla="*/ 9 w 167"/>
                <a:gd name="T13" fmla="*/ 102 h 171"/>
                <a:gd name="T14" fmla="*/ 34 w 167"/>
                <a:gd name="T15" fmla="*/ 103 h 171"/>
                <a:gd name="T16" fmla="*/ 52 w 167"/>
                <a:gd name="T17" fmla="*/ 122 h 171"/>
                <a:gd name="T18" fmla="*/ 130 w 167"/>
                <a:gd name="T19" fmla="*/ 10 h 171"/>
                <a:gd name="T20" fmla="*/ 130 w 167"/>
                <a:gd name="T21" fmla="*/ 10 h 171"/>
                <a:gd name="T22" fmla="*/ 156 w 167"/>
                <a:gd name="T23" fmla="*/ 6 h 171"/>
                <a:gd name="T24" fmla="*/ 156 w 167"/>
                <a:gd name="T25" fmla="*/ 6 h 171"/>
                <a:gd name="T26" fmla="*/ 160 w 167"/>
                <a:gd name="T27" fmla="*/ 31 h 171"/>
                <a:gd name="T28" fmla="*/ 68 w 167"/>
                <a:gd name="T29" fmla="*/ 162 h 171"/>
                <a:gd name="T30" fmla="*/ 68 w 167"/>
                <a:gd name="T31" fmla="*/ 162 h 171"/>
                <a:gd name="T32" fmla="*/ 54 w 167"/>
                <a:gd name="T33" fmla="*/ 170 h 171"/>
                <a:gd name="T34" fmla="*/ 54 w 167"/>
                <a:gd name="T35" fmla="*/ 170 h 171"/>
                <a:gd name="T36" fmla="*/ 53 w 167"/>
                <a:gd name="T3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" h="171">
                  <a:moveTo>
                    <a:pt x="53" y="170"/>
                  </a:moveTo>
                  <a:lnTo>
                    <a:pt x="53" y="170"/>
                  </a:lnTo>
                  <a:cubicBezTo>
                    <a:pt x="48" y="170"/>
                    <a:pt x="43" y="168"/>
                    <a:pt x="40" y="164"/>
                  </a:cubicBezTo>
                  <a:lnTo>
                    <a:pt x="7" y="128"/>
                  </a:lnTo>
                  <a:lnTo>
                    <a:pt x="7" y="128"/>
                  </a:lnTo>
                  <a:cubicBezTo>
                    <a:pt x="0" y="120"/>
                    <a:pt x="0" y="109"/>
                    <a:pt x="9" y="102"/>
                  </a:cubicBezTo>
                  <a:lnTo>
                    <a:pt x="9" y="102"/>
                  </a:lnTo>
                  <a:cubicBezTo>
                    <a:pt x="16" y="95"/>
                    <a:pt x="27" y="95"/>
                    <a:pt x="34" y="103"/>
                  </a:cubicBezTo>
                  <a:lnTo>
                    <a:pt x="52" y="122"/>
                  </a:lnTo>
                  <a:lnTo>
                    <a:pt x="130" y="10"/>
                  </a:lnTo>
                  <a:lnTo>
                    <a:pt x="130" y="10"/>
                  </a:lnTo>
                  <a:cubicBezTo>
                    <a:pt x="136" y="3"/>
                    <a:pt x="148" y="0"/>
                    <a:pt x="156" y="6"/>
                  </a:cubicBezTo>
                  <a:lnTo>
                    <a:pt x="156" y="6"/>
                  </a:lnTo>
                  <a:cubicBezTo>
                    <a:pt x="164" y="11"/>
                    <a:pt x="166" y="23"/>
                    <a:pt x="160" y="31"/>
                  </a:cubicBezTo>
                  <a:lnTo>
                    <a:pt x="68" y="162"/>
                  </a:lnTo>
                  <a:lnTo>
                    <a:pt x="68" y="162"/>
                  </a:lnTo>
                  <a:cubicBezTo>
                    <a:pt x="65" y="167"/>
                    <a:pt x="60" y="170"/>
                    <a:pt x="54" y="170"/>
                  </a:cubicBezTo>
                  <a:lnTo>
                    <a:pt x="54" y="170"/>
                  </a:lnTo>
                  <a:cubicBezTo>
                    <a:pt x="54" y="170"/>
                    <a:pt x="54" y="170"/>
                    <a:pt x="53" y="1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9D7A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6" name="STROKE LINE">
              <a:extLst>
                <a:ext uri="{FF2B5EF4-FFF2-40B4-BE49-F238E27FC236}">
                  <a16:creationId xmlns:a16="http://schemas.microsoft.com/office/drawing/2014/main" id="{44123EF7-9227-AE48-B90B-4F09C5B40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702" y="3732522"/>
              <a:ext cx="324081" cy="648166"/>
            </a:xfrm>
            <a:custGeom>
              <a:avLst/>
              <a:gdLst>
                <a:gd name="T0" fmla="*/ 18 w 261"/>
                <a:gd name="T1" fmla="*/ 521 h 522"/>
                <a:gd name="T2" fmla="*/ 18 w 261"/>
                <a:gd name="T3" fmla="*/ 521 h 522"/>
                <a:gd name="T4" fmla="*/ 0 w 261"/>
                <a:gd name="T5" fmla="*/ 503 h 522"/>
                <a:gd name="T6" fmla="*/ 0 w 261"/>
                <a:gd name="T7" fmla="*/ 0 h 522"/>
                <a:gd name="T8" fmla="*/ 241 w 261"/>
                <a:gd name="T9" fmla="*/ 0 h 522"/>
                <a:gd name="T10" fmla="*/ 241 w 261"/>
                <a:gd name="T11" fmla="*/ 0 h 522"/>
                <a:gd name="T12" fmla="*/ 260 w 261"/>
                <a:gd name="T13" fmla="*/ 18 h 522"/>
                <a:gd name="T14" fmla="*/ 260 w 261"/>
                <a:gd name="T15" fmla="*/ 18 h 522"/>
                <a:gd name="T16" fmla="*/ 241 w 261"/>
                <a:gd name="T17" fmla="*/ 36 h 522"/>
                <a:gd name="T18" fmla="*/ 36 w 261"/>
                <a:gd name="T19" fmla="*/ 36 h 522"/>
                <a:gd name="T20" fmla="*/ 36 w 261"/>
                <a:gd name="T21" fmla="*/ 503 h 522"/>
                <a:gd name="T22" fmla="*/ 36 w 261"/>
                <a:gd name="T23" fmla="*/ 503 h 522"/>
                <a:gd name="T24" fmla="*/ 18 w 261"/>
                <a:gd name="T25" fmla="*/ 5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1" h="522">
                  <a:moveTo>
                    <a:pt x="18" y="521"/>
                  </a:moveTo>
                  <a:lnTo>
                    <a:pt x="18" y="521"/>
                  </a:lnTo>
                  <a:cubicBezTo>
                    <a:pt x="8" y="521"/>
                    <a:pt x="0" y="513"/>
                    <a:pt x="0" y="503"/>
                  </a:cubicBezTo>
                  <a:lnTo>
                    <a:pt x="0" y="0"/>
                  </a:lnTo>
                  <a:lnTo>
                    <a:pt x="241" y="0"/>
                  </a:lnTo>
                  <a:lnTo>
                    <a:pt x="241" y="0"/>
                  </a:lnTo>
                  <a:cubicBezTo>
                    <a:pt x="252" y="0"/>
                    <a:pt x="260" y="8"/>
                    <a:pt x="260" y="18"/>
                  </a:cubicBezTo>
                  <a:lnTo>
                    <a:pt x="260" y="18"/>
                  </a:lnTo>
                  <a:cubicBezTo>
                    <a:pt x="260" y="29"/>
                    <a:pt x="252" y="36"/>
                    <a:pt x="241" y="36"/>
                  </a:cubicBezTo>
                  <a:lnTo>
                    <a:pt x="36" y="36"/>
                  </a:lnTo>
                  <a:lnTo>
                    <a:pt x="36" y="503"/>
                  </a:lnTo>
                  <a:lnTo>
                    <a:pt x="36" y="503"/>
                  </a:lnTo>
                  <a:cubicBezTo>
                    <a:pt x="36" y="513"/>
                    <a:pt x="28" y="521"/>
                    <a:pt x="18" y="5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7" name="STROKE LINE">
              <a:extLst>
                <a:ext uri="{FF2B5EF4-FFF2-40B4-BE49-F238E27FC236}">
                  <a16:creationId xmlns:a16="http://schemas.microsoft.com/office/drawing/2014/main" id="{C593C643-C7F7-854E-900B-102D365A3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702" y="4507024"/>
              <a:ext cx="43943" cy="197746"/>
            </a:xfrm>
            <a:custGeom>
              <a:avLst/>
              <a:gdLst>
                <a:gd name="T0" fmla="*/ 18 w 37"/>
                <a:gd name="T1" fmla="*/ 158 h 159"/>
                <a:gd name="T2" fmla="*/ 18 w 37"/>
                <a:gd name="T3" fmla="*/ 158 h 159"/>
                <a:gd name="T4" fmla="*/ 0 w 37"/>
                <a:gd name="T5" fmla="*/ 140 h 159"/>
                <a:gd name="T6" fmla="*/ 0 w 37"/>
                <a:gd name="T7" fmla="*/ 18 h 159"/>
                <a:gd name="T8" fmla="*/ 0 w 37"/>
                <a:gd name="T9" fmla="*/ 18 h 159"/>
                <a:gd name="T10" fmla="*/ 18 w 37"/>
                <a:gd name="T11" fmla="*/ 0 h 159"/>
                <a:gd name="T12" fmla="*/ 18 w 37"/>
                <a:gd name="T13" fmla="*/ 0 h 159"/>
                <a:gd name="T14" fmla="*/ 36 w 37"/>
                <a:gd name="T15" fmla="*/ 18 h 159"/>
                <a:gd name="T16" fmla="*/ 36 w 37"/>
                <a:gd name="T17" fmla="*/ 140 h 159"/>
                <a:gd name="T18" fmla="*/ 36 w 37"/>
                <a:gd name="T19" fmla="*/ 140 h 159"/>
                <a:gd name="T20" fmla="*/ 18 w 37"/>
                <a:gd name="T21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59">
                  <a:moveTo>
                    <a:pt x="18" y="158"/>
                  </a:moveTo>
                  <a:lnTo>
                    <a:pt x="18" y="158"/>
                  </a:lnTo>
                  <a:cubicBezTo>
                    <a:pt x="8" y="158"/>
                    <a:pt x="0" y="150"/>
                    <a:pt x="0" y="140"/>
                  </a:cubicBezTo>
                  <a:lnTo>
                    <a:pt x="0" y="18"/>
                  </a:ln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lnTo>
                    <a:pt x="18" y="0"/>
                  </a:lnTo>
                  <a:cubicBezTo>
                    <a:pt x="28" y="0"/>
                    <a:pt x="36" y="8"/>
                    <a:pt x="36" y="18"/>
                  </a:cubicBezTo>
                  <a:lnTo>
                    <a:pt x="36" y="140"/>
                  </a:lnTo>
                  <a:lnTo>
                    <a:pt x="36" y="140"/>
                  </a:lnTo>
                  <a:cubicBezTo>
                    <a:pt x="36" y="150"/>
                    <a:pt x="28" y="158"/>
                    <a:pt x="18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8" name="STROKE LINE">
              <a:extLst>
                <a:ext uri="{FF2B5EF4-FFF2-40B4-BE49-F238E27FC236}">
                  <a16:creationId xmlns:a16="http://schemas.microsoft.com/office/drawing/2014/main" id="{9856D4DB-E20B-0044-813F-D617C9F0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108" y="3732522"/>
              <a:ext cx="851403" cy="43943"/>
            </a:xfrm>
            <a:custGeom>
              <a:avLst/>
              <a:gdLst>
                <a:gd name="T0" fmla="*/ 663 w 682"/>
                <a:gd name="T1" fmla="*/ 36 h 37"/>
                <a:gd name="T2" fmla="*/ 18 w 682"/>
                <a:gd name="T3" fmla="*/ 36 h 37"/>
                <a:gd name="T4" fmla="*/ 18 w 682"/>
                <a:gd name="T5" fmla="*/ 36 h 37"/>
                <a:gd name="T6" fmla="*/ 0 w 682"/>
                <a:gd name="T7" fmla="*/ 18 h 37"/>
                <a:gd name="T8" fmla="*/ 0 w 682"/>
                <a:gd name="T9" fmla="*/ 18 h 37"/>
                <a:gd name="T10" fmla="*/ 18 w 682"/>
                <a:gd name="T11" fmla="*/ 0 h 37"/>
                <a:gd name="T12" fmla="*/ 663 w 682"/>
                <a:gd name="T13" fmla="*/ 0 h 37"/>
                <a:gd name="T14" fmla="*/ 663 w 682"/>
                <a:gd name="T15" fmla="*/ 0 h 37"/>
                <a:gd name="T16" fmla="*/ 681 w 682"/>
                <a:gd name="T17" fmla="*/ 18 h 37"/>
                <a:gd name="T18" fmla="*/ 681 w 682"/>
                <a:gd name="T19" fmla="*/ 18 h 37"/>
                <a:gd name="T20" fmla="*/ 663 w 682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37">
                  <a:moveTo>
                    <a:pt x="663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8" y="36"/>
                    <a:pt x="0" y="29"/>
                    <a:pt x="0" y="18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lnTo>
                    <a:pt x="663" y="0"/>
                  </a:lnTo>
                  <a:lnTo>
                    <a:pt x="663" y="0"/>
                  </a:lnTo>
                  <a:cubicBezTo>
                    <a:pt x="674" y="0"/>
                    <a:pt x="681" y="8"/>
                    <a:pt x="681" y="18"/>
                  </a:cubicBezTo>
                  <a:lnTo>
                    <a:pt x="681" y="18"/>
                  </a:lnTo>
                  <a:cubicBezTo>
                    <a:pt x="681" y="29"/>
                    <a:pt x="674" y="36"/>
                    <a:pt x="663" y="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99" name="STROKE LINE">
              <a:extLst>
                <a:ext uri="{FF2B5EF4-FFF2-40B4-BE49-F238E27FC236}">
                  <a16:creationId xmlns:a16="http://schemas.microsoft.com/office/drawing/2014/main" id="{D1AAE60E-2BD9-C146-A5BA-A626E7211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229" y="3732522"/>
              <a:ext cx="170283" cy="43943"/>
            </a:xfrm>
            <a:custGeom>
              <a:avLst/>
              <a:gdLst>
                <a:gd name="T0" fmla="*/ 117 w 136"/>
                <a:gd name="T1" fmla="*/ 36 h 37"/>
                <a:gd name="T2" fmla="*/ 18 w 136"/>
                <a:gd name="T3" fmla="*/ 36 h 37"/>
                <a:gd name="T4" fmla="*/ 18 w 136"/>
                <a:gd name="T5" fmla="*/ 36 h 37"/>
                <a:gd name="T6" fmla="*/ 0 w 136"/>
                <a:gd name="T7" fmla="*/ 18 h 37"/>
                <a:gd name="T8" fmla="*/ 0 w 136"/>
                <a:gd name="T9" fmla="*/ 18 h 37"/>
                <a:gd name="T10" fmla="*/ 18 w 136"/>
                <a:gd name="T11" fmla="*/ 0 h 37"/>
                <a:gd name="T12" fmla="*/ 117 w 136"/>
                <a:gd name="T13" fmla="*/ 0 h 37"/>
                <a:gd name="T14" fmla="*/ 117 w 136"/>
                <a:gd name="T15" fmla="*/ 0 h 37"/>
                <a:gd name="T16" fmla="*/ 135 w 136"/>
                <a:gd name="T17" fmla="*/ 18 h 37"/>
                <a:gd name="T18" fmla="*/ 135 w 136"/>
                <a:gd name="T19" fmla="*/ 18 h 37"/>
                <a:gd name="T20" fmla="*/ 117 w 136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37">
                  <a:moveTo>
                    <a:pt x="117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8" y="36"/>
                    <a:pt x="0" y="29"/>
                    <a:pt x="0" y="18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lnTo>
                    <a:pt x="117" y="0"/>
                  </a:lnTo>
                  <a:lnTo>
                    <a:pt x="117" y="0"/>
                  </a:lnTo>
                  <a:cubicBezTo>
                    <a:pt x="127" y="0"/>
                    <a:pt x="135" y="8"/>
                    <a:pt x="135" y="18"/>
                  </a:cubicBezTo>
                  <a:lnTo>
                    <a:pt x="135" y="18"/>
                  </a:lnTo>
                  <a:cubicBezTo>
                    <a:pt x="135" y="29"/>
                    <a:pt x="127" y="36"/>
                    <a:pt x="117" y="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00" name="STROKE LINE">
              <a:extLst>
                <a:ext uri="{FF2B5EF4-FFF2-40B4-BE49-F238E27FC236}">
                  <a16:creationId xmlns:a16="http://schemas.microsoft.com/office/drawing/2014/main" id="{91740A60-60B7-D245-9EE5-C9591251B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192" y="6885466"/>
              <a:ext cx="637181" cy="263661"/>
            </a:xfrm>
            <a:custGeom>
              <a:avLst/>
              <a:gdLst>
                <a:gd name="T0" fmla="*/ 510 w 511"/>
                <a:gd name="T1" fmla="*/ 211 h 212"/>
                <a:gd name="T2" fmla="*/ 18 w 511"/>
                <a:gd name="T3" fmla="*/ 211 h 212"/>
                <a:gd name="T4" fmla="*/ 18 w 511"/>
                <a:gd name="T5" fmla="*/ 211 h 212"/>
                <a:gd name="T6" fmla="*/ 0 w 511"/>
                <a:gd name="T7" fmla="*/ 193 h 212"/>
                <a:gd name="T8" fmla="*/ 0 w 511"/>
                <a:gd name="T9" fmla="*/ 193 h 212"/>
                <a:gd name="T10" fmla="*/ 18 w 511"/>
                <a:gd name="T11" fmla="*/ 175 h 212"/>
                <a:gd name="T12" fmla="*/ 473 w 511"/>
                <a:gd name="T13" fmla="*/ 175 h 212"/>
                <a:gd name="T14" fmla="*/ 473 w 511"/>
                <a:gd name="T15" fmla="*/ 19 h 212"/>
                <a:gd name="T16" fmla="*/ 473 w 511"/>
                <a:gd name="T17" fmla="*/ 19 h 212"/>
                <a:gd name="T18" fmla="*/ 492 w 511"/>
                <a:gd name="T19" fmla="*/ 0 h 212"/>
                <a:gd name="T20" fmla="*/ 492 w 511"/>
                <a:gd name="T21" fmla="*/ 0 h 212"/>
                <a:gd name="T22" fmla="*/ 510 w 511"/>
                <a:gd name="T23" fmla="*/ 19 h 212"/>
                <a:gd name="T24" fmla="*/ 510 w 511"/>
                <a:gd name="T25" fmla="*/ 21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" h="212">
                  <a:moveTo>
                    <a:pt x="510" y="211"/>
                  </a:moveTo>
                  <a:lnTo>
                    <a:pt x="18" y="211"/>
                  </a:lnTo>
                  <a:lnTo>
                    <a:pt x="18" y="211"/>
                  </a:lnTo>
                  <a:cubicBezTo>
                    <a:pt x="7" y="211"/>
                    <a:pt x="0" y="203"/>
                    <a:pt x="0" y="193"/>
                  </a:cubicBezTo>
                  <a:lnTo>
                    <a:pt x="0" y="193"/>
                  </a:lnTo>
                  <a:cubicBezTo>
                    <a:pt x="0" y="183"/>
                    <a:pt x="7" y="175"/>
                    <a:pt x="18" y="175"/>
                  </a:cubicBezTo>
                  <a:lnTo>
                    <a:pt x="473" y="175"/>
                  </a:lnTo>
                  <a:lnTo>
                    <a:pt x="473" y="19"/>
                  </a:lnTo>
                  <a:lnTo>
                    <a:pt x="473" y="19"/>
                  </a:lnTo>
                  <a:cubicBezTo>
                    <a:pt x="473" y="8"/>
                    <a:pt x="481" y="0"/>
                    <a:pt x="492" y="0"/>
                  </a:cubicBezTo>
                  <a:lnTo>
                    <a:pt x="492" y="0"/>
                  </a:lnTo>
                  <a:cubicBezTo>
                    <a:pt x="502" y="0"/>
                    <a:pt x="510" y="8"/>
                    <a:pt x="510" y="19"/>
                  </a:cubicBezTo>
                  <a:lnTo>
                    <a:pt x="510" y="2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01" name="STROKE LINE">
              <a:extLst>
                <a:ext uri="{FF2B5EF4-FFF2-40B4-BE49-F238E27FC236}">
                  <a16:creationId xmlns:a16="http://schemas.microsoft.com/office/drawing/2014/main" id="{4D7E075A-CC67-C840-B4B0-D6E1CF87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934" y="6352650"/>
              <a:ext cx="49438" cy="340562"/>
            </a:xfrm>
            <a:custGeom>
              <a:avLst/>
              <a:gdLst>
                <a:gd name="T0" fmla="*/ 19 w 38"/>
                <a:gd name="T1" fmla="*/ 271 h 272"/>
                <a:gd name="T2" fmla="*/ 19 w 38"/>
                <a:gd name="T3" fmla="*/ 271 h 272"/>
                <a:gd name="T4" fmla="*/ 0 w 38"/>
                <a:gd name="T5" fmla="*/ 252 h 272"/>
                <a:gd name="T6" fmla="*/ 0 w 38"/>
                <a:gd name="T7" fmla="*/ 18 h 272"/>
                <a:gd name="T8" fmla="*/ 0 w 38"/>
                <a:gd name="T9" fmla="*/ 18 h 272"/>
                <a:gd name="T10" fmla="*/ 19 w 38"/>
                <a:gd name="T11" fmla="*/ 0 h 272"/>
                <a:gd name="T12" fmla="*/ 19 w 38"/>
                <a:gd name="T13" fmla="*/ 0 h 272"/>
                <a:gd name="T14" fmla="*/ 37 w 38"/>
                <a:gd name="T15" fmla="*/ 18 h 272"/>
                <a:gd name="T16" fmla="*/ 37 w 38"/>
                <a:gd name="T17" fmla="*/ 252 h 272"/>
                <a:gd name="T18" fmla="*/ 37 w 38"/>
                <a:gd name="T19" fmla="*/ 252 h 272"/>
                <a:gd name="T20" fmla="*/ 19 w 38"/>
                <a:gd name="T21" fmla="*/ 2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2">
                  <a:moveTo>
                    <a:pt x="19" y="271"/>
                  </a:moveTo>
                  <a:lnTo>
                    <a:pt x="19" y="271"/>
                  </a:lnTo>
                  <a:cubicBezTo>
                    <a:pt x="8" y="271"/>
                    <a:pt x="0" y="262"/>
                    <a:pt x="0" y="252"/>
                  </a:cubicBezTo>
                  <a:lnTo>
                    <a:pt x="0" y="18"/>
                  </a:ln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lnTo>
                    <a:pt x="19" y="0"/>
                  </a:lnTo>
                  <a:cubicBezTo>
                    <a:pt x="29" y="0"/>
                    <a:pt x="37" y="8"/>
                    <a:pt x="37" y="18"/>
                  </a:cubicBezTo>
                  <a:lnTo>
                    <a:pt x="37" y="252"/>
                  </a:lnTo>
                  <a:lnTo>
                    <a:pt x="37" y="252"/>
                  </a:lnTo>
                  <a:cubicBezTo>
                    <a:pt x="37" y="262"/>
                    <a:pt x="29" y="271"/>
                    <a:pt x="19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602" name="STROKE LINE">
              <a:extLst>
                <a:ext uri="{FF2B5EF4-FFF2-40B4-BE49-F238E27FC236}">
                  <a16:creationId xmlns:a16="http://schemas.microsoft.com/office/drawing/2014/main" id="{FE039246-DD8C-3945-917C-B667DC25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0934" y="5979130"/>
              <a:ext cx="49438" cy="131830"/>
            </a:xfrm>
            <a:custGeom>
              <a:avLst/>
              <a:gdLst>
                <a:gd name="T0" fmla="*/ 19 w 38"/>
                <a:gd name="T1" fmla="*/ 103 h 104"/>
                <a:gd name="T2" fmla="*/ 19 w 38"/>
                <a:gd name="T3" fmla="*/ 103 h 104"/>
                <a:gd name="T4" fmla="*/ 0 w 38"/>
                <a:gd name="T5" fmla="*/ 85 h 104"/>
                <a:gd name="T6" fmla="*/ 0 w 38"/>
                <a:gd name="T7" fmla="*/ 19 h 104"/>
                <a:gd name="T8" fmla="*/ 0 w 38"/>
                <a:gd name="T9" fmla="*/ 19 h 104"/>
                <a:gd name="T10" fmla="*/ 19 w 38"/>
                <a:gd name="T11" fmla="*/ 0 h 104"/>
                <a:gd name="T12" fmla="*/ 19 w 38"/>
                <a:gd name="T13" fmla="*/ 0 h 104"/>
                <a:gd name="T14" fmla="*/ 37 w 38"/>
                <a:gd name="T15" fmla="*/ 19 h 104"/>
                <a:gd name="T16" fmla="*/ 37 w 38"/>
                <a:gd name="T17" fmla="*/ 85 h 104"/>
                <a:gd name="T18" fmla="*/ 37 w 38"/>
                <a:gd name="T19" fmla="*/ 85 h 104"/>
                <a:gd name="T20" fmla="*/ 19 w 38"/>
                <a:gd name="T21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104">
                  <a:moveTo>
                    <a:pt x="19" y="103"/>
                  </a:moveTo>
                  <a:lnTo>
                    <a:pt x="19" y="103"/>
                  </a:lnTo>
                  <a:cubicBezTo>
                    <a:pt x="8" y="103"/>
                    <a:pt x="0" y="95"/>
                    <a:pt x="0" y="85"/>
                  </a:cubicBezTo>
                  <a:lnTo>
                    <a:pt x="0" y="19"/>
                  </a:lnTo>
                  <a:lnTo>
                    <a:pt x="0" y="19"/>
                  </a:lnTo>
                  <a:cubicBezTo>
                    <a:pt x="0" y="8"/>
                    <a:pt x="8" y="0"/>
                    <a:pt x="19" y="0"/>
                  </a:cubicBezTo>
                  <a:lnTo>
                    <a:pt x="19" y="0"/>
                  </a:lnTo>
                  <a:cubicBezTo>
                    <a:pt x="29" y="0"/>
                    <a:pt x="37" y="8"/>
                    <a:pt x="37" y="19"/>
                  </a:cubicBezTo>
                  <a:lnTo>
                    <a:pt x="37" y="85"/>
                  </a:lnTo>
                  <a:lnTo>
                    <a:pt x="37" y="85"/>
                  </a:lnTo>
                  <a:cubicBezTo>
                    <a:pt x="37" y="95"/>
                    <a:pt x="29" y="103"/>
                    <a:pt x="19" y="1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LINE SAMESIDECORNER RECT02">
            <a:extLst>
              <a:ext uri="{FF2B5EF4-FFF2-40B4-BE49-F238E27FC236}">
                <a16:creationId xmlns:a16="http://schemas.microsoft.com/office/drawing/2014/main" id="{D17C969A-2618-164E-84DF-6C5D8F7814A4}"/>
              </a:ext>
            </a:extLst>
          </p:cNvPr>
          <p:cNvSpPr/>
          <p:nvPr/>
        </p:nvSpPr>
        <p:spPr>
          <a:xfrm rot="16200000">
            <a:off x="16267308" y="4545377"/>
            <a:ext cx="4387596" cy="1200835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42" name="ROUND SAMESIDECORNER RECT02">
            <a:extLst>
              <a:ext uri="{FF2B5EF4-FFF2-40B4-BE49-F238E27FC236}">
                <a16:creationId xmlns:a16="http://schemas.microsoft.com/office/drawing/2014/main" id="{537A02FB-5D51-1544-9B2E-CC257E3E19D9}"/>
              </a:ext>
            </a:extLst>
          </p:cNvPr>
          <p:cNvSpPr/>
          <p:nvPr/>
        </p:nvSpPr>
        <p:spPr>
          <a:xfrm rot="16200000">
            <a:off x="16567643" y="4662890"/>
            <a:ext cx="3934557" cy="117102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4151460D-09F4-8C44-A496-02CA723AF815}"/>
              </a:ext>
            </a:extLst>
          </p:cNvPr>
          <p:cNvSpPr txBox="1"/>
          <p:nvPr/>
        </p:nvSpPr>
        <p:spPr>
          <a:xfrm>
            <a:off x="16870360" y="9672658"/>
            <a:ext cx="598646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81A1A4F2-D090-8C4A-A11E-0365753CD522}"/>
              </a:ext>
            </a:extLst>
          </p:cNvPr>
          <p:cNvSpPr txBox="1"/>
          <p:nvPr/>
        </p:nvSpPr>
        <p:spPr>
          <a:xfrm>
            <a:off x="16870361" y="10352761"/>
            <a:ext cx="59864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CIRCLE ILUSTRATION 02">
            <a:extLst>
              <a:ext uri="{FF2B5EF4-FFF2-40B4-BE49-F238E27FC236}">
                <a16:creationId xmlns:a16="http://schemas.microsoft.com/office/drawing/2014/main" id="{F4743DF8-6E6E-2B43-9097-C934847B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696" y="8825279"/>
            <a:ext cx="3461972" cy="346197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36" name="ILUSTRATION 02">
            <a:extLst>
              <a:ext uri="{FF2B5EF4-FFF2-40B4-BE49-F238E27FC236}">
                <a16:creationId xmlns:a16="http://schemas.microsoft.com/office/drawing/2014/main" id="{65350CD3-1F23-4744-82CD-C27151BA2DB9}"/>
              </a:ext>
            </a:extLst>
          </p:cNvPr>
          <p:cNvGrpSpPr/>
          <p:nvPr/>
        </p:nvGrpSpPr>
        <p:grpSpPr>
          <a:xfrm>
            <a:off x="13474699" y="9616587"/>
            <a:ext cx="2329962" cy="1879355"/>
            <a:chOff x="13474699" y="9616587"/>
            <a:chExt cx="2329962" cy="1879355"/>
          </a:xfrm>
        </p:grpSpPr>
        <p:sp>
          <p:nvSpPr>
            <p:cNvPr id="416" name="TABLET SHADOW">
              <a:extLst>
                <a:ext uri="{FF2B5EF4-FFF2-40B4-BE49-F238E27FC236}">
                  <a16:creationId xmlns:a16="http://schemas.microsoft.com/office/drawing/2014/main" id="{ED63C2EF-F5AA-3046-992B-8FCC9BD5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8498" y="10896968"/>
              <a:ext cx="697891" cy="98913"/>
            </a:xfrm>
            <a:custGeom>
              <a:avLst/>
              <a:gdLst>
                <a:gd name="T0" fmla="*/ 557 w 558"/>
                <a:gd name="T1" fmla="*/ 79 h 80"/>
                <a:gd name="T2" fmla="*/ 0 w 558"/>
                <a:gd name="T3" fmla="*/ 79 h 80"/>
                <a:gd name="T4" fmla="*/ 0 w 558"/>
                <a:gd name="T5" fmla="*/ 0 h 80"/>
                <a:gd name="T6" fmla="*/ 557 w 558"/>
                <a:gd name="T7" fmla="*/ 0 h 80"/>
                <a:gd name="T8" fmla="*/ 557 w 558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80">
                  <a:moveTo>
                    <a:pt x="557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557" y="0"/>
                  </a:lnTo>
                  <a:lnTo>
                    <a:pt x="557" y="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4" name="COMPUTER RECTANGLE BASE">
              <a:extLst>
                <a:ext uri="{FF2B5EF4-FFF2-40B4-BE49-F238E27FC236}">
                  <a16:creationId xmlns:a16="http://schemas.microsoft.com/office/drawing/2014/main" id="{A25AC494-6279-9D4B-A388-DF9E9612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1091" y="9726490"/>
              <a:ext cx="2060696" cy="12693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5" name="RECTANGLE BASE">
              <a:extLst>
                <a:ext uri="{FF2B5EF4-FFF2-40B4-BE49-F238E27FC236}">
                  <a16:creationId xmlns:a16="http://schemas.microsoft.com/office/drawing/2014/main" id="{CDDB31E2-E00E-A443-8E74-1DD1BA5E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004" y="9825404"/>
              <a:ext cx="1862869" cy="1071564"/>
            </a:xfrm>
            <a:custGeom>
              <a:avLst/>
              <a:gdLst>
                <a:gd name="T0" fmla="*/ 1496 w 1497"/>
                <a:gd name="T1" fmla="*/ 859 h 860"/>
                <a:gd name="T2" fmla="*/ 0 w 1497"/>
                <a:gd name="T3" fmla="*/ 859 h 860"/>
                <a:gd name="T4" fmla="*/ 0 w 1497"/>
                <a:gd name="T5" fmla="*/ 0 h 860"/>
                <a:gd name="T6" fmla="*/ 1496 w 1497"/>
                <a:gd name="T7" fmla="*/ 0 h 860"/>
                <a:gd name="T8" fmla="*/ 1496 w 1497"/>
                <a:gd name="T9" fmla="*/ 85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860">
                  <a:moveTo>
                    <a:pt x="1496" y="859"/>
                  </a:moveTo>
                  <a:lnTo>
                    <a:pt x="0" y="859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496" y="85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6" name="RECTANGLE CHART">
              <a:extLst>
                <a:ext uri="{FF2B5EF4-FFF2-40B4-BE49-F238E27FC236}">
                  <a16:creationId xmlns:a16="http://schemas.microsoft.com/office/drawing/2014/main" id="{CA39AA5C-2B12-AE40-A848-B0E1376E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2398" y="9935308"/>
              <a:ext cx="1055077" cy="8517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7" name="BAR CHART">
              <a:extLst>
                <a:ext uri="{FF2B5EF4-FFF2-40B4-BE49-F238E27FC236}">
                  <a16:creationId xmlns:a16="http://schemas.microsoft.com/office/drawing/2014/main" id="{A037FF31-D4F5-D74D-9348-A8797C4F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6805" y="10451856"/>
              <a:ext cx="170353" cy="214314"/>
            </a:xfrm>
            <a:custGeom>
              <a:avLst/>
              <a:gdLst>
                <a:gd name="T0" fmla="*/ 135 w 136"/>
                <a:gd name="T1" fmla="*/ 171 h 172"/>
                <a:gd name="T2" fmla="*/ 0 w 136"/>
                <a:gd name="T3" fmla="*/ 171 h 172"/>
                <a:gd name="T4" fmla="*/ 0 w 136"/>
                <a:gd name="T5" fmla="*/ 0 h 172"/>
                <a:gd name="T6" fmla="*/ 135 w 136"/>
                <a:gd name="T7" fmla="*/ 0 h 172"/>
                <a:gd name="T8" fmla="*/ 135 w 136"/>
                <a:gd name="T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2">
                  <a:moveTo>
                    <a:pt x="135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71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8" name="BAR CHART">
              <a:extLst>
                <a:ext uri="{FF2B5EF4-FFF2-40B4-BE49-F238E27FC236}">
                  <a16:creationId xmlns:a16="http://schemas.microsoft.com/office/drawing/2014/main" id="{73E71026-C176-604E-BCDF-AFAEABD11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5623" y="10336458"/>
              <a:ext cx="170353" cy="324215"/>
            </a:xfrm>
            <a:custGeom>
              <a:avLst/>
              <a:gdLst>
                <a:gd name="T0" fmla="*/ 135 w 136"/>
                <a:gd name="T1" fmla="*/ 261 h 262"/>
                <a:gd name="T2" fmla="*/ 0 w 136"/>
                <a:gd name="T3" fmla="*/ 261 h 262"/>
                <a:gd name="T4" fmla="*/ 0 w 136"/>
                <a:gd name="T5" fmla="*/ 0 h 262"/>
                <a:gd name="T6" fmla="*/ 135 w 136"/>
                <a:gd name="T7" fmla="*/ 0 h 262"/>
                <a:gd name="T8" fmla="*/ 135 w 136"/>
                <a:gd name="T9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62">
                  <a:moveTo>
                    <a:pt x="135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261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9" name="BAR CHART">
              <a:extLst>
                <a:ext uri="{FF2B5EF4-FFF2-40B4-BE49-F238E27FC236}">
                  <a16:creationId xmlns:a16="http://schemas.microsoft.com/office/drawing/2014/main" id="{BD0C3786-C980-874E-AEA7-6B384ECB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440" y="10188087"/>
              <a:ext cx="170353" cy="472587"/>
            </a:xfrm>
            <a:custGeom>
              <a:avLst/>
              <a:gdLst>
                <a:gd name="T0" fmla="*/ 135 w 136"/>
                <a:gd name="T1" fmla="*/ 379 h 380"/>
                <a:gd name="T2" fmla="*/ 0 w 136"/>
                <a:gd name="T3" fmla="*/ 379 h 380"/>
                <a:gd name="T4" fmla="*/ 0 w 136"/>
                <a:gd name="T5" fmla="*/ 0 h 380"/>
                <a:gd name="T6" fmla="*/ 135 w 136"/>
                <a:gd name="T7" fmla="*/ 0 h 380"/>
                <a:gd name="T8" fmla="*/ 135 w 136"/>
                <a:gd name="T9" fmla="*/ 37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80">
                  <a:moveTo>
                    <a:pt x="135" y="379"/>
                  </a:moveTo>
                  <a:lnTo>
                    <a:pt x="0" y="379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79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0" name="BAR CHART">
              <a:extLst>
                <a:ext uri="{FF2B5EF4-FFF2-40B4-BE49-F238E27FC236}">
                  <a16:creationId xmlns:a16="http://schemas.microsoft.com/office/drawing/2014/main" id="{7F8B5D00-6B18-6244-A193-B0227116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754" y="10045212"/>
              <a:ext cx="170349" cy="615462"/>
            </a:xfrm>
            <a:custGeom>
              <a:avLst/>
              <a:gdLst>
                <a:gd name="T0" fmla="*/ 134 w 135"/>
                <a:gd name="T1" fmla="*/ 495 h 496"/>
                <a:gd name="T2" fmla="*/ 0 w 135"/>
                <a:gd name="T3" fmla="*/ 495 h 496"/>
                <a:gd name="T4" fmla="*/ 0 w 135"/>
                <a:gd name="T5" fmla="*/ 0 h 496"/>
                <a:gd name="T6" fmla="*/ 134 w 135"/>
                <a:gd name="T7" fmla="*/ 0 h 496"/>
                <a:gd name="T8" fmla="*/ 134 w 135"/>
                <a:gd name="T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96">
                  <a:moveTo>
                    <a:pt x="134" y="495"/>
                  </a:moveTo>
                  <a:lnTo>
                    <a:pt x="0" y="495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495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6" name="BAR CHART">
              <a:extLst>
                <a:ext uri="{FF2B5EF4-FFF2-40B4-BE49-F238E27FC236}">
                  <a16:creationId xmlns:a16="http://schemas.microsoft.com/office/drawing/2014/main" id="{5C52164F-1D69-1141-85F1-4FAB177D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6805" y="10589237"/>
              <a:ext cx="170353" cy="76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3" name="BAR CHART">
              <a:extLst>
                <a:ext uri="{FF2B5EF4-FFF2-40B4-BE49-F238E27FC236}">
                  <a16:creationId xmlns:a16="http://schemas.microsoft.com/office/drawing/2014/main" id="{21A552C4-60FE-1742-A6F8-45473F41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5623" y="10501314"/>
              <a:ext cx="170353" cy="164856"/>
            </a:xfrm>
            <a:custGeom>
              <a:avLst/>
              <a:gdLst>
                <a:gd name="T0" fmla="*/ 135 w 136"/>
                <a:gd name="T1" fmla="*/ 130 h 131"/>
                <a:gd name="T2" fmla="*/ 0 w 136"/>
                <a:gd name="T3" fmla="*/ 130 h 131"/>
                <a:gd name="T4" fmla="*/ 0 w 136"/>
                <a:gd name="T5" fmla="*/ 0 h 131"/>
                <a:gd name="T6" fmla="*/ 135 w 136"/>
                <a:gd name="T7" fmla="*/ 0 h 131"/>
                <a:gd name="T8" fmla="*/ 135 w 136"/>
                <a:gd name="T9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1">
                  <a:moveTo>
                    <a:pt x="135" y="130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3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4" name="BAR CHART">
              <a:extLst>
                <a:ext uri="{FF2B5EF4-FFF2-40B4-BE49-F238E27FC236}">
                  <a16:creationId xmlns:a16="http://schemas.microsoft.com/office/drawing/2014/main" id="{368076FB-BDB5-4F48-A938-33CC168F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440" y="10336458"/>
              <a:ext cx="170353" cy="324215"/>
            </a:xfrm>
            <a:custGeom>
              <a:avLst/>
              <a:gdLst>
                <a:gd name="T0" fmla="*/ 135 w 136"/>
                <a:gd name="T1" fmla="*/ 261 h 262"/>
                <a:gd name="T2" fmla="*/ 0 w 136"/>
                <a:gd name="T3" fmla="*/ 261 h 262"/>
                <a:gd name="T4" fmla="*/ 0 w 136"/>
                <a:gd name="T5" fmla="*/ 0 h 262"/>
                <a:gd name="T6" fmla="*/ 135 w 136"/>
                <a:gd name="T7" fmla="*/ 0 h 262"/>
                <a:gd name="T8" fmla="*/ 135 w 136"/>
                <a:gd name="T9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62">
                  <a:moveTo>
                    <a:pt x="135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26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5" name="BAR CHART">
              <a:extLst>
                <a:ext uri="{FF2B5EF4-FFF2-40B4-BE49-F238E27FC236}">
                  <a16:creationId xmlns:a16="http://schemas.microsoft.com/office/drawing/2014/main" id="{A391CDF0-D12B-AA48-975A-09C35E71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754" y="10138632"/>
              <a:ext cx="170349" cy="522042"/>
            </a:xfrm>
            <a:custGeom>
              <a:avLst/>
              <a:gdLst>
                <a:gd name="T0" fmla="*/ 134 w 135"/>
                <a:gd name="T1" fmla="*/ 419 h 420"/>
                <a:gd name="T2" fmla="*/ 0 w 135"/>
                <a:gd name="T3" fmla="*/ 419 h 420"/>
                <a:gd name="T4" fmla="*/ 0 w 135"/>
                <a:gd name="T5" fmla="*/ 0 h 420"/>
                <a:gd name="T6" fmla="*/ 134 w 135"/>
                <a:gd name="T7" fmla="*/ 0 h 420"/>
                <a:gd name="T8" fmla="*/ 134 w 135"/>
                <a:gd name="T9" fmla="*/ 419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20">
                  <a:moveTo>
                    <a:pt x="134" y="419"/>
                  </a:moveTo>
                  <a:lnTo>
                    <a:pt x="0" y="419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4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1" name="RECTANGLE CONTROL">
              <a:extLst>
                <a:ext uri="{FF2B5EF4-FFF2-40B4-BE49-F238E27FC236}">
                  <a16:creationId xmlns:a16="http://schemas.microsoft.com/office/drawing/2014/main" id="{B1F0EAA0-B655-3B45-8F82-8B34B99C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401" y="9935308"/>
              <a:ext cx="505558" cy="851757"/>
            </a:xfrm>
            <a:custGeom>
              <a:avLst/>
              <a:gdLst>
                <a:gd name="T0" fmla="*/ 406 w 407"/>
                <a:gd name="T1" fmla="*/ 681 h 682"/>
                <a:gd name="T2" fmla="*/ 0 w 407"/>
                <a:gd name="T3" fmla="*/ 681 h 682"/>
                <a:gd name="T4" fmla="*/ 0 w 407"/>
                <a:gd name="T5" fmla="*/ 0 h 682"/>
                <a:gd name="T6" fmla="*/ 406 w 407"/>
                <a:gd name="T7" fmla="*/ 0 h 682"/>
                <a:gd name="T8" fmla="*/ 406 w 407"/>
                <a:gd name="T9" fmla="*/ 68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682">
                  <a:moveTo>
                    <a:pt x="406" y="68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6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4" name="LINE STROKE">
              <a:extLst>
                <a:ext uri="{FF2B5EF4-FFF2-40B4-BE49-F238E27FC236}">
                  <a16:creationId xmlns:a16="http://schemas.microsoft.com/office/drawing/2014/main" id="{9B3D13D1-E76D-9140-A67C-CCCD6A19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2687" y="10385913"/>
              <a:ext cx="203320" cy="21981"/>
            </a:xfrm>
            <a:custGeom>
              <a:avLst/>
              <a:gdLst>
                <a:gd name="T0" fmla="*/ 153 w 163"/>
                <a:gd name="T1" fmla="*/ 18 h 19"/>
                <a:gd name="T2" fmla="*/ 9 w 163"/>
                <a:gd name="T3" fmla="*/ 18 h 19"/>
                <a:gd name="T4" fmla="*/ 9 w 163"/>
                <a:gd name="T5" fmla="*/ 18 h 19"/>
                <a:gd name="T6" fmla="*/ 0 w 163"/>
                <a:gd name="T7" fmla="*/ 9 h 19"/>
                <a:gd name="T8" fmla="*/ 0 w 163"/>
                <a:gd name="T9" fmla="*/ 9 h 19"/>
                <a:gd name="T10" fmla="*/ 9 w 163"/>
                <a:gd name="T11" fmla="*/ 0 h 19"/>
                <a:gd name="T12" fmla="*/ 153 w 163"/>
                <a:gd name="T13" fmla="*/ 0 h 19"/>
                <a:gd name="T14" fmla="*/ 153 w 163"/>
                <a:gd name="T15" fmla="*/ 0 h 19"/>
                <a:gd name="T16" fmla="*/ 162 w 163"/>
                <a:gd name="T17" fmla="*/ 9 h 19"/>
                <a:gd name="T18" fmla="*/ 162 w 163"/>
                <a:gd name="T19" fmla="*/ 9 h 19"/>
                <a:gd name="T20" fmla="*/ 153 w 163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">
                  <a:moveTo>
                    <a:pt x="153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153" y="0"/>
                  </a:lnTo>
                  <a:lnTo>
                    <a:pt x="153" y="0"/>
                  </a:lnTo>
                  <a:cubicBezTo>
                    <a:pt x="158" y="0"/>
                    <a:pt x="162" y="4"/>
                    <a:pt x="162" y="9"/>
                  </a:cubicBezTo>
                  <a:lnTo>
                    <a:pt x="162" y="9"/>
                  </a:lnTo>
                  <a:cubicBezTo>
                    <a:pt x="162" y="14"/>
                    <a:pt x="158" y="18"/>
                    <a:pt x="153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5" name="LINE STROKE">
              <a:extLst>
                <a:ext uri="{FF2B5EF4-FFF2-40B4-BE49-F238E27FC236}">
                  <a16:creationId xmlns:a16="http://schemas.microsoft.com/office/drawing/2014/main" id="{193E6272-8C07-F245-B121-9AD9A5E4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2687" y="10578247"/>
              <a:ext cx="203320" cy="21981"/>
            </a:xfrm>
            <a:custGeom>
              <a:avLst/>
              <a:gdLst>
                <a:gd name="T0" fmla="*/ 153 w 163"/>
                <a:gd name="T1" fmla="*/ 17 h 18"/>
                <a:gd name="T2" fmla="*/ 9 w 163"/>
                <a:gd name="T3" fmla="*/ 17 h 18"/>
                <a:gd name="T4" fmla="*/ 9 w 163"/>
                <a:gd name="T5" fmla="*/ 17 h 18"/>
                <a:gd name="T6" fmla="*/ 0 w 163"/>
                <a:gd name="T7" fmla="*/ 8 h 18"/>
                <a:gd name="T8" fmla="*/ 0 w 163"/>
                <a:gd name="T9" fmla="*/ 8 h 18"/>
                <a:gd name="T10" fmla="*/ 9 w 163"/>
                <a:gd name="T11" fmla="*/ 0 h 18"/>
                <a:gd name="T12" fmla="*/ 153 w 163"/>
                <a:gd name="T13" fmla="*/ 0 h 18"/>
                <a:gd name="T14" fmla="*/ 153 w 163"/>
                <a:gd name="T15" fmla="*/ 0 h 18"/>
                <a:gd name="T16" fmla="*/ 162 w 163"/>
                <a:gd name="T17" fmla="*/ 8 h 18"/>
                <a:gd name="T18" fmla="*/ 162 w 163"/>
                <a:gd name="T19" fmla="*/ 8 h 18"/>
                <a:gd name="T20" fmla="*/ 153 w 163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">
                  <a:moveTo>
                    <a:pt x="153" y="17"/>
                  </a:moveTo>
                  <a:lnTo>
                    <a:pt x="9" y="17"/>
                  </a:lnTo>
                  <a:lnTo>
                    <a:pt x="9" y="17"/>
                  </a:lnTo>
                  <a:cubicBezTo>
                    <a:pt x="4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4" y="0"/>
                    <a:pt x="9" y="0"/>
                  </a:cubicBezTo>
                  <a:lnTo>
                    <a:pt x="153" y="0"/>
                  </a:lnTo>
                  <a:lnTo>
                    <a:pt x="153" y="0"/>
                  </a:lnTo>
                  <a:cubicBezTo>
                    <a:pt x="158" y="0"/>
                    <a:pt x="162" y="3"/>
                    <a:pt x="162" y="8"/>
                  </a:cubicBezTo>
                  <a:lnTo>
                    <a:pt x="162" y="8"/>
                  </a:lnTo>
                  <a:cubicBezTo>
                    <a:pt x="162" y="13"/>
                    <a:pt x="158" y="17"/>
                    <a:pt x="153" y="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2" name="CIRCLE PLUS DOT">
              <a:extLst>
                <a:ext uri="{FF2B5EF4-FFF2-40B4-BE49-F238E27FC236}">
                  <a16:creationId xmlns:a16="http://schemas.microsoft.com/office/drawing/2014/main" id="{FCB3A9B6-D51B-3D46-974E-2C441F01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1344" y="10330962"/>
              <a:ext cx="137382" cy="137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3" name="PLUS DOT">
              <a:extLst>
                <a:ext uri="{FF2B5EF4-FFF2-40B4-BE49-F238E27FC236}">
                  <a16:creationId xmlns:a16="http://schemas.microsoft.com/office/drawing/2014/main" id="{343D313E-96BE-CD4F-85C2-2A720CF0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4314" y="10369430"/>
              <a:ext cx="64674" cy="64698"/>
            </a:xfrm>
            <a:custGeom>
              <a:avLst/>
              <a:gdLst>
                <a:gd name="connsiteX0" fmla="*/ 32971 w 64674"/>
                <a:gd name="connsiteY0" fmla="*/ 0 h 64698"/>
                <a:gd name="connsiteX1" fmla="*/ 42741 w 64674"/>
                <a:gd name="connsiteY1" fmla="*/ 11198 h 64698"/>
                <a:gd name="connsiteX2" fmla="*/ 42741 w 64674"/>
                <a:gd name="connsiteY2" fmla="*/ 16483 h 64698"/>
                <a:gd name="connsiteX3" fmla="*/ 54529 w 64674"/>
                <a:gd name="connsiteY3" fmla="*/ 16483 h 64698"/>
                <a:gd name="connsiteX4" fmla="*/ 64674 w 64674"/>
                <a:gd name="connsiteY4" fmla="*/ 26895 h 64698"/>
                <a:gd name="connsiteX5" fmla="*/ 54529 w 64674"/>
                <a:gd name="connsiteY5" fmla="*/ 37307 h 64698"/>
                <a:gd name="connsiteX6" fmla="*/ 42741 w 64674"/>
                <a:gd name="connsiteY6" fmla="*/ 37307 h 64698"/>
                <a:gd name="connsiteX7" fmla="*/ 42741 w 64674"/>
                <a:gd name="connsiteY7" fmla="*/ 53500 h 64698"/>
                <a:gd name="connsiteX8" fmla="*/ 32971 w 64674"/>
                <a:gd name="connsiteY8" fmla="*/ 64698 h 64698"/>
                <a:gd name="connsiteX9" fmla="*/ 21981 w 64674"/>
                <a:gd name="connsiteY9" fmla="*/ 53500 h 64698"/>
                <a:gd name="connsiteX10" fmla="*/ 21981 w 64674"/>
                <a:gd name="connsiteY10" fmla="*/ 37307 h 64698"/>
                <a:gd name="connsiteX11" fmla="*/ 10145 w 64674"/>
                <a:gd name="connsiteY11" fmla="*/ 37307 h 64698"/>
                <a:gd name="connsiteX12" fmla="*/ 0 w 64674"/>
                <a:gd name="connsiteY12" fmla="*/ 26895 h 64698"/>
                <a:gd name="connsiteX13" fmla="*/ 10145 w 64674"/>
                <a:gd name="connsiteY13" fmla="*/ 16483 h 64698"/>
                <a:gd name="connsiteX14" fmla="*/ 21981 w 64674"/>
                <a:gd name="connsiteY14" fmla="*/ 16483 h 64698"/>
                <a:gd name="connsiteX15" fmla="*/ 21981 w 64674"/>
                <a:gd name="connsiteY15" fmla="*/ 11198 h 64698"/>
                <a:gd name="connsiteX16" fmla="*/ 32971 w 64674"/>
                <a:gd name="connsiteY16" fmla="*/ 0 h 6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74" h="64698">
                  <a:moveTo>
                    <a:pt x="32971" y="0"/>
                  </a:moveTo>
                  <a:cubicBezTo>
                    <a:pt x="37856" y="0"/>
                    <a:pt x="42741" y="4977"/>
                    <a:pt x="42741" y="11198"/>
                  </a:cubicBezTo>
                  <a:lnTo>
                    <a:pt x="42741" y="16483"/>
                  </a:lnTo>
                  <a:lnTo>
                    <a:pt x="54529" y="16483"/>
                  </a:lnTo>
                  <a:cubicBezTo>
                    <a:pt x="60870" y="16483"/>
                    <a:pt x="64674" y="21111"/>
                    <a:pt x="64674" y="26895"/>
                  </a:cubicBezTo>
                  <a:cubicBezTo>
                    <a:pt x="64674" y="32680"/>
                    <a:pt x="60870" y="37307"/>
                    <a:pt x="54529" y="37307"/>
                  </a:cubicBezTo>
                  <a:lnTo>
                    <a:pt x="42741" y="37307"/>
                  </a:lnTo>
                  <a:lnTo>
                    <a:pt x="42741" y="53500"/>
                  </a:lnTo>
                  <a:cubicBezTo>
                    <a:pt x="42741" y="59721"/>
                    <a:pt x="37856" y="64698"/>
                    <a:pt x="32971" y="64698"/>
                  </a:cubicBezTo>
                  <a:cubicBezTo>
                    <a:pt x="26866" y="64698"/>
                    <a:pt x="21981" y="59721"/>
                    <a:pt x="21981" y="53500"/>
                  </a:cubicBezTo>
                  <a:lnTo>
                    <a:pt x="21981" y="37307"/>
                  </a:lnTo>
                  <a:lnTo>
                    <a:pt x="10145" y="37307"/>
                  </a:lnTo>
                  <a:cubicBezTo>
                    <a:pt x="5072" y="37307"/>
                    <a:pt x="0" y="32680"/>
                    <a:pt x="0" y="26895"/>
                  </a:cubicBezTo>
                  <a:cubicBezTo>
                    <a:pt x="0" y="21111"/>
                    <a:pt x="5072" y="16483"/>
                    <a:pt x="10145" y="16483"/>
                  </a:cubicBezTo>
                  <a:lnTo>
                    <a:pt x="21981" y="16483"/>
                  </a:lnTo>
                  <a:lnTo>
                    <a:pt x="21981" y="11198"/>
                  </a:lnTo>
                  <a:cubicBezTo>
                    <a:pt x="21981" y="4977"/>
                    <a:pt x="26866" y="0"/>
                    <a:pt x="32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03" name="CIRCLE EXES DOT">
              <a:extLst>
                <a:ext uri="{FF2B5EF4-FFF2-40B4-BE49-F238E27FC236}">
                  <a16:creationId xmlns:a16="http://schemas.microsoft.com/office/drawing/2014/main" id="{E2663386-1C34-D246-96F3-F737C648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1344" y="10517798"/>
              <a:ext cx="137382" cy="13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2" name="EXES DOT">
              <a:extLst>
                <a:ext uri="{FF2B5EF4-FFF2-40B4-BE49-F238E27FC236}">
                  <a16:creationId xmlns:a16="http://schemas.microsoft.com/office/drawing/2014/main" id="{28791FCB-BCAE-144F-ACD1-CFA7242C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1062" y="10562718"/>
              <a:ext cx="51517" cy="52716"/>
            </a:xfrm>
            <a:custGeom>
              <a:avLst/>
              <a:gdLst>
                <a:gd name="connsiteX0" fmla="*/ 3747 w 51517"/>
                <a:gd name="connsiteY0" fmla="*/ 2876 h 52716"/>
                <a:gd name="connsiteX1" fmla="*/ 18734 w 51517"/>
                <a:gd name="connsiteY1" fmla="*/ 2876 h 52716"/>
                <a:gd name="connsiteX2" fmla="*/ 26227 w 51517"/>
                <a:gd name="connsiteY2" fmla="*/ 10543 h 52716"/>
                <a:gd name="connsiteX3" fmla="*/ 33720 w 51517"/>
                <a:gd name="connsiteY3" fmla="*/ 2876 h 52716"/>
                <a:gd name="connsiteX4" fmla="*/ 48707 w 51517"/>
                <a:gd name="connsiteY4" fmla="*/ 2876 h 52716"/>
                <a:gd name="connsiteX5" fmla="*/ 48707 w 51517"/>
                <a:gd name="connsiteY5" fmla="*/ 18211 h 52716"/>
                <a:gd name="connsiteX6" fmla="*/ 41366 w 51517"/>
                <a:gd name="connsiteY6" fmla="*/ 26035 h 52716"/>
                <a:gd name="connsiteX7" fmla="*/ 48707 w 51517"/>
                <a:gd name="connsiteY7" fmla="*/ 33547 h 52716"/>
                <a:gd name="connsiteX8" fmla="*/ 48707 w 51517"/>
                <a:gd name="connsiteY8" fmla="*/ 50160 h 52716"/>
                <a:gd name="connsiteX9" fmla="*/ 41214 w 51517"/>
                <a:gd name="connsiteY9" fmla="*/ 52716 h 52716"/>
                <a:gd name="connsiteX10" fmla="*/ 33720 w 51517"/>
                <a:gd name="connsiteY10" fmla="*/ 50160 h 52716"/>
                <a:gd name="connsiteX11" fmla="*/ 26227 w 51517"/>
                <a:gd name="connsiteY11" fmla="*/ 42173 h 52716"/>
                <a:gd name="connsiteX12" fmla="*/ 18734 w 51517"/>
                <a:gd name="connsiteY12" fmla="*/ 50160 h 52716"/>
                <a:gd name="connsiteX13" fmla="*/ 11240 w 51517"/>
                <a:gd name="connsiteY13" fmla="*/ 52716 h 52716"/>
                <a:gd name="connsiteX14" fmla="*/ 3747 w 51517"/>
                <a:gd name="connsiteY14" fmla="*/ 50160 h 52716"/>
                <a:gd name="connsiteX15" fmla="*/ 3747 w 51517"/>
                <a:gd name="connsiteY15" fmla="*/ 33547 h 52716"/>
                <a:gd name="connsiteX16" fmla="*/ 11088 w 51517"/>
                <a:gd name="connsiteY16" fmla="*/ 26035 h 52716"/>
                <a:gd name="connsiteX17" fmla="*/ 3747 w 51517"/>
                <a:gd name="connsiteY17" fmla="*/ 18211 h 52716"/>
                <a:gd name="connsiteX18" fmla="*/ 3747 w 51517"/>
                <a:gd name="connsiteY18" fmla="*/ 2876 h 5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517" h="52716">
                  <a:moveTo>
                    <a:pt x="3747" y="2876"/>
                  </a:moveTo>
                  <a:cubicBezTo>
                    <a:pt x="7493" y="-958"/>
                    <a:pt x="14987" y="-958"/>
                    <a:pt x="18734" y="2876"/>
                  </a:cubicBezTo>
                  <a:lnTo>
                    <a:pt x="26227" y="10543"/>
                  </a:lnTo>
                  <a:lnTo>
                    <a:pt x="33720" y="2876"/>
                  </a:lnTo>
                  <a:cubicBezTo>
                    <a:pt x="37467" y="-958"/>
                    <a:pt x="43712" y="-958"/>
                    <a:pt x="48707" y="2876"/>
                  </a:cubicBezTo>
                  <a:cubicBezTo>
                    <a:pt x="52454" y="7988"/>
                    <a:pt x="52454" y="14377"/>
                    <a:pt x="48707" y="18211"/>
                  </a:cubicBezTo>
                  <a:lnTo>
                    <a:pt x="41366" y="26035"/>
                  </a:lnTo>
                  <a:lnTo>
                    <a:pt x="48707" y="33547"/>
                  </a:lnTo>
                  <a:cubicBezTo>
                    <a:pt x="52454" y="38659"/>
                    <a:pt x="52454" y="45048"/>
                    <a:pt x="48707" y="50160"/>
                  </a:cubicBezTo>
                  <a:cubicBezTo>
                    <a:pt x="46210" y="51438"/>
                    <a:pt x="43712" y="52716"/>
                    <a:pt x="41214" y="52716"/>
                  </a:cubicBezTo>
                  <a:cubicBezTo>
                    <a:pt x="37467" y="52716"/>
                    <a:pt x="36218" y="51438"/>
                    <a:pt x="33720" y="50160"/>
                  </a:cubicBezTo>
                  <a:lnTo>
                    <a:pt x="26227" y="42173"/>
                  </a:lnTo>
                  <a:lnTo>
                    <a:pt x="18734" y="50160"/>
                  </a:lnTo>
                  <a:cubicBezTo>
                    <a:pt x="16236" y="51438"/>
                    <a:pt x="13738" y="52716"/>
                    <a:pt x="11240" y="52716"/>
                  </a:cubicBezTo>
                  <a:cubicBezTo>
                    <a:pt x="8742" y="52716"/>
                    <a:pt x="4996" y="51438"/>
                    <a:pt x="3747" y="50160"/>
                  </a:cubicBezTo>
                  <a:cubicBezTo>
                    <a:pt x="-1249" y="45048"/>
                    <a:pt x="-1249" y="38659"/>
                    <a:pt x="3747" y="33547"/>
                  </a:cubicBezTo>
                  <a:lnTo>
                    <a:pt x="11088" y="26035"/>
                  </a:lnTo>
                  <a:lnTo>
                    <a:pt x="3747" y="18211"/>
                  </a:lnTo>
                  <a:cubicBezTo>
                    <a:pt x="-1249" y="14377"/>
                    <a:pt x="-1249" y="7988"/>
                    <a:pt x="3747" y="2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0" name="RECTANGLE">
              <a:extLst>
                <a:ext uri="{FF2B5EF4-FFF2-40B4-BE49-F238E27FC236}">
                  <a16:creationId xmlns:a16="http://schemas.microsoft.com/office/drawing/2014/main" id="{A3477848-3D04-9048-928D-4366AAC1D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1793" y="10061699"/>
              <a:ext cx="159359" cy="181340"/>
            </a:xfrm>
            <a:custGeom>
              <a:avLst/>
              <a:gdLst>
                <a:gd name="T0" fmla="*/ 0 w 128"/>
                <a:gd name="T1" fmla="*/ 146 h 147"/>
                <a:gd name="T2" fmla="*/ 127 w 128"/>
                <a:gd name="T3" fmla="*/ 146 h 147"/>
                <a:gd name="T4" fmla="*/ 127 w 128"/>
                <a:gd name="T5" fmla="*/ 0 h 147"/>
                <a:gd name="T6" fmla="*/ 0 w 128"/>
                <a:gd name="T7" fmla="*/ 0 h 147"/>
                <a:gd name="T8" fmla="*/ 0 w 128"/>
                <a:gd name="T9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7">
                  <a:moveTo>
                    <a:pt x="0" y="146"/>
                  </a:moveTo>
                  <a:lnTo>
                    <a:pt x="127" y="146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146"/>
                  </a:lnTo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1" name="RECTANGLE">
              <a:extLst>
                <a:ext uri="{FF2B5EF4-FFF2-40B4-BE49-F238E27FC236}">
                  <a16:creationId xmlns:a16="http://schemas.microsoft.com/office/drawing/2014/main" id="{E3C79CDC-C672-3746-8682-361C3FEB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5658" y="10061699"/>
              <a:ext cx="104407" cy="1813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2" name="RECTANGLE">
              <a:extLst>
                <a:ext uri="{FF2B5EF4-FFF2-40B4-BE49-F238E27FC236}">
                  <a16:creationId xmlns:a16="http://schemas.microsoft.com/office/drawing/2014/main" id="{E580C9C6-04E2-A146-8172-308B5CC3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4219" y="10083680"/>
              <a:ext cx="54952" cy="21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7" name="RECTANGLE BASE">
              <a:extLst>
                <a:ext uri="{FF2B5EF4-FFF2-40B4-BE49-F238E27FC236}">
                  <a16:creationId xmlns:a16="http://schemas.microsoft.com/office/drawing/2014/main" id="{08AAFB3E-9B27-1944-8F94-9FD39C04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440" y="10600228"/>
              <a:ext cx="566007" cy="785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8" name="RECTANGLE BASE">
              <a:extLst>
                <a:ext uri="{FF2B5EF4-FFF2-40B4-BE49-F238E27FC236}">
                  <a16:creationId xmlns:a16="http://schemas.microsoft.com/office/drawing/2014/main" id="{205181ED-BEC4-D145-8224-9EA1E74A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889" y="10682654"/>
              <a:ext cx="439615" cy="631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0" name="LINE STROKE">
              <a:extLst>
                <a:ext uri="{FF2B5EF4-FFF2-40B4-BE49-F238E27FC236}">
                  <a16:creationId xmlns:a16="http://schemas.microsoft.com/office/drawing/2014/main" id="{D090CCAB-ECBF-564B-92B2-EE4C7965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296" y="11116776"/>
              <a:ext cx="225305" cy="21981"/>
            </a:xfrm>
            <a:custGeom>
              <a:avLst/>
              <a:gdLst>
                <a:gd name="T0" fmla="*/ 174 w 183"/>
                <a:gd name="T1" fmla="*/ 17 h 18"/>
                <a:gd name="T2" fmla="*/ 8 w 183"/>
                <a:gd name="T3" fmla="*/ 17 h 18"/>
                <a:gd name="T4" fmla="*/ 8 w 183"/>
                <a:gd name="T5" fmla="*/ 17 h 18"/>
                <a:gd name="T6" fmla="*/ 0 w 183"/>
                <a:gd name="T7" fmla="*/ 8 h 18"/>
                <a:gd name="T8" fmla="*/ 0 w 183"/>
                <a:gd name="T9" fmla="*/ 8 h 18"/>
                <a:gd name="T10" fmla="*/ 8 w 183"/>
                <a:gd name="T11" fmla="*/ 0 h 18"/>
                <a:gd name="T12" fmla="*/ 174 w 183"/>
                <a:gd name="T13" fmla="*/ 0 h 18"/>
                <a:gd name="T14" fmla="*/ 174 w 183"/>
                <a:gd name="T15" fmla="*/ 0 h 18"/>
                <a:gd name="T16" fmla="*/ 182 w 183"/>
                <a:gd name="T17" fmla="*/ 8 h 18"/>
                <a:gd name="T18" fmla="*/ 182 w 183"/>
                <a:gd name="T19" fmla="*/ 8 h 18"/>
                <a:gd name="T20" fmla="*/ 174 w 183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8">
                  <a:moveTo>
                    <a:pt x="174" y="17"/>
                  </a:moveTo>
                  <a:lnTo>
                    <a:pt x="8" y="17"/>
                  </a:lnTo>
                  <a:lnTo>
                    <a:pt x="8" y="17"/>
                  </a:lnTo>
                  <a:cubicBezTo>
                    <a:pt x="3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174" y="0"/>
                  </a:lnTo>
                  <a:lnTo>
                    <a:pt x="174" y="0"/>
                  </a:lnTo>
                  <a:cubicBezTo>
                    <a:pt x="178" y="0"/>
                    <a:pt x="182" y="3"/>
                    <a:pt x="182" y="8"/>
                  </a:cubicBezTo>
                  <a:lnTo>
                    <a:pt x="182" y="8"/>
                  </a:lnTo>
                  <a:cubicBezTo>
                    <a:pt x="182" y="13"/>
                    <a:pt x="178" y="17"/>
                    <a:pt x="174" y="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1" name="LINE STROKE">
              <a:extLst>
                <a:ext uri="{FF2B5EF4-FFF2-40B4-BE49-F238E27FC236}">
                  <a16:creationId xmlns:a16="http://schemas.microsoft.com/office/drawing/2014/main" id="{3DF83755-C476-A14F-87EA-CD11085C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7315" y="11193708"/>
              <a:ext cx="274760" cy="21981"/>
            </a:xfrm>
            <a:custGeom>
              <a:avLst/>
              <a:gdLst>
                <a:gd name="T0" fmla="*/ 213 w 222"/>
                <a:gd name="T1" fmla="*/ 17 h 18"/>
                <a:gd name="T2" fmla="*/ 9 w 222"/>
                <a:gd name="T3" fmla="*/ 17 h 18"/>
                <a:gd name="T4" fmla="*/ 9 w 222"/>
                <a:gd name="T5" fmla="*/ 17 h 18"/>
                <a:gd name="T6" fmla="*/ 0 w 222"/>
                <a:gd name="T7" fmla="*/ 9 h 18"/>
                <a:gd name="T8" fmla="*/ 0 w 222"/>
                <a:gd name="T9" fmla="*/ 9 h 18"/>
                <a:gd name="T10" fmla="*/ 9 w 222"/>
                <a:gd name="T11" fmla="*/ 0 h 18"/>
                <a:gd name="T12" fmla="*/ 213 w 222"/>
                <a:gd name="T13" fmla="*/ 0 h 18"/>
                <a:gd name="T14" fmla="*/ 213 w 222"/>
                <a:gd name="T15" fmla="*/ 0 h 18"/>
                <a:gd name="T16" fmla="*/ 221 w 222"/>
                <a:gd name="T17" fmla="*/ 9 h 18"/>
                <a:gd name="T18" fmla="*/ 221 w 222"/>
                <a:gd name="T19" fmla="*/ 9 h 18"/>
                <a:gd name="T20" fmla="*/ 213 w 222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8">
                  <a:moveTo>
                    <a:pt x="213" y="17"/>
                  </a:moveTo>
                  <a:lnTo>
                    <a:pt x="9" y="17"/>
                  </a:lnTo>
                  <a:lnTo>
                    <a:pt x="9" y="17"/>
                  </a:lnTo>
                  <a:cubicBezTo>
                    <a:pt x="4" y="17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213" y="0"/>
                  </a:lnTo>
                  <a:lnTo>
                    <a:pt x="213" y="0"/>
                  </a:lnTo>
                  <a:cubicBezTo>
                    <a:pt x="218" y="0"/>
                    <a:pt x="221" y="4"/>
                    <a:pt x="221" y="9"/>
                  </a:cubicBezTo>
                  <a:lnTo>
                    <a:pt x="221" y="9"/>
                  </a:lnTo>
                  <a:cubicBezTo>
                    <a:pt x="221" y="14"/>
                    <a:pt x="218" y="17"/>
                    <a:pt x="213" y="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9" name="LINE STROKE CAMERA">
              <a:extLst>
                <a:ext uri="{FF2B5EF4-FFF2-40B4-BE49-F238E27FC236}">
                  <a16:creationId xmlns:a16="http://schemas.microsoft.com/office/drawing/2014/main" id="{6A5167C3-D722-2F42-81FE-CD7FA3C1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8305" y="10633199"/>
              <a:ext cx="153865" cy="21981"/>
            </a:xfrm>
            <a:custGeom>
              <a:avLst/>
              <a:gdLst>
                <a:gd name="T0" fmla="*/ 115 w 125"/>
                <a:gd name="T1" fmla="*/ 18 h 19"/>
                <a:gd name="T2" fmla="*/ 9 w 125"/>
                <a:gd name="T3" fmla="*/ 18 h 19"/>
                <a:gd name="T4" fmla="*/ 9 w 125"/>
                <a:gd name="T5" fmla="*/ 18 h 19"/>
                <a:gd name="T6" fmla="*/ 0 w 125"/>
                <a:gd name="T7" fmla="*/ 8 h 19"/>
                <a:gd name="T8" fmla="*/ 0 w 125"/>
                <a:gd name="T9" fmla="*/ 8 h 19"/>
                <a:gd name="T10" fmla="*/ 9 w 125"/>
                <a:gd name="T11" fmla="*/ 0 h 19"/>
                <a:gd name="T12" fmla="*/ 115 w 125"/>
                <a:gd name="T13" fmla="*/ 0 h 19"/>
                <a:gd name="T14" fmla="*/ 115 w 125"/>
                <a:gd name="T15" fmla="*/ 0 h 19"/>
                <a:gd name="T16" fmla="*/ 124 w 125"/>
                <a:gd name="T17" fmla="*/ 8 h 19"/>
                <a:gd name="T18" fmla="*/ 124 w 125"/>
                <a:gd name="T19" fmla="*/ 8 h 19"/>
                <a:gd name="T20" fmla="*/ 115 w 125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9">
                  <a:moveTo>
                    <a:pt x="115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115" y="0"/>
                  </a:lnTo>
                  <a:lnTo>
                    <a:pt x="115" y="0"/>
                  </a:lnTo>
                  <a:cubicBezTo>
                    <a:pt x="120" y="0"/>
                    <a:pt x="124" y="4"/>
                    <a:pt x="124" y="8"/>
                  </a:cubicBezTo>
                  <a:lnTo>
                    <a:pt x="124" y="8"/>
                  </a:lnTo>
                  <a:cubicBezTo>
                    <a:pt x="124" y="13"/>
                    <a:pt x="120" y="18"/>
                    <a:pt x="115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2" name="SHAPE CAMERA">
              <a:extLst>
                <a:ext uri="{FF2B5EF4-FFF2-40B4-BE49-F238E27FC236}">
                  <a16:creationId xmlns:a16="http://schemas.microsoft.com/office/drawing/2014/main" id="{D4AE9787-BA85-C74A-B3FD-08F13D57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142" y="10633199"/>
              <a:ext cx="32971" cy="21981"/>
            </a:xfrm>
            <a:custGeom>
              <a:avLst/>
              <a:gdLst>
                <a:gd name="T0" fmla="*/ 19 w 28"/>
                <a:gd name="T1" fmla="*/ 18 h 19"/>
                <a:gd name="T2" fmla="*/ 9 w 28"/>
                <a:gd name="T3" fmla="*/ 18 h 19"/>
                <a:gd name="T4" fmla="*/ 9 w 28"/>
                <a:gd name="T5" fmla="*/ 18 h 19"/>
                <a:gd name="T6" fmla="*/ 0 w 28"/>
                <a:gd name="T7" fmla="*/ 8 h 19"/>
                <a:gd name="T8" fmla="*/ 0 w 28"/>
                <a:gd name="T9" fmla="*/ 8 h 19"/>
                <a:gd name="T10" fmla="*/ 9 w 28"/>
                <a:gd name="T11" fmla="*/ 0 h 19"/>
                <a:gd name="T12" fmla="*/ 19 w 28"/>
                <a:gd name="T13" fmla="*/ 0 h 19"/>
                <a:gd name="T14" fmla="*/ 19 w 28"/>
                <a:gd name="T15" fmla="*/ 0 h 19"/>
                <a:gd name="T16" fmla="*/ 27 w 28"/>
                <a:gd name="T17" fmla="*/ 8 h 19"/>
                <a:gd name="T18" fmla="*/ 27 w 28"/>
                <a:gd name="T19" fmla="*/ 8 h 19"/>
                <a:gd name="T20" fmla="*/ 19 w 28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19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19" y="0"/>
                  </a:lnTo>
                  <a:lnTo>
                    <a:pt x="19" y="0"/>
                  </a:lnTo>
                  <a:cubicBezTo>
                    <a:pt x="24" y="0"/>
                    <a:pt x="27" y="4"/>
                    <a:pt x="27" y="8"/>
                  </a:cubicBezTo>
                  <a:lnTo>
                    <a:pt x="27" y="8"/>
                  </a:lnTo>
                  <a:cubicBezTo>
                    <a:pt x="27" y="13"/>
                    <a:pt x="24" y="18"/>
                    <a:pt x="19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3" name="RECTANGLE">
              <a:extLst>
                <a:ext uri="{FF2B5EF4-FFF2-40B4-BE49-F238E27FC236}">
                  <a16:creationId xmlns:a16="http://schemas.microsoft.com/office/drawing/2014/main" id="{0BD11481-FBEA-AB47-A6A6-6A8D1B4C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7315" y="10853007"/>
              <a:ext cx="159362" cy="18683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4" name="RECTANGLE">
              <a:extLst>
                <a:ext uri="{FF2B5EF4-FFF2-40B4-BE49-F238E27FC236}">
                  <a16:creationId xmlns:a16="http://schemas.microsoft.com/office/drawing/2014/main" id="{C2FF0A04-891F-4E43-820D-018B146C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6677" y="10853007"/>
              <a:ext cx="104407" cy="1868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5" name="RECTANGLE">
              <a:extLst>
                <a:ext uri="{FF2B5EF4-FFF2-40B4-BE49-F238E27FC236}">
                  <a16:creationId xmlns:a16="http://schemas.microsoft.com/office/drawing/2014/main" id="{2039107B-6A95-0B44-8BDB-1A82BF78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5238" y="10874987"/>
              <a:ext cx="54952" cy="219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8" name="STROKE LINE">
              <a:extLst>
                <a:ext uri="{FF2B5EF4-FFF2-40B4-BE49-F238E27FC236}">
                  <a16:creationId xmlns:a16="http://schemas.microsoft.com/office/drawing/2014/main" id="{C3148D63-E096-3C48-849B-A60F88595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4699" y="10831026"/>
              <a:ext cx="225305" cy="291243"/>
            </a:xfrm>
            <a:custGeom>
              <a:avLst/>
              <a:gdLst>
                <a:gd name="T0" fmla="*/ 171 w 180"/>
                <a:gd name="T1" fmla="*/ 231 h 232"/>
                <a:gd name="T2" fmla="*/ 9 w 180"/>
                <a:gd name="T3" fmla="*/ 231 h 232"/>
                <a:gd name="T4" fmla="*/ 9 w 180"/>
                <a:gd name="T5" fmla="*/ 231 h 232"/>
                <a:gd name="T6" fmla="*/ 0 w 180"/>
                <a:gd name="T7" fmla="*/ 222 h 232"/>
                <a:gd name="T8" fmla="*/ 0 w 180"/>
                <a:gd name="T9" fmla="*/ 8 h 232"/>
                <a:gd name="T10" fmla="*/ 0 w 180"/>
                <a:gd name="T11" fmla="*/ 8 h 232"/>
                <a:gd name="T12" fmla="*/ 9 w 180"/>
                <a:gd name="T13" fmla="*/ 0 h 232"/>
                <a:gd name="T14" fmla="*/ 9 w 180"/>
                <a:gd name="T15" fmla="*/ 0 h 232"/>
                <a:gd name="T16" fmla="*/ 17 w 180"/>
                <a:gd name="T17" fmla="*/ 8 h 232"/>
                <a:gd name="T18" fmla="*/ 17 w 180"/>
                <a:gd name="T19" fmla="*/ 213 h 232"/>
                <a:gd name="T20" fmla="*/ 171 w 180"/>
                <a:gd name="T21" fmla="*/ 213 h 232"/>
                <a:gd name="T22" fmla="*/ 171 w 180"/>
                <a:gd name="T23" fmla="*/ 213 h 232"/>
                <a:gd name="T24" fmla="*/ 179 w 180"/>
                <a:gd name="T25" fmla="*/ 222 h 232"/>
                <a:gd name="T26" fmla="*/ 179 w 180"/>
                <a:gd name="T27" fmla="*/ 222 h 232"/>
                <a:gd name="T28" fmla="*/ 171 w 180"/>
                <a:gd name="T29" fmla="*/ 23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232">
                  <a:moveTo>
                    <a:pt x="171" y="231"/>
                  </a:moveTo>
                  <a:lnTo>
                    <a:pt x="9" y="231"/>
                  </a:lnTo>
                  <a:lnTo>
                    <a:pt x="9" y="231"/>
                  </a:lnTo>
                  <a:cubicBezTo>
                    <a:pt x="5" y="231"/>
                    <a:pt x="0" y="227"/>
                    <a:pt x="0" y="222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3"/>
                    <a:pt x="5" y="0"/>
                    <a:pt x="9" y="0"/>
                  </a:cubicBezTo>
                  <a:lnTo>
                    <a:pt x="9" y="0"/>
                  </a:lnTo>
                  <a:cubicBezTo>
                    <a:pt x="14" y="0"/>
                    <a:pt x="17" y="3"/>
                    <a:pt x="17" y="8"/>
                  </a:cubicBezTo>
                  <a:lnTo>
                    <a:pt x="17" y="213"/>
                  </a:lnTo>
                  <a:lnTo>
                    <a:pt x="171" y="213"/>
                  </a:lnTo>
                  <a:lnTo>
                    <a:pt x="171" y="213"/>
                  </a:lnTo>
                  <a:cubicBezTo>
                    <a:pt x="176" y="213"/>
                    <a:pt x="179" y="217"/>
                    <a:pt x="179" y="222"/>
                  </a:cubicBezTo>
                  <a:lnTo>
                    <a:pt x="179" y="222"/>
                  </a:lnTo>
                  <a:cubicBezTo>
                    <a:pt x="179" y="227"/>
                    <a:pt x="176" y="231"/>
                    <a:pt x="171" y="2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89" name="STROKE LINE">
              <a:extLst>
                <a:ext uri="{FF2B5EF4-FFF2-40B4-BE49-F238E27FC236}">
                  <a16:creationId xmlns:a16="http://schemas.microsoft.com/office/drawing/2014/main" id="{60E06958-E652-4C41-8B68-9D89BB6A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0449" y="11100288"/>
              <a:ext cx="346199" cy="21981"/>
            </a:xfrm>
            <a:custGeom>
              <a:avLst/>
              <a:gdLst>
                <a:gd name="T0" fmla="*/ 270 w 280"/>
                <a:gd name="T1" fmla="*/ 18 h 19"/>
                <a:gd name="T2" fmla="*/ 8 w 280"/>
                <a:gd name="T3" fmla="*/ 18 h 19"/>
                <a:gd name="T4" fmla="*/ 8 w 280"/>
                <a:gd name="T5" fmla="*/ 18 h 19"/>
                <a:gd name="T6" fmla="*/ 0 w 280"/>
                <a:gd name="T7" fmla="*/ 9 h 19"/>
                <a:gd name="T8" fmla="*/ 0 w 280"/>
                <a:gd name="T9" fmla="*/ 9 h 19"/>
                <a:gd name="T10" fmla="*/ 8 w 280"/>
                <a:gd name="T11" fmla="*/ 0 h 19"/>
                <a:gd name="T12" fmla="*/ 270 w 280"/>
                <a:gd name="T13" fmla="*/ 0 h 19"/>
                <a:gd name="T14" fmla="*/ 270 w 280"/>
                <a:gd name="T15" fmla="*/ 0 h 19"/>
                <a:gd name="T16" fmla="*/ 279 w 280"/>
                <a:gd name="T17" fmla="*/ 9 h 19"/>
                <a:gd name="T18" fmla="*/ 279 w 280"/>
                <a:gd name="T19" fmla="*/ 9 h 19"/>
                <a:gd name="T20" fmla="*/ 270 w 280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9">
                  <a:moveTo>
                    <a:pt x="270" y="18"/>
                  </a:moveTo>
                  <a:lnTo>
                    <a:pt x="8" y="18"/>
                  </a:lnTo>
                  <a:lnTo>
                    <a:pt x="8" y="18"/>
                  </a:lnTo>
                  <a:cubicBezTo>
                    <a:pt x="3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275" y="0"/>
                    <a:pt x="279" y="4"/>
                    <a:pt x="279" y="9"/>
                  </a:cubicBezTo>
                  <a:lnTo>
                    <a:pt x="279" y="9"/>
                  </a:lnTo>
                  <a:cubicBezTo>
                    <a:pt x="279" y="14"/>
                    <a:pt x="275" y="18"/>
                    <a:pt x="270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0" name="STROKE LINE">
              <a:extLst>
                <a:ext uri="{FF2B5EF4-FFF2-40B4-BE49-F238E27FC236}">
                  <a16:creationId xmlns:a16="http://schemas.microsoft.com/office/drawing/2014/main" id="{3ED0110A-86D1-0F45-BB71-38A9A0AF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6103" y="11100288"/>
              <a:ext cx="98913" cy="21981"/>
            </a:xfrm>
            <a:custGeom>
              <a:avLst/>
              <a:gdLst>
                <a:gd name="T0" fmla="*/ 68 w 78"/>
                <a:gd name="T1" fmla="*/ 18 h 19"/>
                <a:gd name="T2" fmla="*/ 9 w 78"/>
                <a:gd name="T3" fmla="*/ 18 h 19"/>
                <a:gd name="T4" fmla="*/ 9 w 78"/>
                <a:gd name="T5" fmla="*/ 18 h 19"/>
                <a:gd name="T6" fmla="*/ 0 w 78"/>
                <a:gd name="T7" fmla="*/ 9 h 19"/>
                <a:gd name="T8" fmla="*/ 0 w 78"/>
                <a:gd name="T9" fmla="*/ 9 h 19"/>
                <a:gd name="T10" fmla="*/ 9 w 78"/>
                <a:gd name="T11" fmla="*/ 0 h 19"/>
                <a:gd name="T12" fmla="*/ 68 w 78"/>
                <a:gd name="T13" fmla="*/ 0 h 19"/>
                <a:gd name="T14" fmla="*/ 68 w 78"/>
                <a:gd name="T15" fmla="*/ 0 h 19"/>
                <a:gd name="T16" fmla="*/ 77 w 78"/>
                <a:gd name="T17" fmla="*/ 9 h 19"/>
                <a:gd name="T18" fmla="*/ 77 w 78"/>
                <a:gd name="T19" fmla="*/ 9 h 19"/>
                <a:gd name="T20" fmla="*/ 68 w 78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9">
                  <a:moveTo>
                    <a:pt x="68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68" y="0"/>
                  </a:lnTo>
                  <a:lnTo>
                    <a:pt x="68" y="0"/>
                  </a:lnTo>
                  <a:cubicBezTo>
                    <a:pt x="72" y="0"/>
                    <a:pt x="77" y="4"/>
                    <a:pt x="77" y="9"/>
                  </a:cubicBezTo>
                  <a:lnTo>
                    <a:pt x="77" y="9"/>
                  </a:lnTo>
                  <a:cubicBezTo>
                    <a:pt x="77" y="14"/>
                    <a:pt x="72" y="18"/>
                    <a:pt x="68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1" name="STROKE LINE">
              <a:extLst>
                <a:ext uri="{FF2B5EF4-FFF2-40B4-BE49-F238E27FC236}">
                  <a16:creationId xmlns:a16="http://schemas.microsoft.com/office/drawing/2014/main" id="{30F4230D-1A7E-BA4D-8A0D-D5B19B8C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3418" y="9616587"/>
              <a:ext cx="291243" cy="104410"/>
            </a:xfrm>
            <a:custGeom>
              <a:avLst/>
              <a:gdLst>
                <a:gd name="T0" fmla="*/ 222 w 232"/>
                <a:gd name="T1" fmla="*/ 82 h 83"/>
                <a:gd name="T2" fmla="*/ 222 w 232"/>
                <a:gd name="T3" fmla="*/ 82 h 83"/>
                <a:gd name="T4" fmla="*/ 213 w 232"/>
                <a:gd name="T5" fmla="*/ 73 h 83"/>
                <a:gd name="T6" fmla="*/ 213 w 232"/>
                <a:gd name="T7" fmla="*/ 17 h 83"/>
                <a:gd name="T8" fmla="*/ 9 w 232"/>
                <a:gd name="T9" fmla="*/ 17 h 83"/>
                <a:gd name="T10" fmla="*/ 9 w 232"/>
                <a:gd name="T11" fmla="*/ 17 h 83"/>
                <a:gd name="T12" fmla="*/ 0 w 232"/>
                <a:gd name="T13" fmla="*/ 9 h 83"/>
                <a:gd name="T14" fmla="*/ 0 w 232"/>
                <a:gd name="T15" fmla="*/ 9 h 83"/>
                <a:gd name="T16" fmla="*/ 9 w 232"/>
                <a:gd name="T17" fmla="*/ 0 h 83"/>
                <a:gd name="T18" fmla="*/ 222 w 232"/>
                <a:gd name="T19" fmla="*/ 0 h 83"/>
                <a:gd name="T20" fmla="*/ 222 w 232"/>
                <a:gd name="T21" fmla="*/ 0 h 83"/>
                <a:gd name="T22" fmla="*/ 231 w 232"/>
                <a:gd name="T23" fmla="*/ 9 h 83"/>
                <a:gd name="T24" fmla="*/ 231 w 232"/>
                <a:gd name="T25" fmla="*/ 73 h 83"/>
                <a:gd name="T26" fmla="*/ 231 w 232"/>
                <a:gd name="T27" fmla="*/ 73 h 83"/>
                <a:gd name="T28" fmla="*/ 222 w 232"/>
                <a:gd name="T29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83">
                  <a:moveTo>
                    <a:pt x="222" y="82"/>
                  </a:moveTo>
                  <a:lnTo>
                    <a:pt x="222" y="82"/>
                  </a:lnTo>
                  <a:cubicBezTo>
                    <a:pt x="217" y="82"/>
                    <a:pt x="213" y="78"/>
                    <a:pt x="213" y="73"/>
                  </a:cubicBezTo>
                  <a:lnTo>
                    <a:pt x="213" y="17"/>
                  </a:lnTo>
                  <a:lnTo>
                    <a:pt x="9" y="17"/>
                  </a:lnTo>
                  <a:lnTo>
                    <a:pt x="9" y="17"/>
                  </a:lnTo>
                  <a:cubicBezTo>
                    <a:pt x="4" y="17"/>
                    <a:pt x="0" y="13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226" y="0"/>
                    <a:pt x="231" y="4"/>
                    <a:pt x="231" y="9"/>
                  </a:cubicBezTo>
                  <a:lnTo>
                    <a:pt x="231" y="73"/>
                  </a:lnTo>
                  <a:lnTo>
                    <a:pt x="231" y="73"/>
                  </a:lnTo>
                  <a:cubicBezTo>
                    <a:pt x="231" y="78"/>
                    <a:pt x="226" y="82"/>
                    <a:pt x="222" y="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2" name="STROKE LINE">
              <a:extLst>
                <a:ext uri="{FF2B5EF4-FFF2-40B4-BE49-F238E27FC236}">
                  <a16:creationId xmlns:a16="http://schemas.microsoft.com/office/drawing/2014/main" id="{262A99FC-BBF3-E443-A1FB-E2C9477A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2680" y="9814413"/>
              <a:ext cx="21981" cy="346199"/>
            </a:xfrm>
            <a:custGeom>
              <a:avLst/>
              <a:gdLst>
                <a:gd name="T0" fmla="*/ 9 w 19"/>
                <a:gd name="T1" fmla="*/ 279 h 280"/>
                <a:gd name="T2" fmla="*/ 9 w 19"/>
                <a:gd name="T3" fmla="*/ 279 h 280"/>
                <a:gd name="T4" fmla="*/ 0 w 19"/>
                <a:gd name="T5" fmla="*/ 270 h 280"/>
                <a:gd name="T6" fmla="*/ 0 w 19"/>
                <a:gd name="T7" fmla="*/ 8 h 280"/>
                <a:gd name="T8" fmla="*/ 0 w 19"/>
                <a:gd name="T9" fmla="*/ 8 h 280"/>
                <a:gd name="T10" fmla="*/ 9 w 19"/>
                <a:gd name="T11" fmla="*/ 0 h 280"/>
                <a:gd name="T12" fmla="*/ 9 w 19"/>
                <a:gd name="T13" fmla="*/ 0 h 280"/>
                <a:gd name="T14" fmla="*/ 18 w 19"/>
                <a:gd name="T15" fmla="*/ 8 h 280"/>
                <a:gd name="T16" fmla="*/ 18 w 19"/>
                <a:gd name="T17" fmla="*/ 270 h 280"/>
                <a:gd name="T18" fmla="*/ 18 w 19"/>
                <a:gd name="T19" fmla="*/ 270 h 280"/>
                <a:gd name="T20" fmla="*/ 9 w 19"/>
                <a:gd name="T21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80">
                  <a:moveTo>
                    <a:pt x="9" y="279"/>
                  </a:moveTo>
                  <a:lnTo>
                    <a:pt x="9" y="279"/>
                  </a:lnTo>
                  <a:cubicBezTo>
                    <a:pt x="4" y="279"/>
                    <a:pt x="0" y="275"/>
                    <a:pt x="0" y="270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3" y="0"/>
                    <a:pt x="18" y="4"/>
                    <a:pt x="18" y="8"/>
                  </a:cubicBezTo>
                  <a:lnTo>
                    <a:pt x="18" y="270"/>
                  </a:lnTo>
                  <a:lnTo>
                    <a:pt x="18" y="270"/>
                  </a:lnTo>
                  <a:cubicBezTo>
                    <a:pt x="18" y="275"/>
                    <a:pt x="13" y="279"/>
                    <a:pt x="9" y="2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93" name="STROKE LINE">
              <a:extLst>
                <a:ext uri="{FF2B5EF4-FFF2-40B4-BE49-F238E27FC236}">
                  <a16:creationId xmlns:a16="http://schemas.microsoft.com/office/drawing/2014/main" id="{5BB9808F-1815-4F4B-8A18-11C3322C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2680" y="10248535"/>
              <a:ext cx="21981" cy="65942"/>
            </a:xfrm>
            <a:custGeom>
              <a:avLst/>
              <a:gdLst>
                <a:gd name="T0" fmla="*/ 9 w 19"/>
                <a:gd name="T1" fmla="*/ 53 h 54"/>
                <a:gd name="T2" fmla="*/ 9 w 19"/>
                <a:gd name="T3" fmla="*/ 53 h 54"/>
                <a:gd name="T4" fmla="*/ 0 w 19"/>
                <a:gd name="T5" fmla="*/ 44 h 54"/>
                <a:gd name="T6" fmla="*/ 0 w 19"/>
                <a:gd name="T7" fmla="*/ 8 h 54"/>
                <a:gd name="T8" fmla="*/ 0 w 19"/>
                <a:gd name="T9" fmla="*/ 8 h 54"/>
                <a:gd name="T10" fmla="*/ 9 w 19"/>
                <a:gd name="T11" fmla="*/ 0 h 54"/>
                <a:gd name="T12" fmla="*/ 9 w 19"/>
                <a:gd name="T13" fmla="*/ 0 h 54"/>
                <a:gd name="T14" fmla="*/ 18 w 19"/>
                <a:gd name="T15" fmla="*/ 8 h 54"/>
                <a:gd name="T16" fmla="*/ 18 w 19"/>
                <a:gd name="T17" fmla="*/ 44 h 54"/>
                <a:gd name="T18" fmla="*/ 18 w 19"/>
                <a:gd name="T19" fmla="*/ 44 h 54"/>
                <a:gd name="T20" fmla="*/ 9 w 19"/>
                <a:gd name="T21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4">
                  <a:moveTo>
                    <a:pt x="9" y="53"/>
                  </a:moveTo>
                  <a:lnTo>
                    <a:pt x="9" y="53"/>
                  </a:lnTo>
                  <a:cubicBezTo>
                    <a:pt x="4" y="53"/>
                    <a:pt x="0" y="49"/>
                    <a:pt x="0" y="44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3" y="0"/>
                    <a:pt x="18" y="4"/>
                    <a:pt x="18" y="8"/>
                  </a:cubicBezTo>
                  <a:lnTo>
                    <a:pt x="18" y="44"/>
                  </a:lnTo>
                  <a:lnTo>
                    <a:pt x="18" y="44"/>
                  </a:lnTo>
                  <a:cubicBezTo>
                    <a:pt x="18" y="49"/>
                    <a:pt x="13" y="53"/>
                    <a:pt x="9" y="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7" name="STROKE LINE">
              <a:extLst>
                <a:ext uri="{FF2B5EF4-FFF2-40B4-BE49-F238E27FC236}">
                  <a16:creationId xmlns:a16="http://schemas.microsoft.com/office/drawing/2014/main" id="{E9C8E429-AF54-4145-8851-58B0489E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9998" y="11468468"/>
              <a:ext cx="65942" cy="21981"/>
            </a:xfrm>
            <a:custGeom>
              <a:avLst/>
              <a:gdLst>
                <a:gd name="T0" fmla="*/ 44 w 54"/>
                <a:gd name="T1" fmla="*/ 17 h 18"/>
                <a:gd name="T2" fmla="*/ 9 w 54"/>
                <a:gd name="T3" fmla="*/ 17 h 18"/>
                <a:gd name="T4" fmla="*/ 9 w 54"/>
                <a:gd name="T5" fmla="*/ 17 h 18"/>
                <a:gd name="T6" fmla="*/ 0 w 54"/>
                <a:gd name="T7" fmla="*/ 8 h 18"/>
                <a:gd name="T8" fmla="*/ 0 w 54"/>
                <a:gd name="T9" fmla="*/ 8 h 18"/>
                <a:gd name="T10" fmla="*/ 9 w 54"/>
                <a:gd name="T11" fmla="*/ 0 h 18"/>
                <a:gd name="T12" fmla="*/ 44 w 54"/>
                <a:gd name="T13" fmla="*/ 0 h 18"/>
                <a:gd name="T14" fmla="*/ 44 w 54"/>
                <a:gd name="T15" fmla="*/ 0 h 18"/>
                <a:gd name="T16" fmla="*/ 53 w 54"/>
                <a:gd name="T17" fmla="*/ 8 h 18"/>
                <a:gd name="T18" fmla="*/ 53 w 54"/>
                <a:gd name="T19" fmla="*/ 8 h 18"/>
                <a:gd name="T20" fmla="*/ 44 w 54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8">
                  <a:moveTo>
                    <a:pt x="44" y="17"/>
                  </a:moveTo>
                  <a:lnTo>
                    <a:pt x="9" y="17"/>
                  </a:lnTo>
                  <a:lnTo>
                    <a:pt x="9" y="17"/>
                  </a:lnTo>
                  <a:cubicBezTo>
                    <a:pt x="4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4" y="0"/>
                    <a:pt x="9" y="0"/>
                  </a:cubicBezTo>
                  <a:lnTo>
                    <a:pt x="44" y="0"/>
                  </a:lnTo>
                  <a:lnTo>
                    <a:pt x="44" y="0"/>
                  </a:lnTo>
                  <a:cubicBezTo>
                    <a:pt x="49" y="0"/>
                    <a:pt x="53" y="3"/>
                    <a:pt x="53" y="8"/>
                  </a:cubicBezTo>
                  <a:lnTo>
                    <a:pt x="53" y="8"/>
                  </a:lnTo>
                  <a:cubicBezTo>
                    <a:pt x="53" y="13"/>
                    <a:pt x="49" y="17"/>
                    <a:pt x="44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8" name="STROKE LINE">
              <a:extLst>
                <a:ext uri="{FF2B5EF4-FFF2-40B4-BE49-F238E27FC236}">
                  <a16:creationId xmlns:a16="http://schemas.microsoft.com/office/drawing/2014/main" id="{C8086079-D749-544A-99B5-FDA39EC5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2171" y="11468468"/>
              <a:ext cx="153865" cy="21981"/>
            </a:xfrm>
            <a:custGeom>
              <a:avLst/>
              <a:gdLst>
                <a:gd name="T0" fmla="*/ 115 w 125"/>
                <a:gd name="T1" fmla="*/ 17 h 18"/>
                <a:gd name="T2" fmla="*/ 10 w 125"/>
                <a:gd name="T3" fmla="*/ 17 h 18"/>
                <a:gd name="T4" fmla="*/ 10 w 125"/>
                <a:gd name="T5" fmla="*/ 17 h 18"/>
                <a:gd name="T6" fmla="*/ 0 w 125"/>
                <a:gd name="T7" fmla="*/ 8 h 18"/>
                <a:gd name="T8" fmla="*/ 0 w 125"/>
                <a:gd name="T9" fmla="*/ 8 h 18"/>
                <a:gd name="T10" fmla="*/ 10 w 125"/>
                <a:gd name="T11" fmla="*/ 0 h 18"/>
                <a:gd name="T12" fmla="*/ 115 w 125"/>
                <a:gd name="T13" fmla="*/ 0 h 18"/>
                <a:gd name="T14" fmla="*/ 115 w 125"/>
                <a:gd name="T15" fmla="*/ 0 h 18"/>
                <a:gd name="T16" fmla="*/ 124 w 125"/>
                <a:gd name="T17" fmla="*/ 8 h 18"/>
                <a:gd name="T18" fmla="*/ 124 w 125"/>
                <a:gd name="T19" fmla="*/ 8 h 18"/>
                <a:gd name="T20" fmla="*/ 115 w 125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8">
                  <a:moveTo>
                    <a:pt x="115" y="17"/>
                  </a:moveTo>
                  <a:lnTo>
                    <a:pt x="10" y="17"/>
                  </a:lnTo>
                  <a:lnTo>
                    <a:pt x="10" y="17"/>
                  </a:lnTo>
                  <a:cubicBezTo>
                    <a:pt x="5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5" y="0"/>
                    <a:pt x="10" y="0"/>
                  </a:cubicBezTo>
                  <a:lnTo>
                    <a:pt x="115" y="0"/>
                  </a:lnTo>
                  <a:lnTo>
                    <a:pt x="115" y="0"/>
                  </a:lnTo>
                  <a:cubicBezTo>
                    <a:pt x="120" y="0"/>
                    <a:pt x="124" y="3"/>
                    <a:pt x="124" y="8"/>
                  </a:cubicBezTo>
                  <a:lnTo>
                    <a:pt x="124" y="8"/>
                  </a:lnTo>
                  <a:cubicBezTo>
                    <a:pt x="124" y="13"/>
                    <a:pt x="120" y="17"/>
                    <a:pt x="115" y="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9" name="STROKE LINE">
              <a:extLst>
                <a:ext uri="{FF2B5EF4-FFF2-40B4-BE49-F238E27FC236}">
                  <a16:creationId xmlns:a16="http://schemas.microsoft.com/office/drawing/2014/main" id="{1BE99467-B92A-3D43-BBF2-89AD70FF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2110" y="11100288"/>
              <a:ext cx="263769" cy="395654"/>
            </a:xfrm>
            <a:custGeom>
              <a:avLst/>
              <a:gdLst>
                <a:gd name="T0" fmla="*/ 203 w 212"/>
                <a:gd name="T1" fmla="*/ 315 h 316"/>
                <a:gd name="T2" fmla="*/ 86 w 212"/>
                <a:gd name="T3" fmla="*/ 315 h 316"/>
                <a:gd name="T4" fmla="*/ 86 w 212"/>
                <a:gd name="T5" fmla="*/ 315 h 316"/>
                <a:gd name="T6" fmla="*/ 78 w 212"/>
                <a:gd name="T7" fmla="*/ 306 h 316"/>
                <a:gd name="T8" fmla="*/ 78 w 212"/>
                <a:gd name="T9" fmla="*/ 18 h 316"/>
                <a:gd name="T10" fmla="*/ 8 w 212"/>
                <a:gd name="T11" fmla="*/ 18 h 316"/>
                <a:gd name="T12" fmla="*/ 8 w 212"/>
                <a:gd name="T13" fmla="*/ 18 h 316"/>
                <a:gd name="T14" fmla="*/ 0 w 212"/>
                <a:gd name="T15" fmla="*/ 9 h 316"/>
                <a:gd name="T16" fmla="*/ 0 w 212"/>
                <a:gd name="T17" fmla="*/ 9 h 316"/>
                <a:gd name="T18" fmla="*/ 8 w 212"/>
                <a:gd name="T19" fmla="*/ 0 h 316"/>
                <a:gd name="T20" fmla="*/ 86 w 212"/>
                <a:gd name="T21" fmla="*/ 0 h 316"/>
                <a:gd name="T22" fmla="*/ 86 w 212"/>
                <a:gd name="T23" fmla="*/ 0 h 316"/>
                <a:gd name="T24" fmla="*/ 95 w 212"/>
                <a:gd name="T25" fmla="*/ 9 h 316"/>
                <a:gd name="T26" fmla="*/ 95 w 212"/>
                <a:gd name="T27" fmla="*/ 298 h 316"/>
                <a:gd name="T28" fmla="*/ 203 w 212"/>
                <a:gd name="T29" fmla="*/ 298 h 316"/>
                <a:gd name="T30" fmla="*/ 203 w 212"/>
                <a:gd name="T31" fmla="*/ 298 h 316"/>
                <a:gd name="T32" fmla="*/ 211 w 212"/>
                <a:gd name="T33" fmla="*/ 306 h 316"/>
                <a:gd name="T34" fmla="*/ 211 w 212"/>
                <a:gd name="T35" fmla="*/ 306 h 316"/>
                <a:gd name="T36" fmla="*/ 203 w 212"/>
                <a:gd name="T37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" h="316">
                  <a:moveTo>
                    <a:pt x="203" y="315"/>
                  </a:moveTo>
                  <a:lnTo>
                    <a:pt x="86" y="315"/>
                  </a:lnTo>
                  <a:lnTo>
                    <a:pt x="86" y="315"/>
                  </a:lnTo>
                  <a:cubicBezTo>
                    <a:pt x="81" y="315"/>
                    <a:pt x="78" y="311"/>
                    <a:pt x="78" y="306"/>
                  </a:cubicBezTo>
                  <a:lnTo>
                    <a:pt x="78" y="18"/>
                  </a:lnTo>
                  <a:lnTo>
                    <a:pt x="8" y="18"/>
                  </a:lnTo>
                  <a:lnTo>
                    <a:pt x="8" y="18"/>
                  </a:lnTo>
                  <a:cubicBezTo>
                    <a:pt x="3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6" y="0"/>
                  </a:lnTo>
                  <a:lnTo>
                    <a:pt x="86" y="0"/>
                  </a:lnTo>
                  <a:cubicBezTo>
                    <a:pt x="91" y="0"/>
                    <a:pt x="95" y="4"/>
                    <a:pt x="95" y="9"/>
                  </a:cubicBezTo>
                  <a:lnTo>
                    <a:pt x="95" y="298"/>
                  </a:lnTo>
                  <a:lnTo>
                    <a:pt x="203" y="298"/>
                  </a:lnTo>
                  <a:lnTo>
                    <a:pt x="203" y="298"/>
                  </a:lnTo>
                  <a:cubicBezTo>
                    <a:pt x="208" y="298"/>
                    <a:pt x="211" y="301"/>
                    <a:pt x="211" y="306"/>
                  </a:cubicBezTo>
                  <a:lnTo>
                    <a:pt x="211" y="306"/>
                  </a:lnTo>
                  <a:cubicBezTo>
                    <a:pt x="211" y="311"/>
                    <a:pt x="208" y="315"/>
                    <a:pt x="203" y="3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2" name="BODY 02 A">
            <a:extLst>
              <a:ext uri="{FF2B5EF4-FFF2-40B4-BE49-F238E27FC236}">
                <a16:creationId xmlns:a16="http://schemas.microsoft.com/office/drawing/2014/main" id="{3D2211DB-781D-3A42-B9B1-9AC71ED64446}"/>
              </a:ext>
            </a:extLst>
          </p:cNvPr>
          <p:cNvSpPr txBox="1"/>
          <p:nvPr/>
        </p:nvSpPr>
        <p:spPr>
          <a:xfrm>
            <a:off x="5588805" y="10009444"/>
            <a:ext cx="59864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 Make a big impact with professional slides, charts, infographics and more.</a:t>
            </a:r>
          </a:p>
        </p:txBody>
      </p:sp>
      <p:sp>
        <p:nvSpPr>
          <p:cNvPr id="254" name="CIRCLE PERCENT 02">
            <a:extLst>
              <a:ext uri="{FF2B5EF4-FFF2-40B4-BE49-F238E27FC236}">
                <a16:creationId xmlns:a16="http://schemas.microsoft.com/office/drawing/2014/main" id="{EAE302E9-03D3-9A41-A4A5-529853B4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79" y="9094545"/>
            <a:ext cx="2917949" cy="2912452"/>
          </a:xfrm>
          <a:custGeom>
            <a:avLst/>
            <a:gdLst>
              <a:gd name="T0" fmla="*/ 2339 w 2340"/>
              <a:gd name="T1" fmla="*/ 1169 h 2339"/>
              <a:gd name="T2" fmla="*/ 2339 w 2340"/>
              <a:gd name="T3" fmla="*/ 1169 h 2339"/>
              <a:gd name="T4" fmla="*/ 1170 w 2340"/>
              <a:gd name="T5" fmla="*/ 2338 h 2339"/>
              <a:gd name="T6" fmla="*/ 1170 w 2340"/>
              <a:gd name="T7" fmla="*/ 2338 h 2339"/>
              <a:gd name="T8" fmla="*/ 0 w 2340"/>
              <a:gd name="T9" fmla="*/ 1169 h 2339"/>
              <a:gd name="T10" fmla="*/ 0 w 2340"/>
              <a:gd name="T11" fmla="*/ 1169 h 2339"/>
              <a:gd name="T12" fmla="*/ 1170 w 2340"/>
              <a:gd name="T13" fmla="*/ 0 h 2339"/>
              <a:gd name="T14" fmla="*/ 1170 w 2340"/>
              <a:gd name="T15" fmla="*/ 0 h 2339"/>
              <a:gd name="T16" fmla="*/ 2339 w 2340"/>
              <a:gd name="T17" fmla="*/ 1169 h 2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0" h="2339">
                <a:moveTo>
                  <a:pt x="2339" y="1169"/>
                </a:moveTo>
                <a:lnTo>
                  <a:pt x="2339" y="1169"/>
                </a:lnTo>
                <a:cubicBezTo>
                  <a:pt x="2339" y="1815"/>
                  <a:pt x="1815" y="2338"/>
                  <a:pt x="1170" y="2338"/>
                </a:cubicBezTo>
                <a:lnTo>
                  <a:pt x="1170" y="2338"/>
                </a:lnTo>
                <a:cubicBezTo>
                  <a:pt x="524" y="2338"/>
                  <a:pt x="0" y="1815"/>
                  <a:pt x="0" y="1169"/>
                </a:cubicBezTo>
                <a:lnTo>
                  <a:pt x="0" y="1169"/>
                </a:lnTo>
                <a:cubicBezTo>
                  <a:pt x="0" y="523"/>
                  <a:pt x="524" y="0"/>
                  <a:pt x="1170" y="0"/>
                </a:cubicBezTo>
                <a:lnTo>
                  <a:pt x="1170" y="0"/>
                </a:lnTo>
                <a:cubicBezTo>
                  <a:pt x="1815" y="0"/>
                  <a:pt x="2339" y="523"/>
                  <a:pt x="2339" y="11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PERCENTAGE 02">
            <a:extLst>
              <a:ext uri="{FF2B5EF4-FFF2-40B4-BE49-F238E27FC236}">
                <a16:creationId xmlns:a16="http://schemas.microsoft.com/office/drawing/2014/main" id="{2EA68831-1CAC-1E43-9897-1EE4CC14AF2F}"/>
              </a:ext>
            </a:extLst>
          </p:cNvPr>
          <p:cNvSpPr txBox="1"/>
          <p:nvPr/>
        </p:nvSpPr>
        <p:spPr>
          <a:xfrm>
            <a:off x="1800665" y="9956731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49%</a:t>
            </a:r>
          </a:p>
        </p:txBody>
      </p:sp>
      <p:sp>
        <p:nvSpPr>
          <p:cNvPr id="387" name="LINE 02">
            <a:extLst>
              <a:ext uri="{FF2B5EF4-FFF2-40B4-BE49-F238E27FC236}">
                <a16:creationId xmlns:a16="http://schemas.microsoft.com/office/drawing/2014/main" id="{356462BE-2B78-6B47-872B-BFC450242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-5007" y="10550769"/>
            <a:ext cx="1505683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38" name="LINE SAMESIDECORNER RECT01">
            <a:extLst>
              <a:ext uri="{FF2B5EF4-FFF2-40B4-BE49-F238E27FC236}">
                <a16:creationId xmlns:a16="http://schemas.microsoft.com/office/drawing/2014/main" id="{DA34A519-2A95-5342-8C2A-197545FDBCD6}"/>
              </a:ext>
            </a:extLst>
          </p:cNvPr>
          <p:cNvSpPr/>
          <p:nvPr/>
        </p:nvSpPr>
        <p:spPr>
          <a:xfrm rot="16200000">
            <a:off x="16267308" y="-290394"/>
            <a:ext cx="4387596" cy="12008355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41" name="ROUND SAMESIDECORNER RECT01">
            <a:extLst>
              <a:ext uri="{FF2B5EF4-FFF2-40B4-BE49-F238E27FC236}">
                <a16:creationId xmlns:a16="http://schemas.microsoft.com/office/drawing/2014/main" id="{6830EBC4-7AC1-E945-AEAA-7B9AECC9E61E}"/>
              </a:ext>
            </a:extLst>
          </p:cNvPr>
          <p:cNvSpPr/>
          <p:nvPr/>
        </p:nvSpPr>
        <p:spPr>
          <a:xfrm rot="16200000">
            <a:off x="16567643" y="-129827"/>
            <a:ext cx="3934557" cy="117102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203EE578-4C0D-0043-8A7A-80957E0167F5}"/>
              </a:ext>
            </a:extLst>
          </p:cNvPr>
          <p:cNvSpPr txBox="1"/>
          <p:nvPr/>
        </p:nvSpPr>
        <p:spPr>
          <a:xfrm>
            <a:off x="16870360" y="4843516"/>
            <a:ext cx="598646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A5B873AF-FA8A-AA40-963E-39E67CA28848}"/>
              </a:ext>
            </a:extLst>
          </p:cNvPr>
          <p:cNvSpPr txBox="1"/>
          <p:nvPr/>
        </p:nvSpPr>
        <p:spPr>
          <a:xfrm>
            <a:off x="16870361" y="5512315"/>
            <a:ext cx="59864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CIRCLE ILUSTRATION 01">
            <a:extLst>
              <a:ext uri="{FF2B5EF4-FFF2-40B4-BE49-F238E27FC236}">
                <a16:creationId xmlns:a16="http://schemas.microsoft.com/office/drawing/2014/main" id="{10576CEC-ABEF-0240-9C3E-2EC1844D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696" y="3984016"/>
            <a:ext cx="3461972" cy="346197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37" name="ILUSTRATION 01">
            <a:extLst>
              <a:ext uri="{FF2B5EF4-FFF2-40B4-BE49-F238E27FC236}">
                <a16:creationId xmlns:a16="http://schemas.microsoft.com/office/drawing/2014/main" id="{F135C32A-265F-384C-8203-B0B6B4FD7BFD}"/>
              </a:ext>
            </a:extLst>
          </p:cNvPr>
          <p:cNvGrpSpPr/>
          <p:nvPr/>
        </p:nvGrpSpPr>
        <p:grpSpPr>
          <a:xfrm>
            <a:off x="13606584" y="4918199"/>
            <a:ext cx="2373924" cy="1467215"/>
            <a:chOff x="13606584" y="4918199"/>
            <a:chExt cx="2373924" cy="1467215"/>
          </a:xfrm>
        </p:grpSpPr>
        <p:sp>
          <p:nvSpPr>
            <p:cNvPr id="231" name="HAIR">
              <a:extLst>
                <a:ext uri="{FF2B5EF4-FFF2-40B4-BE49-F238E27FC236}">
                  <a16:creationId xmlns:a16="http://schemas.microsoft.com/office/drawing/2014/main" id="{E60F2A14-29CE-364C-A9F9-A05503E8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3898" y="5291872"/>
              <a:ext cx="752840" cy="434118"/>
            </a:xfrm>
            <a:custGeom>
              <a:avLst/>
              <a:gdLst>
                <a:gd name="T0" fmla="*/ 74 w 602"/>
                <a:gd name="T1" fmla="*/ 13 h 348"/>
                <a:gd name="T2" fmla="*/ 74 w 602"/>
                <a:gd name="T3" fmla="*/ 13 h 348"/>
                <a:gd name="T4" fmla="*/ 67 w 602"/>
                <a:gd name="T5" fmla="*/ 133 h 348"/>
                <a:gd name="T6" fmla="*/ 67 w 602"/>
                <a:gd name="T7" fmla="*/ 133 h 348"/>
                <a:gd name="T8" fmla="*/ 0 w 602"/>
                <a:gd name="T9" fmla="*/ 275 h 348"/>
                <a:gd name="T10" fmla="*/ 0 w 602"/>
                <a:gd name="T11" fmla="*/ 275 h 348"/>
                <a:gd name="T12" fmla="*/ 305 w 602"/>
                <a:gd name="T13" fmla="*/ 346 h 348"/>
                <a:gd name="T14" fmla="*/ 305 w 602"/>
                <a:gd name="T15" fmla="*/ 346 h 348"/>
                <a:gd name="T16" fmla="*/ 601 w 602"/>
                <a:gd name="T17" fmla="*/ 275 h 348"/>
                <a:gd name="T18" fmla="*/ 601 w 602"/>
                <a:gd name="T19" fmla="*/ 275 h 348"/>
                <a:gd name="T20" fmla="*/ 520 w 602"/>
                <a:gd name="T21" fmla="*/ 151 h 348"/>
                <a:gd name="T22" fmla="*/ 520 w 602"/>
                <a:gd name="T23" fmla="*/ 151 h 348"/>
                <a:gd name="T24" fmla="*/ 435 w 602"/>
                <a:gd name="T25" fmla="*/ 0 h 348"/>
                <a:gd name="T26" fmla="*/ 74 w 602"/>
                <a:gd name="T27" fmla="*/ 1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2" h="348">
                  <a:moveTo>
                    <a:pt x="74" y="13"/>
                  </a:moveTo>
                  <a:lnTo>
                    <a:pt x="74" y="13"/>
                  </a:lnTo>
                  <a:cubicBezTo>
                    <a:pt x="74" y="13"/>
                    <a:pt x="83" y="76"/>
                    <a:pt x="67" y="133"/>
                  </a:cubicBezTo>
                  <a:lnTo>
                    <a:pt x="67" y="133"/>
                  </a:lnTo>
                  <a:cubicBezTo>
                    <a:pt x="53" y="183"/>
                    <a:pt x="0" y="275"/>
                    <a:pt x="0" y="275"/>
                  </a:cubicBezTo>
                  <a:lnTo>
                    <a:pt x="0" y="275"/>
                  </a:lnTo>
                  <a:cubicBezTo>
                    <a:pt x="0" y="275"/>
                    <a:pt x="104" y="347"/>
                    <a:pt x="305" y="346"/>
                  </a:cubicBezTo>
                  <a:lnTo>
                    <a:pt x="305" y="346"/>
                  </a:lnTo>
                  <a:cubicBezTo>
                    <a:pt x="501" y="346"/>
                    <a:pt x="601" y="275"/>
                    <a:pt x="601" y="275"/>
                  </a:cubicBezTo>
                  <a:lnTo>
                    <a:pt x="601" y="275"/>
                  </a:lnTo>
                  <a:cubicBezTo>
                    <a:pt x="601" y="275"/>
                    <a:pt x="540" y="206"/>
                    <a:pt x="520" y="151"/>
                  </a:cubicBezTo>
                  <a:lnTo>
                    <a:pt x="520" y="151"/>
                  </a:lnTo>
                  <a:cubicBezTo>
                    <a:pt x="496" y="83"/>
                    <a:pt x="501" y="35"/>
                    <a:pt x="435" y="0"/>
                  </a:cubicBezTo>
                  <a:lnTo>
                    <a:pt x="74" y="1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2" name="FACE">
              <a:extLst>
                <a:ext uri="{FF2B5EF4-FFF2-40B4-BE49-F238E27FC236}">
                  <a16:creationId xmlns:a16="http://schemas.microsoft.com/office/drawing/2014/main" id="{0B32A2B4-FA66-3A4A-8107-A3B8FCEC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5783" y="5044587"/>
              <a:ext cx="428625" cy="620958"/>
            </a:xfrm>
            <a:custGeom>
              <a:avLst/>
              <a:gdLst>
                <a:gd name="T0" fmla="*/ 226 w 342"/>
                <a:gd name="T1" fmla="*/ 499 h 500"/>
                <a:gd name="T2" fmla="*/ 226 w 342"/>
                <a:gd name="T3" fmla="*/ 499 h 500"/>
                <a:gd name="T4" fmla="*/ 341 w 342"/>
                <a:gd name="T5" fmla="*/ 404 h 500"/>
                <a:gd name="T6" fmla="*/ 341 w 342"/>
                <a:gd name="T7" fmla="*/ 404 h 500"/>
                <a:gd name="T8" fmla="*/ 296 w 342"/>
                <a:gd name="T9" fmla="*/ 402 h 500"/>
                <a:gd name="T10" fmla="*/ 296 w 342"/>
                <a:gd name="T11" fmla="*/ 402 h 500"/>
                <a:gd name="T12" fmla="*/ 267 w 342"/>
                <a:gd name="T13" fmla="*/ 267 h 500"/>
                <a:gd name="T14" fmla="*/ 267 w 342"/>
                <a:gd name="T15" fmla="*/ 267 h 500"/>
                <a:gd name="T16" fmla="*/ 267 w 342"/>
                <a:gd name="T17" fmla="*/ 267 h 500"/>
                <a:gd name="T18" fmla="*/ 292 w 342"/>
                <a:gd name="T19" fmla="*/ 156 h 500"/>
                <a:gd name="T20" fmla="*/ 292 w 342"/>
                <a:gd name="T21" fmla="*/ 156 h 500"/>
                <a:gd name="T22" fmla="*/ 141 w 342"/>
                <a:gd name="T23" fmla="*/ 0 h 500"/>
                <a:gd name="T24" fmla="*/ 141 w 342"/>
                <a:gd name="T25" fmla="*/ 0 h 500"/>
                <a:gd name="T26" fmla="*/ 0 w 342"/>
                <a:gd name="T27" fmla="*/ 157 h 500"/>
                <a:gd name="T28" fmla="*/ 0 w 342"/>
                <a:gd name="T29" fmla="*/ 157 h 500"/>
                <a:gd name="T30" fmla="*/ 93 w 342"/>
                <a:gd name="T31" fmla="*/ 349 h 500"/>
                <a:gd name="T32" fmla="*/ 93 w 342"/>
                <a:gd name="T33" fmla="*/ 349 h 500"/>
                <a:gd name="T34" fmla="*/ 136 w 342"/>
                <a:gd name="T35" fmla="*/ 346 h 500"/>
                <a:gd name="T36" fmla="*/ 150 w 342"/>
                <a:gd name="T37" fmla="*/ 411 h 500"/>
                <a:gd name="T38" fmla="*/ 150 w 342"/>
                <a:gd name="T39" fmla="*/ 411 h 500"/>
                <a:gd name="T40" fmla="*/ 104 w 342"/>
                <a:gd name="T41" fmla="*/ 420 h 500"/>
                <a:gd name="T42" fmla="*/ 104 w 342"/>
                <a:gd name="T43" fmla="*/ 420 h 500"/>
                <a:gd name="T44" fmla="*/ 226 w 342"/>
                <a:gd name="T45" fmla="*/ 49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2" h="500">
                  <a:moveTo>
                    <a:pt x="226" y="499"/>
                  </a:moveTo>
                  <a:lnTo>
                    <a:pt x="226" y="499"/>
                  </a:lnTo>
                  <a:cubicBezTo>
                    <a:pt x="226" y="499"/>
                    <a:pt x="321" y="474"/>
                    <a:pt x="341" y="404"/>
                  </a:cubicBezTo>
                  <a:lnTo>
                    <a:pt x="341" y="404"/>
                  </a:lnTo>
                  <a:cubicBezTo>
                    <a:pt x="326" y="403"/>
                    <a:pt x="311" y="402"/>
                    <a:pt x="296" y="402"/>
                  </a:cubicBezTo>
                  <a:lnTo>
                    <a:pt x="296" y="402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7" y="267"/>
                  </a:lnTo>
                  <a:cubicBezTo>
                    <a:pt x="284" y="238"/>
                    <a:pt x="294" y="202"/>
                    <a:pt x="292" y="156"/>
                  </a:cubicBezTo>
                  <a:lnTo>
                    <a:pt x="292" y="156"/>
                  </a:lnTo>
                  <a:cubicBezTo>
                    <a:pt x="287" y="20"/>
                    <a:pt x="219" y="0"/>
                    <a:pt x="141" y="0"/>
                  </a:cubicBezTo>
                  <a:lnTo>
                    <a:pt x="141" y="0"/>
                  </a:lnTo>
                  <a:cubicBezTo>
                    <a:pt x="63" y="0"/>
                    <a:pt x="0" y="35"/>
                    <a:pt x="0" y="157"/>
                  </a:cubicBezTo>
                  <a:lnTo>
                    <a:pt x="0" y="157"/>
                  </a:lnTo>
                  <a:cubicBezTo>
                    <a:pt x="0" y="279"/>
                    <a:pt x="15" y="349"/>
                    <a:pt x="93" y="349"/>
                  </a:cubicBezTo>
                  <a:lnTo>
                    <a:pt x="93" y="349"/>
                  </a:lnTo>
                  <a:cubicBezTo>
                    <a:pt x="107" y="349"/>
                    <a:pt x="122" y="348"/>
                    <a:pt x="136" y="346"/>
                  </a:cubicBezTo>
                  <a:lnTo>
                    <a:pt x="150" y="411"/>
                  </a:lnTo>
                  <a:lnTo>
                    <a:pt x="150" y="411"/>
                  </a:lnTo>
                  <a:cubicBezTo>
                    <a:pt x="133" y="413"/>
                    <a:pt x="118" y="416"/>
                    <a:pt x="104" y="420"/>
                  </a:cubicBezTo>
                  <a:lnTo>
                    <a:pt x="104" y="420"/>
                  </a:lnTo>
                  <a:cubicBezTo>
                    <a:pt x="112" y="436"/>
                    <a:pt x="139" y="472"/>
                    <a:pt x="226" y="499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3" name="SHIRT">
              <a:extLst>
                <a:ext uri="{FF2B5EF4-FFF2-40B4-BE49-F238E27FC236}">
                  <a16:creationId xmlns:a16="http://schemas.microsoft.com/office/drawing/2014/main" id="{4C2C1EF3-C587-F544-8B30-DCD5C3C0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6264" y="5543613"/>
              <a:ext cx="1379292" cy="829776"/>
            </a:xfrm>
            <a:custGeom>
              <a:avLst/>
              <a:gdLst>
                <a:gd name="T0" fmla="*/ 993 w 1109"/>
                <a:gd name="T1" fmla="*/ 58 h 665"/>
                <a:gd name="T2" fmla="*/ 993 w 1109"/>
                <a:gd name="T3" fmla="*/ 58 h 665"/>
                <a:gd name="T4" fmla="*/ 913 w 1109"/>
                <a:gd name="T5" fmla="*/ 17 h 665"/>
                <a:gd name="T6" fmla="*/ 913 w 1109"/>
                <a:gd name="T7" fmla="*/ 17 h 665"/>
                <a:gd name="T8" fmla="*/ 781 w 1109"/>
                <a:gd name="T9" fmla="*/ 0 h 665"/>
                <a:gd name="T10" fmla="*/ 781 w 1109"/>
                <a:gd name="T11" fmla="*/ 0 h 665"/>
                <a:gd name="T12" fmla="*/ 666 w 1109"/>
                <a:gd name="T13" fmla="*/ 95 h 665"/>
                <a:gd name="T14" fmla="*/ 666 w 1109"/>
                <a:gd name="T15" fmla="*/ 95 h 665"/>
                <a:gd name="T16" fmla="*/ 544 w 1109"/>
                <a:gd name="T17" fmla="*/ 16 h 665"/>
                <a:gd name="T18" fmla="*/ 544 w 1109"/>
                <a:gd name="T19" fmla="*/ 16 h 665"/>
                <a:gd name="T20" fmla="*/ 485 w 1109"/>
                <a:gd name="T21" fmla="*/ 34 h 665"/>
                <a:gd name="T22" fmla="*/ 485 w 1109"/>
                <a:gd name="T23" fmla="*/ 34 h 665"/>
                <a:gd name="T24" fmla="*/ 268 w 1109"/>
                <a:gd name="T25" fmla="*/ 326 h 665"/>
                <a:gd name="T26" fmla="*/ 0 w 1109"/>
                <a:gd name="T27" fmla="*/ 363 h 665"/>
                <a:gd name="T28" fmla="*/ 11 w 1109"/>
                <a:gd name="T29" fmla="*/ 582 h 665"/>
                <a:gd name="T30" fmla="*/ 11 w 1109"/>
                <a:gd name="T31" fmla="*/ 582 h 665"/>
                <a:gd name="T32" fmla="*/ 308 w 1109"/>
                <a:gd name="T33" fmla="*/ 560 h 665"/>
                <a:gd name="T34" fmla="*/ 308 w 1109"/>
                <a:gd name="T35" fmla="*/ 560 h 665"/>
                <a:gd name="T36" fmla="*/ 466 w 1109"/>
                <a:gd name="T37" fmla="*/ 448 h 665"/>
                <a:gd name="T38" fmla="*/ 486 w 1109"/>
                <a:gd name="T39" fmla="*/ 499 h 665"/>
                <a:gd name="T40" fmla="*/ 486 w 1109"/>
                <a:gd name="T41" fmla="*/ 499 h 665"/>
                <a:gd name="T42" fmla="*/ 494 w 1109"/>
                <a:gd name="T43" fmla="*/ 558 h 665"/>
                <a:gd name="T44" fmla="*/ 484 w 1109"/>
                <a:gd name="T45" fmla="*/ 664 h 665"/>
                <a:gd name="T46" fmla="*/ 1031 w 1109"/>
                <a:gd name="T47" fmla="*/ 664 h 665"/>
                <a:gd name="T48" fmla="*/ 1096 w 1109"/>
                <a:gd name="T49" fmla="*/ 496 h 665"/>
                <a:gd name="T50" fmla="*/ 1096 w 1109"/>
                <a:gd name="T51" fmla="*/ 496 h 665"/>
                <a:gd name="T52" fmla="*/ 1107 w 1109"/>
                <a:gd name="T53" fmla="*/ 426 h 665"/>
                <a:gd name="T54" fmla="*/ 1107 w 1109"/>
                <a:gd name="T55" fmla="*/ 426 h 665"/>
                <a:gd name="T56" fmla="*/ 1099 w 1109"/>
                <a:gd name="T57" fmla="*/ 354 h 665"/>
                <a:gd name="T58" fmla="*/ 1099 w 1109"/>
                <a:gd name="T59" fmla="*/ 354 h 665"/>
                <a:gd name="T60" fmla="*/ 993 w 1109"/>
                <a:gd name="T61" fmla="*/ 58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9" h="665">
                  <a:moveTo>
                    <a:pt x="993" y="58"/>
                  </a:moveTo>
                  <a:lnTo>
                    <a:pt x="993" y="58"/>
                  </a:lnTo>
                  <a:cubicBezTo>
                    <a:pt x="976" y="29"/>
                    <a:pt x="931" y="20"/>
                    <a:pt x="913" y="17"/>
                  </a:cubicBezTo>
                  <a:lnTo>
                    <a:pt x="913" y="17"/>
                  </a:lnTo>
                  <a:cubicBezTo>
                    <a:pt x="874" y="9"/>
                    <a:pt x="840" y="4"/>
                    <a:pt x="781" y="0"/>
                  </a:cubicBezTo>
                  <a:lnTo>
                    <a:pt x="781" y="0"/>
                  </a:lnTo>
                  <a:cubicBezTo>
                    <a:pt x="761" y="70"/>
                    <a:pt x="666" y="95"/>
                    <a:pt x="666" y="95"/>
                  </a:cubicBezTo>
                  <a:lnTo>
                    <a:pt x="666" y="95"/>
                  </a:lnTo>
                  <a:cubicBezTo>
                    <a:pt x="579" y="68"/>
                    <a:pt x="552" y="32"/>
                    <a:pt x="544" y="16"/>
                  </a:cubicBezTo>
                  <a:lnTo>
                    <a:pt x="544" y="16"/>
                  </a:lnTo>
                  <a:cubicBezTo>
                    <a:pt x="522" y="22"/>
                    <a:pt x="503" y="28"/>
                    <a:pt x="485" y="34"/>
                  </a:cubicBezTo>
                  <a:lnTo>
                    <a:pt x="485" y="34"/>
                  </a:lnTo>
                  <a:cubicBezTo>
                    <a:pt x="385" y="71"/>
                    <a:pt x="268" y="326"/>
                    <a:pt x="268" y="326"/>
                  </a:cubicBezTo>
                  <a:lnTo>
                    <a:pt x="0" y="363"/>
                  </a:lnTo>
                  <a:lnTo>
                    <a:pt x="11" y="582"/>
                  </a:lnTo>
                  <a:lnTo>
                    <a:pt x="11" y="582"/>
                  </a:lnTo>
                  <a:cubicBezTo>
                    <a:pt x="11" y="582"/>
                    <a:pt x="185" y="570"/>
                    <a:pt x="308" y="560"/>
                  </a:cubicBezTo>
                  <a:lnTo>
                    <a:pt x="308" y="560"/>
                  </a:lnTo>
                  <a:cubicBezTo>
                    <a:pt x="432" y="549"/>
                    <a:pt x="466" y="448"/>
                    <a:pt x="466" y="448"/>
                  </a:cubicBezTo>
                  <a:lnTo>
                    <a:pt x="486" y="499"/>
                  </a:lnTo>
                  <a:lnTo>
                    <a:pt x="486" y="499"/>
                  </a:lnTo>
                  <a:cubicBezTo>
                    <a:pt x="493" y="517"/>
                    <a:pt x="496" y="538"/>
                    <a:pt x="494" y="558"/>
                  </a:cubicBezTo>
                  <a:lnTo>
                    <a:pt x="484" y="664"/>
                  </a:lnTo>
                  <a:lnTo>
                    <a:pt x="1031" y="664"/>
                  </a:lnTo>
                  <a:lnTo>
                    <a:pt x="1096" y="496"/>
                  </a:lnTo>
                  <a:lnTo>
                    <a:pt x="1096" y="496"/>
                  </a:lnTo>
                  <a:cubicBezTo>
                    <a:pt x="1103" y="474"/>
                    <a:pt x="1107" y="450"/>
                    <a:pt x="1107" y="426"/>
                  </a:cubicBezTo>
                  <a:lnTo>
                    <a:pt x="1107" y="426"/>
                  </a:lnTo>
                  <a:cubicBezTo>
                    <a:pt x="1108" y="402"/>
                    <a:pt x="1105" y="378"/>
                    <a:pt x="1099" y="354"/>
                  </a:cubicBezTo>
                  <a:lnTo>
                    <a:pt x="1099" y="354"/>
                  </a:lnTo>
                  <a:cubicBezTo>
                    <a:pt x="1072" y="244"/>
                    <a:pt x="1010" y="89"/>
                    <a:pt x="993" y="5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4" name="HAND">
              <a:extLst>
                <a:ext uri="{FF2B5EF4-FFF2-40B4-BE49-F238E27FC236}">
                  <a16:creationId xmlns:a16="http://schemas.microsoft.com/office/drawing/2014/main" id="{54C2510E-47BE-724A-BDD7-E0E40F46E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1055" y="5984266"/>
              <a:ext cx="346199" cy="307731"/>
            </a:xfrm>
            <a:custGeom>
              <a:avLst/>
              <a:gdLst>
                <a:gd name="T0" fmla="*/ 270 w 280"/>
                <a:gd name="T1" fmla="*/ 66 h 247"/>
                <a:gd name="T2" fmla="*/ 279 w 280"/>
                <a:gd name="T3" fmla="*/ 212 h 247"/>
                <a:gd name="T4" fmla="*/ 279 w 280"/>
                <a:gd name="T5" fmla="*/ 212 h 247"/>
                <a:gd name="T6" fmla="*/ 90 w 280"/>
                <a:gd name="T7" fmla="*/ 242 h 247"/>
                <a:gd name="T8" fmla="*/ 90 w 280"/>
                <a:gd name="T9" fmla="*/ 242 h 247"/>
                <a:gd name="T10" fmla="*/ 62 w 280"/>
                <a:gd name="T11" fmla="*/ 215 h 247"/>
                <a:gd name="T12" fmla="*/ 62 w 280"/>
                <a:gd name="T13" fmla="*/ 215 h 247"/>
                <a:gd name="T14" fmla="*/ 31 w 280"/>
                <a:gd name="T15" fmla="*/ 200 h 247"/>
                <a:gd name="T16" fmla="*/ 31 w 280"/>
                <a:gd name="T17" fmla="*/ 200 h 247"/>
                <a:gd name="T18" fmla="*/ 36 w 280"/>
                <a:gd name="T19" fmla="*/ 179 h 247"/>
                <a:gd name="T20" fmla="*/ 36 w 280"/>
                <a:gd name="T21" fmla="*/ 179 h 247"/>
                <a:gd name="T22" fmla="*/ 7 w 280"/>
                <a:gd name="T23" fmla="*/ 164 h 247"/>
                <a:gd name="T24" fmla="*/ 7 w 280"/>
                <a:gd name="T25" fmla="*/ 164 h 247"/>
                <a:gd name="T26" fmla="*/ 26 w 280"/>
                <a:gd name="T27" fmla="*/ 134 h 247"/>
                <a:gd name="T28" fmla="*/ 26 w 280"/>
                <a:gd name="T29" fmla="*/ 134 h 247"/>
                <a:gd name="T30" fmla="*/ 42 w 280"/>
                <a:gd name="T31" fmla="*/ 100 h 247"/>
                <a:gd name="T32" fmla="*/ 42 w 280"/>
                <a:gd name="T33" fmla="*/ 100 h 247"/>
                <a:gd name="T34" fmla="*/ 132 w 280"/>
                <a:gd name="T35" fmla="*/ 75 h 247"/>
                <a:gd name="T36" fmla="*/ 132 w 280"/>
                <a:gd name="T37" fmla="*/ 75 h 247"/>
                <a:gd name="T38" fmla="*/ 80 w 280"/>
                <a:gd name="T39" fmla="*/ 30 h 247"/>
                <a:gd name="T40" fmla="*/ 80 w 280"/>
                <a:gd name="T41" fmla="*/ 30 h 247"/>
                <a:gd name="T42" fmla="*/ 91 w 280"/>
                <a:gd name="T43" fmla="*/ 3 h 247"/>
                <a:gd name="T44" fmla="*/ 91 w 280"/>
                <a:gd name="T45" fmla="*/ 3 h 247"/>
                <a:gd name="T46" fmla="*/ 174 w 280"/>
                <a:gd name="T47" fmla="*/ 27 h 247"/>
                <a:gd name="T48" fmla="*/ 174 w 280"/>
                <a:gd name="T49" fmla="*/ 27 h 247"/>
                <a:gd name="T50" fmla="*/ 270 w 280"/>
                <a:gd name="T51" fmla="*/ 6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247">
                  <a:moveTo>
                    <a:pt x="270" y="66"/>
                  </a:moveTo>
                  <a:lnTo>
                    <a:pt x="279" y="212"/>
                  </a:lnTo>
                  <a:lnTo>
                    <a:pt x="279" y="212"/>
                  </a:lnTo>
                  <a:cubicBezTo>
                    <a:pt x="279" y="212"/>
                    <a:pt x="132" y="246"/>
                    <a:pt x="90" y="242"/>
                  </a:cubicBezTo>
                  <a:lnTo>
                    <a:pt x="90" y="242"/>
                  </a:lnTo>
                  <a:cubicBezTo>
                    <a:pt x="54" y="239"/>
                    <a:pt x="62" y="215"/>
                    <a:pt x="62" y="215"/>
                  </a:cubicBezTo>
                  <a:lnTo>
                    <a:pt x="62" y="215"/>
                  </a:lnTo>
                  <a:cubicBezTo>
                    <a:pt x="62" y="215"/>
                    <a:pt x="36" y="214"/>
                    <a:pt x="31" y="200"/>
                  </a:cubicBezTo>
                  <a:lnTo>
                    <a:pt x="31" y="200"/>
                  </a:lnTo>
                  <a:cubicBezTo>
                    <a:pt x="27" y="188"/>
                    <a:pt x="36" y="179"/>
                    <a:pt x="36" y="179"/>
                  </a:cubicBezTo>
                  <a:lnTo>
                    <a:pt x="36" y="179"/>
                  </a:lnTo>
                  <a:cubicBezTo>
                    <a:pt x="36" y="179"/>
                    <a:pt x="12" y="178"/>
                    <a:pt x="7" y="164"/>
                  </a:cubicBezTo>
                  <a:lnTo>
                    <a:pt x="7" y="164"/>
                  </a:lnTo>
                  <a:cubicBezTo>
                    <a:pt x="0" y="146"/>
                    <a:pt x="26" y="134"/>
                    <a:pt x="26" y="134"/>
                  </a:cubicBezTo>
                  <a:lnTo>
                    <a:pt x="26" y="134"/>
                  </a:lnTo>
                  <a:cubicBezTo>
                    <a:pt x="26" y="134"/>
                    <a:pt x="13" y="108"/>
                    <a:pt x="42" y="100"/>
                  </a:cubicBezTo>
                  <a:lnTo>
                    <a:pt x="42" y="100"/>
                  </a:lnTo>
                  <a:cubicBezTo>
                    <a:pt x="71" y="91"/>
                    <a:pt x="132" y="75"/>
                    <a:pt x="132" y="75"/>
                  </a:cubicBezTo>
                  <a:lnTo>
                    <a:pt x="132" y="75"/>
                  </a:lnTo>
                  <a:cubicBezTo>
                    <a:pt x="132" y="75"/>
                    <a:pt x="85" y="67"/>
                    <a:pt x="80" y="30"/>
                  </a:cubicBezTo>
                  <a:lnTo>
                    <a:pt x="80" y="30"/>
                  </a:lnTo>
                  <a:cubicBezTo>
                    <a:pt x="79" y="19"/>
                    <a:pt x="83" y="0"/>
                    <a:pt x="91" y="3"/>
                  </a:cubicBezTo>
                  <a:lnTo>
                    <a:pt x="91" y="3"/>
                  </a:lnTo>
                  <a:cubicBezTo>
                    <a:pt x="104" y="8"/>
                    <a:pt x="144" y="21"/>
                    <a:pt x="174" y="27"/>
                  </a:cubicBezTo>
                  <a:lnTo>
                    <a:pt x="174" y="27"/>
                  </a:lnTo>
                  <a:cubicBezTo>
                    <a:pt x="207" y="33"/>
                    <a:pt x="257" y="35"/>
                    <a:pt x="270" y="66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5" name="SHADOW SHIRT">
              <a:extLst>
                <a:ext uri="{FF2B5EF4-FFF2-40B4-BE49-F238E27FC236}">
                  <a16:creationId xmlns:a16="http://schemas.microsoft.com/office/drawing/2014/main" id="{8335C6F4-4327-634D-9EA8-C3F64976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8370" y="5929314"/>
              <a:ext cx="109904" cy="445109"/>
            </a:xfrm>
            <a:custGeom>
              <a:avLst/>
              <a:gdLst>
                <a:gd name="T0" fmla="*/ 0 w 89"/>
                <a:gd name="T1" fmla="*/ 357 h 358"/>
                <a:gd name="T2" fmla="*/ 88 w 89"/>
                <a:gd name="T3" fmla="*/ 104 h 358"/>
                <a:gd name="T4" fmla="*/ 40 w 89"/>
                <a:gd name="T5" fmla="*/ 0 h 358"/>
                <a:gd name="T6" fmla="*/ 0 w 89"/>
                <a:gd name="T7" fmla="*/ 35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58">
                  <a:moveTo>
                    <a:pt x="0" y="357"/>
                  </a:moveTo>
                  <a:lnTo>
                    <a:pt x="88" y="104"/>
                  </a:lnTo>
                  <a:lnTo>
                    <a:pt x="40" y="0"/>
                  </a:lnTo>
                  <a:lnTo>
                    <a:pt x="0" y="357"/>
                  </a:ln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6" name="CIRCLE MICROPHONE">
              <a:extLst>
                <a:ext uri="{FF2B5EF4-FFF2-40B4-BE49-F238E27FC236}">
                  <a16:creationId xmlns:a16="http://schemas.microsoft.com/office/drawing/2014/main" id="{34CBBCB8-D29A-FB41-8766-06A1EA45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716" y="5363308"/>
              <a:ext cx="71436" cy="604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7" name="MICROPHONE">
              <a:extLst>
                <a:ext uri="{FF2B5EF4-FFF2-40B4-BE49-F238E27FC236}">
                  <a16:creationId xmlns:a16="http://schemas.microsoft.com/office/drawing/2014/main" id="{A840225F-4CEC-5445-B0D1-C66115BD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3161" y="5286375"/>
              <a:ext cx="120894" cy="120894"/>
            </a:xfrm>
            <a:custGeom>
              <a:avLst/>
              <a:gdLst>
                <a:gd name="T0" fmla="*/ 18 w 96"/>
                <a:gd name="T1" fmla="*/ 94 h 95"/>
                <a:gd name="T2" fmla="*/ 18 w 96"/>
                <a:gd name="T3" fmla="*/ 94 h 95"/>
                <a:gd name="T4" fmla="*/ 8 w 96"/>
                <a:gd name="T5" fmla="*/ 93 h 95"/>
                <a:gd name="T6" fmla="*/ 8 w 96"/>
                <a:gd name="T7" fmla="*/ 93 h 95"/>
                <a:gd name="T8" fmla="*/ 1 w 96"/>
                <a:gd name="T9" fmla="*/ 83 h 95"/>
                <a:gd name="T10" fmla="*/ 1 w 96"/>
                <a:gd name="T11" fmla="*/ 83 h 95"/>
                <a:gd name="T12" fmla="*/ 10 w 96"/>
                <a:gd name="T13" fmla="*/ 77 h 95"/>
                <a:gd name="T14" fmla="*/ 10 w 96"/>
                <a:gd name="T15" fmla="*/ 77 h 95"/>
                <a:gd name="T16" fmla="*/ 62 w 96"/>
                <a:gd name="T17" fmla="*/ 62 h 95"/>
                <a:gd name="T18" fmla="*/ 62 w 96"/>
                <a:gd name="T19" fmla="*/ 62 h 95"/>
                <a:gd name="T20" fmla="*/ 75 w 96"/>
                <a:gd name="T21" fmla="*/ 10 h 95"/>
                <a:gd name="T22" fmla="*/ 75 w 96"/>
                <a:gd name="T23" fmla="*/ 10 h 95"/>
                <a:gd name="T24" fmla="*/ 82 w 96"/>
                <a:gd name="T25" fmla="*/ 0 h 95"/>
                <a:gd name="T26" fmla="*/ 82 w 96"/>
                <a:gd name="T27" fmla="*/ 0 h 95"/>
                <a:gd name="T28" fmla="*/ 91 w 96"/>
                <a:gd name="T29" fmla="*/ 8 h 95"/>
                <a:gd name="T30" fmla="*/ 91 w 96"/>
                <a:gd name="T31" fmla="*/ 8 h 95"/>
                <a:gd name="T32" fmla="*/ 73 w 96"/>
                <a:gd name="T33" fmla="*/ 75 h 95"/>
                <a:gd name="T34" fmla="*/ 73 w 96"/>
                <a:gd name="T35" fmla="*/ 75 h 95"/>
                <a:gd name="T36" fmla="*/ 18 w 96"/>
                <a:gd name="T3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5">
                  <a:moveTo>
                    <a:pt x="18" y="94"/>
                  </a:moveTo>
                  <a:lnTo>
                    <a:pt x="18" y="94"/>
                  </a:lnTo>
                  <a:cubicBezTo>
                    <a:pt x="12" y="94"/>
                    <a:pt x="8" y="93"/>
                    <a:pt x="8" y="93"/>
                  </a:cubicBezTo>
                  <a:lnTo>
                    <a:pt x="8" y="93"/>
                  </a:lnTo>
                  <a:cubicBezTo>
                    <a:pt x="3" y="93"/>
                    <a:pt x="0" y="88"/>
                    <a:pt x="1" y="83"/>
                  </a:cubicBezTo>
                  <a:lnTo>
                    <a:pt x="1" y="83"/>
                  </a:lnTo>
                  <a:cubicBezTo>
                    <a:pt x="1" y="79"/>
                    <a:pt x="6" y="76"/>
                    <a:pt x="10" y="77"/>
                  </a:cubicBezTo>
                  <a:lnTo>
                    <a:pt x="10" y="77"/>
                  </a:lnTo>
                  <a:cubicBezTo>
                    <a:pt x="10" y="77"/>
                    <a:pt x="43" y="81"/>
                    <a:pt x="62" y="62"/>
                  </a:cubicBezTo>
                  <a:lnTo>
                    <a:pt x="62" y="62"/>
                  </a:lnTo>
                  <a:cubicBezTo>
                    <a:pt x="73" y="51"/>
                    <a:pt x="77" y="33"/>
                    <a:pt x="75" y="10"/>
                  </a:cubicBezTo>
                  <a:lnTo>
                    <a:pt x="75" y="10"/>
                  </a:lnTo>
                  <a:cubicBezTo>
                    <a:pt x="74" y="5"/>
                    <a:pt x="77" y="1"/>
                    <a:pt x="82" y="0"/>
                  </a:cubicBezTo>
                  <a:lnTo>
                    <a:pt x="82" y="0"/>
                  </a:lnTo>
                  <a:cubicBezTo>
                    <a:pt x="86" y="0"/>
                    <a:pt x="90" y="3"/>
                    <a:pt x="91" y="8"/>
                  </a:cubicBezTo>
                  <a:lnTo>
                    <a:pt x="91" y="8"/>
                  </a:lnTo>
                  <a:cubicBezTo>
                    <a:pt x="95" y="37"/>
                    <a:pt x="89" y="59"/>
                    <a:pt x="73" y="75"/>
                  </a:cubicBezTo>
                  <a:lnTo>
                    <a:pt x="73" y="75"/>
                  </a:lnTo>
                  <a:cubicBezTo>
                    <a:pt x="56" y="92"/>
                    <a:pt x="32" y="94"/>
                    <a:pt x="18" y="9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8" name="SHADOW SHIRT">
              <a:extLst>
                <a:ext uri="{FF2B5EF4-FFF2-40B4-BE49-F238E27FC236}">
                  <a16:creationId xmlns:a16="http://schemas.microsoft.com/office/drawing/2014/main" id="{928A792D-3880-7548-BEC1-86A5585E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6264" y="5583115"/>
              <a:ext cx="620955" cy="692394"/>
            </a:xfrm>
            <a:custGeom>
              <a:avLst/>
              <a:gdLst>
                <a:gd name="T0" fmla="*/ 439 w 500"/>
                <a:gd name="T1" fmla="*/ 250 h 554"/>
                <a:gd name="T2" fmla="*/ 439 w 500"/>
                <a:gd name="T3" fmla="*/ 250 h 554"/>
                <a:gd name="T4" fmla="*/ 499 w 500"/>
                <a:gd name="T5" fmla="*/ 0 h 554"/>
                <a:gd name="T6" fmla="*/ 499 w 500"/>
                <a:gd name="T7" fmla="*/ 0 h 554"/>
                <a:gd name="T8" fmla="*/ 485 w 500"/>
                <a:gd name="T9" fmla="*/ 5 h 554"/>
                <a:gd name="T10" fmla="*/ 485 w 500"/>
                <a:gd name="T11" fmla="*/ 5 h 554"/>
                <a:gd name="T12" fmla="*/ 268 w 500"/>
                <a:gd name="T13" fmla="*/ 297 h 554"/>
                <a:gd name="T14" fmla="*/ 0 w 500"/>
                <a:gd name="T15" fmla="*/ 334 h 554"/>
                <a:gd name="T16" fmla="*/ 11 w 500"/>
                <a:gd name="T17" fmla="*/ 553 h 554"/>
                <a:gd name="T18" fmla="*/ 11 w 500"/>
                <a:gd name="T19" fmla="*/ 553 h 554"/>
                <a:gd name="T20" fmla="*/ 308 w 500"/>
                <a:gd name="T21" fmla="*/ 531 h 554"/>
                <a:gd name="T22" fmla="*/ 308 w 500"/>
                <a:gd name="T23" fmla="*/ 531 h 554"/>
                <a:gd name="T24" fmla="*/ 466 w 500"/>
                <a:gd name="T25" fmla="*/ 419 h 554"/>
                <a:gd name="T26" fmla="*/ 466 w 500"/>
                <a:gd name="T27" fmla="*/ 419 h 554"/>
                <a:gd name="T28" fmla="*/ 439 w 500"/>
                <a:gd name="T29" fmla="*/ 25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54">
                  <a:moveTo>
                    <a:pt x="439" y="250"/>
                  </a:moveTo>
                  <a:lnTo>
                    <a:pt x="439" y="250"/>
                  </a:lnTo>
                  <a:cubicBezTo>
                    <a:pt x="459" y="161"/>
                    <a:pt x="488" y="46"/>
                    <a:pt x="499" y="0"/>
                  </a:cubicBezTo>
                  <a:lnTo>
                    <a:pt x="499" y="0"/>
                  </a:lnTo>
                  <a:cubicBezTo>
                    <a:pt x="494" y="2"/>
                    <a:pt x="490" y="3"/>
                    <a:pt x="485" y="5"/>
                  </a:cubicBezTo>
                  <a:lnTo>
                    <a:pt x="485" y="5"/>
                  </a:lnTo>
                  <a:cubicBezTo>
                    <a:pt x="385" y="42"/>
                    <a:pt x="268" y="297"/>
                    <a:pt x="268" y="297"/>
                  </a:cubicBezTo>
                  <a:lnTo>
                    <a:pt x="0" y="334"/>
                  </a:lnTo>
                  <a:lnTo>
                    <a:pt x="11" y="553"/>
                  </a:lnTo>
                  <a:lnTo>
                    <a:pt x="11" y="553"/>
                  </a:lnTo>
                  <a:cubicBezTo>
                    <a:pt x="11" y="553"/>
                    <a:pt x="185" y="541"/>
                    <a:pt x="308" y="531"/>
                  </a:cubicBezTo>
                  <a:lnTo>
                    <a:pt x="308" y="531"/>
                  </a:lnTo>
                  <a:cubicBezTo>
                    <a:pt x="432" y="520"/>
                    <a:pt x="466" y="419"/>
                    <a:pt x="466" y="419"/>
                  </a:cubicBezTo>
                  <a:lnTo>
                    <a:pt x="466" y="419"/>
                  </a:lnTo>
                  <a:cubicBezTo>
                    <a:pt x="466" y="419"/>
                    <a:pt x="412" y="363"/>
                    <a:pt x="439" y="250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5" name="GLOB">
              <a:extLst>
                <a:ext uri="{FF2B5EF4-FFF2-40B4-BE49-F238E27FC236}">
                  <a16:creationId xmlns:a16="http://schemas.microsoft.com/office/drawing/2014/main" id="{E3DAD2EB-8527-6044-A6EB-A91C08F97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9908" y="5116026"/>
              <a:ext cx="703385" cy="802298"/>
            </a:xfrm>
            <a:custGeom>
              <a:avLst/>
              <a:gdLst>
                <a:gd name="T0" fmla="*/ 564 w 565"/>
                <a:gd name="T1" fmla="*/ 564 h 644"/>
                <a:gd name="T2" fmla="*/ 339 w 565"/>
                <a:gd name="T3" fmla="*/ 564 h 644"/>
                <a:gd name="T4" fmla="*/ 282 w 565"/>
                <a:gd name="T5" fmla="*/ 643 h 644"/>
                <a:gd name="T6" fmla="*/ 223 w 565"/>
                <a:gd name="T7" fmla="*/ 564 h 644"/>
                <a:gd name="T8" fmla="*/ 0 w 565"/>
                <a:gd name="T9" fmla="*/ 564 h 644"/>
                <a:gd name="T10" fmla="*/ 0 w 565"/>
                <a:gd name="T11" fmla="*/ 0 h 644"/>
                <a:gd name="T12" fmla="*/ 564 w 565"/>
                <a:gd name="T13" fmla="*/ 0 h 644"/>
                <a:gd name="T14" fmla="*/ 564 w 565"/>
                <a:gd name="T15" fmla="*/ 56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644">
                  <a:moveTo>
                    <a:pt x="564" y="564"/>
                  </a:moveTo>
                  <a:lnTo>
                    <a:pt x="339" y="564"/>
                  </a:lnTo>
                  <a:lnTo>
                    <a:pt x="282" y="643"/>
                  </a:lnTo>
                  <a:lnTo>
                    <a:pt x="223" y="564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56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6" name="SHADOW GLOB">
              <a:extLst>
                <a:ext uri="{FF2B5EF4-FFF2-40B4-BE49-F238E27FC236}">
                  <a16:creationId xmlns:a16="http://schemas.microsoft.com/office/drawing/2014/main" id="{29F40A11-3D3D-7643-A06A-3D412814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9908" y="5742478"/>
              <a:ext cx="703385" cy="175846"/>
            </a:xfrm>
            <a:custGeom>
              <a:avLst/>
              <a:gdLst>
                <a:gd name="T0" fmla="*/ 0 w 565"/>
                <a:gd name="T1" fmla="*/ 0 h 140"/>
                <a:gd name="T2" fmla="*/ 0 w 565"/>
                <a:gd name="T3" fmla="*/ 60 h 140"/>
                <a:gd name="T4" fmla="*/ 223 w 565"/>
                <a:gd name="T5" fmla="*/ 60 h 140"/>
                <a:gd name="T6" fmla="*/ 282 w 565"/>
                <a:gd name="T7" fmla="*/ 139 h 140"/>
                <a:gd name="T8" fmla="*/ 339 w 565"/>
                <a:gd name="T9" fmla="*/ 60 h 140"/>
                <a:gd name="T10" fmla="*/ 564 w 565"/>
                <a:gd name="T11" fmla="*/ 60 h 140"/>
                <a:gd name="T12" fmla="*/ 564 w 565"/>
                <a:gd name="T13" fmla="*/ 0 h 140"/>
                <a:gd name="T14" fmla="*/ 0 w 565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140">
                  <a:moveTo>
                    <a:pt x="0" y="0"/>
                  </a:moveTo>
                  <a:lnTo>
                    <a:pt x="0" y="60"/>
                  </a:lnTo>
                  <a:lnTo>
                    <a:pt x="223" y="60"/>
                  </a:lnTo>
                  <a:lnTo>
                    <a:pt x="282" y="139"/>
                  </a:lnTo>
                  <a:lnTo>
                    <a:pt x="339" y="60"/>
                  </a:lnTo>
                  <a:lnTo>
                    <a:pt x="564" y="60"/>
                  </a:lnTo>
                  <a:lnTo>
                    <a:pt x="564" y="0"/>
                  </a:lnTo>
                  <a:lnTo>
                    <a:pt x="0" y="0"/>
                  </a:lnTo>
                </a:path>
              </a:pathLst>
            </a:custGeom>
            <a:solidFill>
              <a:srgbClr val="111340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7" name="CIRCLE QUESTION">
              <a:extLst>
                <a:ext uri="{FF2B5EF4-FFF2-40B4-BE49-F238E27FC236}">
                  <a16:creationId xmlns:a16="http://schemas.microsoft.com/office/drawing/2014/main" id="{4E54F0DA-5C92-DD4C-8552-94E9678B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7286" y="5242413"/>
              <a:ext cx="428625" cy="428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8" name="QUESTION">
              <a:extLst>
                <a:ext uri="{FF2B5EF4-FFF2-40B4-BE49-F238E27FC236}">
                  <a16:creationId xmlns:a16="http://schemas.microsoft.com/office/drawing/2014/main" id="{56630AB7-6D16-F44F-9ED2-9995BB8B6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8180" y="5302862"/>
              <a:ext cx="186837" cy="307731"/>
            </a:xfrm>
            <a:custGeom>
              <a:avLst/>
              <a:gdLst>
                <a:gd name="T0" fmla="*/ 78 w 148"/>
                <a:gd name="T1" fmla="*/ 173 h 246"/>
                <a:gd name="T2" fmla="*/ 71 w 148"/>
                <a:gd name="T3" fmla="*/ 173 h 246"/>
                <a:gd name="T4" fmla="*/ 71 w 148"/>
                <a:gd name="T5" fmla="*/ 173 h 246"/>
                <a:gd name="T6" fmla="*/ 63 w 148"/>
                <a:gd name="T7" fmla="*/ 164 h 246"/>
                <a:gd name="T8" fmla="*/ 63 w 148"/>
                <a:gd name="T9" fmla="*/ 163 h 246"/>
                <a:gd name="T10" fmla="*/ 63 w 148"/>
                <a:gd name="T11" fmla="*/ 163 h 246"/>
                <a:gd name="T12" fmla="*/ 94 w 148"/>
                <a:gd name="T13" fmla="*/ 109 h 246"/>
                <a:gd name="T14" fmla="*/ 94 w 148"/>
                <a:gd name="T15" fmla="*/ 109 h 246"/>
                <a:gd name="T16" fmla="*/ 124 w 148"/>
                <a:gd name="T17" fmla="*/ 63 h 246"/>
                <a:gd name="T18" fmla="*/ 124 w 148"/>
                <a:gd name="T19" fmla="*/ 63 h 246"/>
                <a:gd name="T20" fmla="*/ 77 w 148"/>
                <a:gd name="T21" fmla="*/ 22 h 246"/>
                <a:gd name="T22" fmla="*/ 77 w 148"/>
                <a:gd name="T23" fmla="*/ 22 h 246"/>
                <a:gd name="T24" fmla="*/ 24 w 148"/>
                <a:gd name="T25" fmla="*/ 67 h 246"/>
                <a:gd name="T26" fmla="*/ 24 w 148"/>
                <a:gd name="T27" fmla="*/ 67 h 246"/>
                <a:gd name="T28" fmla="*/ 15 w 148"/>
                <a:gd name="T29" fmla="*/ 74 h 246"/>
                <a:gd name="T30" fmla="*/ 9 w 148"/>
                <a:gd name="T31" fmla="*/ 74 h 246"/>
                <a:gd name="T32" fmla="*/ 9 w 148"/>
                <a:gd name="T33" fmla="*/ 74 h 246"/>
                <a:gd name="T34" fmla="*/ 2 w 148"/>
                <a:gd name="T35" fmla="*/ 71 h 246"/>
                <a:gd name="T36" fmla="*/ 2 w 148"/>
                <a:gd name="T37" fmla="*/ 71 h 246"/>
                <a:gd name="T38" fmla="*/ 0 w 148"/>
                <a:gd name="T39" fmla="*/ 64 h 246"/>
                <a:gd name="T40" fmla="*/ 0 w 148"/>
                <a:gd name="T41" fmla="*/ 64 h 246"/>
                <a:gd name="T42" fmla="*/ 77 w 148"/>
                <a:gd name="T43" fmla="*/ 0 h 246"/>
                <a:gd name="T44" fmla="*/ 77 w 148"/>
                <a:gd name="T45" fmla="*/ 0 h 246"/>
                <a:gd name="T46" fmla="*/ 147 w 148"/>
                <a:gd name="T47" fmla="*/ 63 h 246"/>
                <a:gd name="T48" fmla="*/ 147 w 148"/>
                <a:gd name="T49" fmla="*/ 63 h 246"/>
                <a:gd name="T50" fmla="*/ 109 w 148"/>
                <a:gd name="T51" fmla="*/ 127 h 246"/>
                <a:gd name="T52" fmla="*/ 109 w 148"/>
                <a:gd name="T53" fmla="*/ 127 h 246"/>
                <a:gd name="T54" fmla="*/ 86 w 148"/>
                <a:gd name="T55" fmla="*/ 162 h 246"/>
                <a:gd name="T56" fmla="*/ 86 w 148"/>
                <a:gd name="T57" fmla="*/ 164 h 246"/>
                <a:gd name="T58" fmla="*/ 86 w 148"/>
                <a:gd name="T59" fmla="*/ 164 h 246"/>
                <a:gd name="T60" fmla="*/ 78 w 148"/>
                <a:gd name="T61" fmla="*/ 173 h 246"/>
                <a:gd name="T62" fmla="*/ 78 w 148"/>
                <a:gd name="T63" fmla="*/ 245 h 246"/>
                <a:gd name="T64" fmla="*/ 71 w 148"/>
                <a:gd name="T65" fmla="*/ 245 h 246"/>
                <a:gd name="T66" fmla="*/ 71 w 148"/>
                <a:gd name="T67" fmla="*/ 245 h 246"/>
                <a:gd name="T68" fmla="*/ 63 w 148"/>
                <a:gd name="T69" fmla="*/ 236 h 246"/>
                <a:gd name="T70" fmla="*/ 63 w 148"/>
                <a:gd name="T71" fmla="*/ 201 h 246"/>
                <a:gd name="T72" fmla="*/ 63 w 148"/>
                <a:gd name="T73" fmla="*/ 201 h 246"/>
                <a:gd name="T74" fmla="*/ 71 w 148"/>
                <a:gd name="T75" fmla="*/ 193 h 246"/>
                <a:gd name="T76" fmla="*/ 78 w 148"/>
                <a:gd name="T77" fmla="*/ 193 h 246"/>
                <a:gd name="T78" fmla="*/ 78 w 148"/>
                <a:gd name="T79" fmla="*/ 193 h 246"/>
                <a:gd name="T80" fmla="*/ 86 w 148"/>
                <a:gd name="T81" fmla="*/ 201 h 246"/>
                <a:gd name="T82" fmla="*/ 86 w 148"/>
                <a:gd name="T83" fmla="*/ 236 h 246"/>
                <a:gd name="T84" fmla="*/ 86 w 148"/>
                <a:gd name="T85" fmla="*/ 236 h 246"/>
                <a:gd name="T86" fmla="*/ 78 w 148"/>
                <a:gd name="T87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246">
                  <a:moveTo>
                    <a:pt x="78" y="173"/>
                  </a:moveTo>
                  <a:lnTo>
                    <a:pt x="71" y="173"/>
                  </a:lnTo>
                  <a:lnTo>
                    <a:pt x="71" y="173"/>
                  </a:lnTo>
                  <a:cubicBezTo>
                    <a:pt x="67" y="173"/>
                    <a:pt x="63" y="169"/>
                    <a:pt x="63" y="164"/>
                  </a:cubicBezTo>
                  <a:lnTo>
                    <a:pt x="63" y="163"/>
                  </a:lnTo>
                  <a:lnTo>
                    <a:pt x="63" y="163"/>
                  </a:lnTo>
                  <a:cubicBezTo>
                    <a:pt x="63" y="146"/>
                    <a:pt x="68" y="131"/>
                    <a:pt x="94" y="109"/>
                  </a:cubicBezTo>
                  <a:lnTo>
                    <a:pt x="94" y="109"/>
                  </a:lnTo>
                  <a:cubicBezTo>
                    <a:pt x="120" y="88"/>
                    <a:pt x="124" y="79"/>
                    <a:pt x="124" y="63"/>
                  </a:cubicBezTo>
                  <a:lnTo>
                    <a:pt x="124" y="63"/>
                  </a:lnTo>
                  <a:cubicBezTo>
                    <a:pt x="124" y="44"/>
                    <a:pt x="109" y="22"/>
                    <a:pt x="77" y="22"/>
                  </a:cubicBezTo>
                  <a:lnTo>
                    <a:pt x="77" y="22"/>
                  </a:lnTo>
                  <a:cubicBezTo>
                    <a:pt x="46" y="22"/>
                    <a:pt x="29" y="38"/>
                    <a:pt x="24" y="67"/>
                  </a:cubicBezTo>
                  <a:lnTo>
                    <a:pt x="24" y="67"/>
                  </a:lnTo>
                  <a:cubicBezTo>
                    <a:pt x="23" y="71"/>
                    <a:pt x="20" y="74"/>
                    <a:pt x="15" y="74"/>
                  </a:cubicBezTo>
                  <a:lnTo>
                    <a:pt x="9" y="74"/>
                  </a:lnTo>
                  <a:lnTo>
                    <a:pt x="9" y="74"/>
                  </a:lnTo>
                  <a:cubicBezTo>
                    <a:pt x="7" y="74"/>
                    <a:pt x="4" y="73"/>
                    <a:pt x="2" y="71"/>
                  </a:cubicBezTo>
                  <a:lnTo>
                    <a:pt x="2" y="71"/>
                  </a:lnTo>
                  <a:cubicBezTo>
                    <a:pt x="1" y="69"/>
                    <a:pt x="0" y="67"/>
                    <a:pt x="0" y="64"/>
                  </a:cubicBezTo>
                  <a:lnTo>
                    <a:pt x="0" y="64"/>
                  </a:lnTo>
                  <a:cubicBezTo>
                    <a:pt x="6" y="24"/>
                    <a:pt x="35" y="0"/>
                    <a:pt x="77" y="0"/>
                  </a:cubicBezTo>
                  <a:lnTo>
                    <a:pt x="77" y="0"/>
                  </a:lnTo>
                  <a:cubicBezTo>
                    <a:pt x="125" y="0"/>
                    <a:pt x="147" y="32"/>
                    <a:pt x="147" y="63"/>
                  </a:cubicBezTo>
                  <a:lnTo>
                    <a:pt x="147" y="63"/>
                  </a:lnTo>
                  <a:cubicBezTo>
                    <a:pt x="147" y="92"/>
                    <a:pt x="135" y="105"/>
                    <a:pt x="109" y="127"/>
                  </a:cubicBezTo>
                  <a:lnTo>
                    <a:pt x="109" y="127"/>
                  </a:lnTo>
                  <a:cubicBezTo>
                    <a:pt x="90" y="143"/>
                    <a:pt x="86" y="155"/>
                    <a:pt x="86" y="162"/>
                  </a:cubicBezTo>
                  <a:lnTo>
                    <a:pt x="86" y="164"/>
                  </a:lnTo>
                  <a:lnTo>
                    <a:pt x="86" y="164"/>
                  </a:lnTo>
                  <a:cubicBezTo>
                    <a:pt x="86" y="169"/>
                    <a:pt x="82" y="173"/>
                    <a:pt x="78" y="173"/>
                  </a:cubicBezTo>
                  <a:close/>
                  <a:moveTo>
                    <a:pt x="78" y="245"/>
                  </a:moveTo>
                  <a:lnTo>
                    <a:pt x="71" y="245"/>
                  </a:lnTo>
                  <a:lnTo>
                    <a:pt x="71" y="245"/>
                  </a:lnTo>
                  <a:cubicBezTo>
                    <a:pt x="67" y="245"/>
                    <a:pt x="63" y="241"/>
                    <a:pt x="63" y="236"/>
                  </a:cubicBezTo>
                  <a:lnTo>
                    <a:pt x="63" y="201"/>
                  </a:lnTo>
                  <a:lnTo>
                    <a:pt x="63" y="201"/>
                  </a:lnTo>
                  <a:cubicBezTo>
                    <a:pt x="63" y="197"/>
                    <a:pt x="67" y="193"/>
                    <a:pt x="71" y="193"/>
                  </a:cubicBezTo>
                  <a:lnTo>
                    <a:pt x="78" y="193"/>
                  </a:lnTo>
                  <a:lnTo>
                    <a:pt x="78" y="193"/>
                  </a:lnTo>
                  <a:cubicBezTo>
                    <a:pt x="82" y="193"/>
                    <a:pt x="86" y="197"/>
                    <a:pt x="86" y="201"/>
                  </a:cubicBezTo>
                  <a:lnTo>
                    <a:pt x="86" y="236"/>
                  </a:lnTo>
                  <a:lnTo>
                    <a:pt x="86" y="236"/>
                  </a:lnTo>
                  <a:cubicBezTo>
                    <a:pt x="86" y="241"/>
                    <a:pt x="82" y="245"/>
                    <a:pt x="78" y="2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9" name="HAIR">
              <a:extLst>
                <a:ext uri="{FF2B5EF4-FFF2-40B4-BE49-F238E27FC236}">
                  <a16:creationId xmlns:a16="http://schemas.microsoft.com/office/drawing/2014/main" id="{32A3401F-6B19-7D4E-9B51-A0CC22BF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7860" y="4918199"/>
              <a:ext cx="516548" cy="489070"/>
            </a:xfrm>
            <a:custGeom>
              <a:avLst/>
              <a:gdLst>
                <a:gd name="T0" fmla="*/ 119 w 414"/>
                <a:gd name="T1" fmla="*/ 192 h 393"/>
                <a:gd name="T2" fmla="*/ 119 w 414"/>
                <a:gd name="T3" fmla="*/ 192 h 393"/>
                <a:gd name="T4" fmla="*/ 41 w 414"/>
                <a:gd name="T5" fmla="*/ 325 h 393"/>
                <a:gd name="T6" fmla="*/ 41 w 414"/>
                <a:gd name="T7" fmla="*/ 325 h 393"/>
                <a:gd name="T8" fmla="*/ 3 w 414"/>
                <a:gd name="T9" fmla="*/ 319 h 393"/>
                <a:gd name="T10" fmla="*/ 3 w 414"/>
                <a:gd name="T11" fmla="*/ 319 h 393"/>
                <a:gd name="T12" fmla="*/ 49 w 414"/>
                <a:gd name="T13" fmla="*/ 177 h 393"/>
                <a:gd name="T14" fmla="*/ 49 w 414"/>
                <a:gd name="T15" fmla="*/ 177 h 393"/>
                <a:gd name="T16" fmla="*/ 212 w 414"/>
                <a:gd name="T17" fmla="*/ 45 h 393"/>
                <a:gd name="T18" fmla="*/ 212 w 414"/>
                <a:gd name="T19" fmla="*/ 45 h 393"/>
                <a:gd name="T20" fmla="*/ 412 w 414"/>
                <a:gd name="T21" fmla="*/ 208 h 393"/>
                <a:gd name="T22" fmla="*/ 412 w 414"/>
                <a:gd name="T23" fmla="*/ 208 h 393"/>
                <a:gd name="T24" fmla="*/ 349 w 414"/>
                <a:gd name="T25" fmla="*/ 375 h 393"/>
                <a:gd name="T26" fmla="*/ 349 w 414"/>
                <a:gd name="T27" fmla="*/ 375 h 393"/>
                <a:gd name="T28" fmla="*/ 119 w 414"/>
                <a:gd name="T29" fmla="*/ 19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4" h="393">
                  <a:moveTo>
                    <a:pt x="119" y="192"/>
                  </a:moveTo>
                  <a:lnTo>
                    <a:pt x="119" y="192"/>
                  </a:lnTo>
                  <a:cubicBezTo>
                    <a:pt x="119" y="192"/>
                    <a:pt x="119" y="310"/>
                    <a:pt x="41" y="325"/>
                  </a:cubicBezTo>
                  <a:lnTo>
                    <a:pt x="41" y="325"/>
                  </a:lnTo>
                  <a:cubicBezTo>
                    <a:pt x="24" y="328"/>
                    <a:pt x="0" y="320"/>
                    <a:pt x="3" y="319"/>
                  </a:cubicBezTo>
                  <a:lnTo>
                    <a:pt x="3" y="319"/>
                  </a:lnTo>
                  <a:cubicBezTo>
                    <a:pt x="3" y="319"/>
                    <a:pt x="38" y="284"/>
                    <a:pt x="49" y="177"/>
                  </a:cubicBezTo>
                  <a:lnTo>
                    <a:pt x="49" y="177"/>
                  </a:lnTo>
                  <a:cubicBezTo>
                    <a:pt x="60" y="70"/>
                    <a:pt x="141" y="26"/>
                    <a:pt x="212" y="45"/>
                  </a:cubicBezTo>
                  <a:lnTo>
                    <a:pt x="212" y="45"/>
                  </a:lnTo>
                  <a:cubicBezTo>
                    <a:pt x="212" y="45"/>
                    <a:pt x="397" y="0"/>
                    <a:pt x="412" y="208"/>
                  </a:cubicBezTo>
                  <a:lnTo>
                    <a:pt x="412" y="208"/>
                  </a:lnTo>
                  <a:cubicBezTo>
                    <a:pt x="413" y="234"/>
                    <a:pt x="404" y="363"/>
                    <a:pt x="349" y="375"/>
                  </a:cubicBezTo>
                  <a:lnTo>
                    <a:pt x="349" y="375"/>
                  </a:lnTo>
                  <a:cubicBezTo>
                    <a:pt x="268" y="392"/>
                    <a:pt x="137" y="315"/>
                    <a:pt x="119" y="1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39" name="STROKE LINE">
              <a:extLst>
                <a:ext uri="{FF2B5EF4-FFF2-40B4-BE49-F238E27FC236}">
                  <a16:creationId xmlns:a16="http://schemas.microsoft.com/office/drawing/2014/main" id="{299E8C68-DC03-614E-9E3A-C7A886DF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6584" y="5918324"/>
              <a:ext cx="225305" cy="467090"/>
            </a:xfrm>
            <a:custGeom>
              <a:avLst/>
              <a:gdLst>
                <a:gd name="T0" fmla="*/ 170 w 180"/>
                <a:gd name="T1" fmla="*/ 376 h 377"/>
                <a:gd name="T2" fmla="*/ 9 w 180"/>
                <a:gd name="T3" fmla="*/ 376 h 377"/>
                <a:gd name="T4" fmla="*/ 9 w 180"/>
                <a:gd name="T5" fmla="*/ 376 h 377"/>
                <a:gd name="T6" fmla="*/ 0 w 180"/>
                <a:gd name="T7" fmla="*/ 367 h 377"/>
                <a:gd name="T8" fmla="*/ 0 w 180"/>
                <a:gd name="T9" fmla="*/ 8 h 377"/>
                <a:gd name="T10" fmla="*/ 0 w 180"/>
                <a:gd name="T11" fmla="*/ 8 h 377"/>
                <a:gd name="T12" fmla="*/ 9 w 180"/>
                <a:gd name="T13" fmla="*/ 0 h 377"/>
                <a:gd name="T14" fmla="*/ 9 w 180"/>
                <a:gd name="T15" fmla="*/ 0 h 377"/>
                <a:gd name="T16" fmla="*/ 17 w 180"/>
                <a:gd name="T17" fmla="*/ 8 h 377"/>
                <a:gd name="T18" fmla="*/ 17 w 180"/>
                <a:gd name="T19" fmla="*/ 359 h 377"/>
                <a:gd name="T20" fmla="*/ 170 w 180"/>
                <a:gd name="T21" fmla="*/ 359 h 377"/>
                <a:gd name="T22" fmla="*/ 170 w 180"/>
                <a:gd name="T23" fmla="*/ 359 h 377"/>
                <a:gd name="T24" fmla="*/ 179 w 180"/>
                <a:gd name="T25" fmla="*/ 367 h 377"/>
                <a:gd name="T26" fmla="*/ 179 w 180"/>
                <a:gd name="T27" fmla="*/ 367 h 377"/>
                <a:gd name="T28" fmla="*/ 170 w 180"/>
                <a:gd name="T29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377">
                  <a:moveTo>
                    <a:pt x="170" y="376"/>
                  </a:moveTo>
                  <a:lnTo>
                    <a:pt x="9" y="376"/>
                  </a:lnTo>
                  <a:lnTo>
                    <a:pt x="9" y="376"/>
                  </a:lnTo>
                  <a:cubicBezTo>
                    <a:pt x="4" y="376"/>
                    <a:pt x="0" y="372"/>
                    <a:pt x="0" y="367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3" y="0"/>
                    <a:pt x="17" y="4"/>
                    <a:pt x="17" y="8"/>
                  </a:cubicBezTo>
                  <a:lnTo>
                    <a:pt x="17" y="359"/>
                  </a:lnTo>
                  <a:lnTo>
                    <a:pt x="170" y="359"/>
                  </a:lnTo>
                  <a:lnTo>
                    <a:pt x="170" y="359"/>
                  </a:lnTo>
                  <a:cubicBezTo>
                    <a:pt x="175" y="359"/>
                    <a:pt x="179" y="362"/>
                    <a:pt x="179" y="367"/>
                  </a:cubicBezTo>
                  <a:lnTo>
                    <a:pt x="179" y="367"/>
                  </a:lnTo>
                  <a:cubicBezTo>
                    <a:pt x="179" y="372"/>
                    <a:pt x="175" y="376"/>
                    <a:pt x="170" y="37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0" name="STROKE LINE">
              <a:extLst>
                <a:ext uri="{FF2B5EF4-FFF2-40B4-BE49-F238E27FC236}">
                  <a16:creationId xmlns:a16="http://schemas.microsoft.com/office/drawing/2014/main" id="{7565C4ED-F0EF-484A-8018-CC62C8E8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1344" y="6363433"/>
              <a:ext cx="230798" cy="21981"/>
            </a:xfrm>
            <a:custGeom>
              <a:avLst/>
              <a:gdLst>
                <a:gd name="T0" fmla="*/ 174 w 184"/>
                <a:gd name="T1" fmla="*/ 17 h 18"/>
                <a:gd name="T2" fmla="*/ 9 w 184"/>
                <a:gd name="T3" fmla="*/ 17 h 18"/>
                <a:gd name="T4" fmla="*/ 9 w 184"/>
                <a:gd name="T5" fmla="*/ 17 h 18"/>
                <a:gd name="T6" fmla="*/ 0 w 184"/>
                <a:gd name="T7" fmla="*/ 8 h 18"/>
                <a:gd name="T8" fmla="*/ 0 w 184"/>
                <a:gd name="T9" fmla="*/ 8 h 18"/>
                <a:gd name="T10" fmla="*/ 9 w 184"/>
                <a:gd name="T11" fmla="*/ 0 h 18"/>
                <a:gd name="T12" fmla="*/ 174 w 184"/>
                <a:gd name="T13" fmla="*/ 0 h 18"/>
                <a:gd name="T14" fmla="*/ 174 w 184"/>
                <a:gd name="T15" fmla="*/ 0 h 18"/>
                <a:gd name="T16" fmla="*/ 183 w 184"/>
                <a:gd name="T17" fmla="*/ 8 h 18"/>
                <a:gd name="T18" fmla="*/ 183 w 184"/>
                <a:gd name="T19" fmla="*/ 8 h 18"/>
                <a:gd name="T20" fmla="*/ 174 w 184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8">
                  <a:moveTo>
                    <a:pt x="174" y="17"/>
                  </a:moveTo>
                  <a:lnTo>
                    <a:pt x="9" y="17"/>
                  </a:lnTo>
                  <a:lnTo>
                    <a:pt x="9" y="17"/>
                  </a:lnTo>
                  <a:cubicBezTo>
                    <a:pt x="5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5" y="0"/>
                    <a:pt x="9" y="0"/>
                  </a:cubicBezTo>
                  <a:lnTo>
                    <a:pt x="174" y="0"/>
                  </a:lnTo>
                  <a:lnTo>
                    <a:pt x="174" y="0"/>
                  </a:lnTo>
                  <a:cubicBezTo>
                    <a:pt x="179" y="0"/>
                    <a:pt x="183" y="3"/>
                    <a:pt x="183" y="8"/>
                  </a:cubicBezTo>
                  <a:lnTo>
                    <a:pt x="183" y="8"/>
                  </a:lnTo>
                  <a:cubicBezTo>
                    <a:pt x="183" y="13"/>
                    <a:pt x="179" y="17"/>
                    <a:pt x="174" y="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1" name="STROKE LINE">
              <a:extLst>
                <a:ext uri="{FF2B5EF4-FFF2-40B4-BE49-F238E27FC236}">
                  <a16:creationId xmlns:a16="http://schemas.microsoft.com/office/drawing/2014/main" id="{75FFD448-5B11-BF4D-81B5-0C9695B4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094" y="6363433"/>
              <a:ext cx="65942" cy="21981"/>
            </a:xfrm>
            <a:custGeom>
              <a:avLst/>
              <a:gdLst>
                <a:gd name="T0" fmla="*/ 44 w 53"/>
                <a:gd name="T1" fmla="*/ 17 h 18"/>
                <a:gd name="T2" fmla="*/ 8 w 53"/>
                <a:gd name="T3" fmla="*/ 17 h 18"/>
                <a:gd name="T4" fmla="*/ 8 w 53"/>
                <a:gd name="T5" fmla="*/ 17 h 18"/>
                <a:gd name="T6" fmla="*/ 0 w 53"/>
                <a:gd name="T7" fmla="*/ 8 h 18"/>
                <a:gd name="T8" fmla="*/ 0 w 53"/>
                <a:gd name="T9" fmla="*/ 8 h 18"/>
                <a:gd name="T10" fmla="*/ 8 w 53"/>
                <a:gd name="T11" fmla="*/ 0 h 18"/>
                <a:gd name="T12" fmla="*/ 44 w 53"/>
                <a:gd name="T13" fmla="*/ 0 h 18"/>
                <a:gd name="T14" fmla="*/ 44 w 53"/>
                <a:gd name="T15" fmla="*/ 0 h 18"/>
                <a:gd name="T16" fmla="*/ 52 w 53"/>
                <a:gd name="T17" fmla="*/ 8 h 18"/>
                <a:gd name="T18" fmla="*/ 52 w 53"/>
                <a:gd name="T19" fmla="*/ 8 h 18"/>
                <a:gd name="T20" fmla="*/ 44 w 53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18">
                  <a:moveTo>
                    <a:pt x="44" y="17"/>
                  </a:moveTo>
                  <a:lnTo>
                    <a:pt x="8" y="17"/>
                  </a:lnTo>
                  <a:lnTo>
                    <a:pt x="8" y="17"/>
                  </a:lnTo>
                  <a:cubicBezTo>
                    <a:pt x="3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lnTo>
                    <a:pt x="44" y="0"/>
                  </a:lnTo>
                  <a:lnTo>
                    <a:pt x="44" y="0"/>
                  </a:lnTo>
                  <a:cubicBezTo>
                    <a:pt x="48" y="0"/>
                    <a:pt x="52" y="3"/>
                    <a:pt x="52" y="8"/>
                  </a:cubicBezTo>
                  <a:lnTo>
                    <a:pt x="52" y="8"/>
                  </a:lnTo>
                  <a:cubicBezTo>
                    <a:pt x="52" y="13"/>
                    <a:pt x="48" y="17"/>
                    <a:pt x="44" y="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2" name="STROKE LINE">
              <a:extLst>
                <a:ext uri="{FF2B5EF4-FFF2-40B4-BE49-F238E27FC236}">
                  <a16:creationId xmlns:a16="http://schemas.microsoft.com/office/drawing/2014/main" id="{09A0D065-E93F-D048-86BA-4038B66F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0603" y="4973151"/>
              <a:ext cx="109904" cy="197827"/>
            </a:xfrm>
            <a:custGeom>
              <a:avLst/>
              <a:gdLst>
                <a:gd name="T0" fmla="*/ 76 w 86"/>
                <a:gd name="T1" fmla="*/ 158 h 159"/>
                <a:gd name="T2" fmla="*/ 76 w 86"/>
                <a:gd name="T3" fmla="*/ 158 h 159"/>
                <a:gd name="T4" fmla="*/ 68 w 86"/>
                <a:gd name="T5" fmla="*/ 149 h 159"/>
                <a:gd name="T6" fmla="*/ 68 w 86"/>
                <a:gd name="T7" fmla="*/ 18 h 159"/>
                <a:gd name="T8" fmla="*/ 9 w 86"/>
                <a:gd name="T9" fmla="*/ 18 h 159"/>
                <a:gd name="T10" fmla="*/ 9 w 86"/>
                <a:gd name="T11" fmla="*/ 18 h 159"/>
                <a:gd name="T12" fmla="*/ 0 w 86"/>
                <a:gd name="T13" fmla="*/ 9 h 159"/>
                <a:gd name="T14" fmla="*/ 0 w 86"/>
                <a:gd name="T15" fmla="*/ 9 h 159"/>
                <a:gd name="T16" fmla="*/ 9 w 86"/>
                <a:gd name="T17" fmla="*/ 0 h 159"/>
                <a:gd name="T18" fmla="*/ 76 w 86"/>
                <a:gd name="T19" fmla="*/ 0 h 159"/>
                <a:gd name="T20" fmla="*/ 76 w 86"/>
                <a:gd name="T21" fmla="*/ 0 h 159"/>
                <a:gd name="T22" fmla="*/ 85 w 86"/>
                <a:gd name="T23" fmla="*/ 9 h 159"/>
                <a:gd name="T24" fmla="*/ 85 w 86"/>
                <a:gd name="T25" fmla="*/ 149 h 159"/>
                <a:gd name="T26" fmla="*/ 85 w 86"/>
                <a:gd name="T27" fmla="*/ 149 h 159"/>
                <a:gd name="T28" fmla="*/ 76 w 86"/>
                <a:gd name="T29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59">
                  <a:moveTo>
                    <a:pt x="76" y="158"/>
                  </a:moveTo>
                  <a:lnTo>
                    <a:pt x="76" y="158"/>
                  </a:lnTo>
                  <a:cubicBezTo>
                    <a:pt x="72" y="158"/>
                    <a:pt x="68" y="154"/>
                    <a:pt x="68" y="149"/>
                  </a:cubicBezTo>
                  <a:lnTo>
                    <a:pt x="68" y="18"/>
                  </a:ln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5"/>
                    <a:pt x="4" y="0"/>
                    <a:pt x="9" y="0"/>
                  </a:cubicBezTo>
                  <a:lnTo>
                    <a:pt x="76" y="0"/>
                  </a:lnTo>
                  <a:lnTo>
                    <a:pt x="76" y="0"/>
                  </a:lnTo>
                  <a:cubicBezTo>
                    <a:pt x="81" y="0"/>
                    <a:pt x="85" y="5"/>
                    <a:pt x="85" y="9"/>
                  </a:cubicBezTo>
                  <a:lnTo>
                    <a:pt x="85" y="149"/>
                  </a:lnTo>
                  <a:lnTo>
                    <a:pt x="85" y="149"/>
                  </a:lnTo>
                  <a:cubicBezTo>
                    <a:pt x="85" y="154"/>
                    <a:pt x="81" y="158"/>
                    <a:pt x="76" y="1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3" name="STROKE LINE">
              <a:extLst>
                <a:ext uri="{FF2B5EF4-FFF2-40B4-BE49-F238E27FC236}">
                  <a16:creationId xmlns:a16="http://schemas.microsoft.com/office/drawing/2014/main" id="{91E7DB63-0A06-754F-BD77-BECC3534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8527" y="5258901"/>
              <a:ext cx="21981" cy="302234"/>
            </a:xfrm>
            <a:custGeom>
              <a:avLst/>
              <a:gdLst>
                <a:gd name="T0" fmla="*/ 8 w 18"/>
                <a:gd name="T1" fmla="*/ 240 h 241"/>
                <a:gd name="T2" fmla="*/ 8 w 18"/>
                <a:gd name="T3" fmla="*/ 240 h 241"/>
                <a:gd name="T4" fmla="*/ 0 w 18"/>
                <a:gd name="T5" fmla="*/ 231 h 241"/>
                <a:gd name="T6" fmla="*/ 0 w 18"/>
                <a:gd name="T7" fmla="*/ 9 h 241"/>
                <a:gd name="T8" fmla="*/ 0 w 18"/>
                <a:gd name="T9" fmla="*/ 9 h 241"/>
                <a:gd name="T10" fmla="*/ 8 w 18"/>
                <a:gd name="T11" fmla="*/ 0 h 241"/>
                <a:gd name="T12" fmla="*/ 8 w 18"/>
                <a:gd name="T13" fmla="*/ 0 h 241"/>
                <a:gd name="T14" fmla="*/ 17 w 18"/>
                <a:gd name="T15" fmla="*/ 9 h 241"/>
                <a:gd name="T16" fmla="*/ 17 w 18"/>
                <a:gd name="T17" fmla="*/ 231 h 241"/>
                <a:gd name="T18" fmla="*/ 17 w 18"/>
                <a:gd name="T19" fmla="*/ 231 h 241"/>
                <a:gd name="T20" fmla="*/ 8 w 18"/>
                <a:gd name="T2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41">
                  <a:moveTo>
                    <a:pt x="8" y="240"/>
                  </a:moveTo>
                  <a:lnTo>
                    <a:pt x="8" y="240"/>
                  </a:lnTo>
                  <a:cubicBezTo>
                    <a:pt x="4" y="240"/>
                    <a:pt x="0" y="236"/>
                    <a:pt x="0" y="231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7" y="4"/>
                    <a:pt x="17" y="9"/>
                  </a:cubicBezTo>
                  <a:lnTo>
                    <a:pt x="17" y="231"/>
                  </a:lnTo>
                  <a:lnTo>
                    <a:pt x="17" y="231"/>
                  </a:lnTo>
                  <a:cubicBezTo>
                    <a:pt x="17" y="236"/>
                    <a:pt x="13" y="240"/>
                    <a:pt x="8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44" name="STROKE LINE">
              <a:extLst>
                <a:ext uri="{FF2B5EF4-FFF2-40B4-BE49-F238E27FC236}">
                  <a16:creationId xmlns:a16="http://schemas.microsoft.com/office/drawing/2014/main" id="{23891409-997B-6B46-9301-4BE2D2EE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738" y="4973151"/>
              <a:ext cx="104410" cy="21981"/>
            </a:xfrm>
            <a:custGeom>
              <a:avLst/>
              <a:gdLst>
                <a:gd name="T0" fmla="*/ 74 w 83"/>
                <a:gd name="T1" fmla="*/ 18 h 19"/>
                <a:gd name="T2" fmla="*/ 9 w 83"/>
                <a:gd name="T3" fmla="*/ 18 h 19"/>
                <a:gd name="T4" fmla="*/ 9 w 83"/>
                <a:gd name="T5" fmla="*/ 18 h 19"/>
                <a:gd name="T6" fmla="*/ 0 w 83"/>
                <a:gd name="T7" fmla="*/ 9 h 19"/>
                <a:gd name="T8" fmla="*/ 0 w 83"/>
                <a:gd name="T9" fmla="*/ 9 h 19"/>
                <a:gd name="T10" fmla="*/ 9 w 83"/>
                <a:gd name="T11" fmla="*/ 0 h 19"/>
                <a:gd name="T12" fmla="*/ 74 w 83"/>
                <a:gd name="T13" fmla="*/ 0 h 19"/>
                <a:gd name="T14" fmla="*/ 74 w 83"/>
                <a:gd name="T15" fmla="*/ 0 h 19"/>
                <a:gd name="T16" fmla="*/ 82 w 83"/>
                <a:gd name="T17" fmla="*/ 9 h 19"/>
                <a:gd name="T18" fmla="*/ 82 w 83"/>
                <a:gd name="T19" fmla="*/ 9 h 19"/>
                <a:gd name="T20" fmla="*/ 74 w 83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9">
                  <a:moveTo>
                    <a:pt x="74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5"/>
                    <a:pt x="4" y="0"/>
                    <a:pt x="9" y="0"/>
                  </a:cubicBezTo>
                  <a:lnTo>
                    <a:pt x="74" y="0"/>
                  </a:lnTo>
                  <a:lnTo>
                    <a:pt x="74" y="0"/>
                  </a:lnTo>
                  <a:cubicBezTo>
                    <a:pt x="79" y="0"/>
                    <a:pt x="82" y="5"/>
                    <a:pt x="82" y="9"/>
                  </a:cubicBezTo>
                  <a:lnTo>
                    <a:pt x="82" y="9"/>
                  </a:lnTo>
                  <a:cubicBezTo>
                    <a:pt x="82" y="14"/>
                    <a:pt x="79" y="18"/>
                    <a:pt x="74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1" name="BODY 01 A">
            <a:extLst>
              <a:ext uri="{FF2B5EF4-FFF2-40B4-BE49-F238E27FC236}">
                <a16:creationId xmlns:a16="http://schemas.microsoft.com/office/drawing/2014/main" id="{70877FCF-321C-6145-A786-2E3B326B35ED}"/>
              </a:ext>
            </a:extLst>
          </p:cNvPr>
          <p:cNvSpPr txBox="1"/>
          <p:nvPr/>
        </p:nvSpPr>
        <p:spPr>
          <a:xfrm>
            <a:off x="5588805" y="5168997"/>
            <a:ext cx="59864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 Make a big impact with professional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slides, charts, infographics and more.</a:t>
            </a:r>
          </a:p>
        </p:txBody>
      </p:sp>
      <p:sp>
        <p:nvSpPr>
          <p:cNvPr id="250" name="CIRCLE PERCENT 01">
            <a:extLst>
              <a:ext uri="{FF2B5EF4-FFF2-40B4-BE49-F238E27FC236}">
                <a16:creationId xmlns:a16="http://schemas.microsoft.com/office/drawing/2014/main" id="{72468985-2856-224F-9FB7-AE7DD90F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79" y="4258776"/>
            <a:ext cx="2917949" cy="2912452"/>
          </a:xfrm>
          <a:custGeom>
            <a:avLst/>
            <a:gdLst>
              <a:gd name="T0" fmla="*/ 2339 w 2340"/>
              <a:gd name="T1" fmla="*/ 1169 h 2338"/>
              <a:gd name="T2" fmla="*/ 2339 w 2340"/>
              <a:gd name="T3" fmla="*/ 1169 h 2338"/>
              <a:gd name="T4" fmla="*/ 1170 w 2340"/>
              <a:gd name="T5" fmla="*/ 2337 h 2338"/>
              <a:gd name="T6" fmla="*/ 1170 w 2340"/>
              <a:gd name="T7" fmla="*/ 2337 h 2338"/>
              <a:gd name="T8" fmla="*/ 0 w 2340"/>
              <a:gd name="T9" fmla="*/ 1169 h 2338"/>
              <a:gd name="T10" fmla="*/ 0 w 2340"/>
              <a:gd name="T11" fmla="*/ 1169 h 2338"/>
              <a:gd name="T12" fmla="*/ 1170 w 2340"/>
              <a:gd name="T13" fmla="*/ 0 h 2338"/>
              <a:gd name="T14" fmla="*/ 1170 w 2340"/>
              <a:gd name="T15" fmla="*/ 0 h 2338"/>
              <a:gd name="T16" fmla="*/ 2339 w 2340"/>
              <a:gd name="T17" fmla="*/ 1169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0" h="2338">
                <a:moveTo>
                  <a:pt x="2339" y="1169"/>
                </a:moveTo>
                <a:lnTo>
                  <a:pt x="2339" y="1169"/>
                </a:lnTo>
                <a:cubicBezTo>
                  <a:pt x="2339" y="1815"/>
                  <a:pt x="1815" y="2337"/>
                  <a:pt x="1170" y="2337"/>
                </a:cubicBezTo>
                <a:lnTo>
                  <a:pt x="1170" y="2337"/>
                </a:lnTo>
                <a:cubicBezTo>
                  <a:pt x="524" y="2337"/>
                  <a:pt x="0" y="1815"/>
                  <a:pt x="0" y="1169"/>
                </a:cubicBezTo>
                <a:lnTo>
                  <a:pt x="0" y="1169"/>
                </a:lnTo>
                <a:cubicBezTo>
                  <a:pt x="0" y="523"/>
                  <a:pt x="524" y="0"/>
                  <a:pt x="1170" y="0"/>
                </a:cubicBezTo>
                <a:lnTo>
                  <a:pt x="1170" y="0"/>
                </a:lnTo>
                <a:cubicBezTo>
                  <a:pt x="1815" y="0"/>
                  <a:pt x="2339" y="523"/>
                  <a:pt x="2339" y="11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PERCENTAGE 01">
            <a:extLst>
              <a:ext uri="{FF2B5EF4-FFF2-40B4-BE49-F238E27FC236}">
                <a16:creationId xmlns:a16="http://schemas.microsoft.com/office/drawing/2014/main" id="{45D09243-5EB0-2041-A4F4-6DFED0766BBC}"/>
              </a:ext>
            </a:extLst>
          </p:cNvPr>
          <p:cNvSpPr txBox="1"/>
          <p:nvPr/>
        </p:nvSpPr>
        <p:spPr>
          <a:xfrm>
            <a:off x="1800665" y="5125478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31%</a:t>
            </a:r>
          </a:p>
        </p:txBody>
      </p:sp>
      <p:sp>
        <p:nvSpPr>
          <p:cNvPr id="386" name="LINE 01">
            <a:extLst>
              <a:ext uri="{FF2B5EF4-FFF2-40B4-BE49-F238E27FC236}">
                <a16:creationId xmlns:a16="http://schemas.microsoft.com/office/drawing/2014/main" id="{4CC659E1-E0B0-3D46-9BE6-3FEB0FAF8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-5007" y="5715000"/>
            <a:ext cx="1505683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FC15DA1-8C39-B547-B855-6612F396246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17C1CC1A-DBFC-B646-96B8-4E4CEC98F7E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02588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89EAF42F-506F-B64D-B4F9-2580495CED4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F1FF4A94-6B03-C54B-86AC-CAC127723AC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29" name="LINE 01 B">
            <a:extLst>
              <a:ext uri="{FF2B5EF4-FFF2-40B4-BE49-F238E27FC236}">
                <a16:creationId xmlns:a16="http://schemas.microsoft.com/office/drawing/2014/main" id="{7A283832-53F0-1F41-81A0-C060558B1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95" y="11944456"/>
            <a:ext cx="1823655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0" name="LINE 01 A">
            <a:extLst>
              <a:ext uri="{FF2B5EF4-FFF2-40B4-BE49-F238E27FC236}">
                <a16:creationId xmlns:a16="http://schemas.microsoft.com/office/drawing/2014/main" id="{32F29A22-01F8-2D40-BF88-54DCA3D31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6423" y="11933470"/>
            <a:ext cx="0" cy="1785205"/>
          </a:xfrm>
          <a:prstGeom prst="line">
            <a:avLst/>
          </a:prstGeom>
          <a:noFill/>
          <a:ln w="635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58F86B18-2304-DB47-8924-6855EF40B4A6}"/>
              </a:ext>
            </a:extLst>
          </p:cNvPr>
          <p:cNvSpPr txBox="1"/>
          <p:nvPr/>
        </p:nvSpPr>
        <p:spPr>
          <a:xfrm>
            <a:off x="11960224" y="9927935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4B817630-15D7-EB42-913E-3F636AAAF9FA}"/>
              </a:ext>
            </a:extLst>
          </p:cNvPr>
          <p:cNvSpPr txBox="1"/>
          <p:nvPr/>
        </p:nvSpPr>
        <p:spPr>
          <a:xfrm>
            <a:off x="11953080" y="9255995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graphicFrame>
        <p:nvGraphicFramePr>
          <p:cNvPr id="2" name="Chart 01">
            <a:extLst>
              <a:ext uri="{FF2B5EF4-FFF2-40B4-BE49-F238E27FC236}">
                <a16:creationId xmlns:a16="http://schemas.microsoft.com/office/drawing/2014/main" id="{6B7F6CAE-E51B-B543-B342-94482B370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899988"/>
              </p:ext>
            </p:extLst>
          </p:nvPr>
        </p:nvGraphicFramePr>
        <p:xfrm>
          <a:off x="12084775" y="4430123"/>
          <a:ext cx="4011606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7" name="CIRCLE W 02">
            <a:extLst>
              <a:ext uri="{FF2B5EF4-FFF2-40B4-BE49-F238E27FC236}">
                <a16:creationId xmlns:a16="http://schemas.microsoft.com/office/drawing/2014/main" id="{295DA783-64F1-2348-B577-DBFDE9A0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7556" y="4743222"/>
            <a:ext cx="3323228" cy="332322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8" name="CIRCLE 02">
            <a:extLst>
              <a:ext uri="{FF2B5EF4-FFF2-40B4-BE49-F238E27FC236}">
                <a16:creationId xmlns:a16="http://schemas.microsoft.com/office/drawing/2014/main" id="{94F3A4CF-CFA9-2743-A2E1-4AC50FE9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7556" y="4743222"/>
            <a:ext cx="3323228" cy="3323223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" name="PERCENTAGE 01">
            <a:extLst>
              <a:ext uri="{FF2B5EF4-FFF2-40B4-BE49-F238E27FC236}">
                <a16:creationId xmlns:a16="http://schemas.microsoft.com/office/drawing/2014/main" id="{F6B8C13F-63F4-D142-96D5-8FCE698EE6E3}"/>
              </a:ext>
            </a:extLst>
          </p:cNvPr>
          <p:cNvSpPr txBox="1"/>
          <p:nvPr/>
        </p:nvSpPr>
        <p:spPr>
          <a:xfrm>
            <a:off x="12901959" y="5759569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531" name="LINE 02 B">
            <a:extLst>
              <a:ext uri="{FF2B5EF4-FFF2-40B4-BE49-F238E27FC236}">
                <a16:creationId xmlns:a16="http://schemas.microsoft.com/office/drawing/2014/main" id="{1790A604-4C89-1441-A94C-5AE3261B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9644" y="11944456"/>
            <a:ext cx="1829146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2" name="LINE 02 A">
            <a:extLst>
              <a:ext uri="{FF2B5EF4-FFF2-40B4-BE49-F238E27FC236}">
                <a16:creationId xmlns:a16="http://schemas.microsoft.com/office/drawing/2014/main" id="{5A90FC60-1CD8-644C-A6FF-CBC9D1ACB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56963" y="11933470"/>
            <a:ext cx="0" cy="1785205"/>
          </a:xfrm>
          <a:prstGeom prst="line">
            <a:avLst/>
          </a:prstGeom>
          <a:noFill/>
          <a:ln w="635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3ECB9130-1A4D-6C40-A37D-C28B3D22A7A6}"/>
              </a:ext>
            </a:extLst>
          </p:cNvPr>
          <p:cNvSpPr txBox="1"/>
          <p:nvPr/>
        </p:nvSpPr>
        <p:spPr>
          <a:xfrm>
            <a:off x="17755627" y="9927935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B64F6B85-9DD1-9F47-95B5-1F895FD9D70C}"/>
              </a:ext>
            </a:extLst>
          </p:cNvPr>
          <p:cNvSpPr txBox="1"/>
          <p:nvPr/>
        </p:nvSpPr>
        <p:spPr>
          <a:xfrm>
            <a:off x="17756377" y="9255995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graphicFrame>
        <p:nvGraphicFramePr>
          <p:cNvPr id="51" name="Chart 02">
            <a:extLst>
              <a:ext uri="{FF2B5EF4-FFF2-40B4-BE49-F238E27FC236}">
                <a16:creationId xmlns:a16="http://schemas.microsoft.com/office/drawing/2014/main" id="{D3E4BCB0-F749-BF41-A272-5113DDB44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139748"/>
              </p:ext>
            </p:extLst>
          </p:nvPr>
        </p:nvGraphicFramePr>
        <p:xfrm>
          <a:off x="17875708" y="4419613"/>
          <a:ext cx="4011606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4" name="CIRCLE W 02">
            <a:extLst>
              <a:ext uri="{FF2B5EF4-FFF2-40B4-BE49-F238E27FC236}">
                <a16:creationId xmlns:a16="http://schemas.microsoft.com/office/drawing/2014/main" id="{E0A7ADB4-17A0-EA44-9EA0-A7600313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605" y="4743222"/>
            <a:ext cx="3323225" cy="332322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5" name="CIRCLE 02">
            <a:extLst>
              <a:ext uri="{FF2B5EF4-FFF2-40B4-BE49-F238E27FC236}">
                <a16:creationId xmlns:a16="http://schemas.microsoft.com/office/drawing/2014/main" id="{8B0EDE05-03BC-C74F-8DF8-634FF5B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605" y="4743222"/>
            <a:ext cx="3323225" cy="3323223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PERCENTAGE 02">
            <a:extLst>
              <a:ext uri="{FF2B5EF4-FFF2-40B4-BE49-F238E27FC236}">
                <a16:creationId xmlns:a16="http://schemas.microsoft.com/office/drawing/2014/main" id="{41348259-9745-7149-95D1-536C1D46E667}"/>
              </a:ext>
            </a:extLst>
          </p:cNvPr>
          <p:cNvSpPr txBox="1"/>
          <p:nvPr/>
        </p:nvSpPr>
        <p:spPr>
          <a:xfrm>
            <a:off x="18703927" y="5758443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75%</a:t>
            </a:r>
          </a:p>
        </p:txBody>
      </p:sp>
      <p:grpSp>
        <p:nvGrpSpPr>
          <p:cNvPr id="537" name="ILUSTRATION">
            <a:extLst>
              <a:ext uri="{FF2B5EF4-FFF2-40B4-BE49-F238E27FC236}">
                <a16:creationId xmlns:a16="http://schemas.microsoft.com/office/drawing/2014/main" id="{C1018496-7301-0240-83A8-EBC3BCC2D956}"/>
              </a:ext>
            </a:extLst>
          </p:cNvPr>
          <p:cNvGrpSpPr/>
          <p:nvPr/>
        </p:nvGrpSpPr>
        <p:grpSpPr>
          <a:xfrm>
            <a:off x="2466328" y="4463080"/>
            <a:ext cx="7706590" cy="7327574"/>
            <a:chOff x="2466328" y="4463080"/>
            <a:chExt cx="7706590" cy="7327574"/>
          </a:xfrm>
        </p:grpSpPr>
        <p:sp>
          <p:nvSpPr>
            <p:cNvPr id="415" name="STROKE LINE">
              <a:extLst>
                <a:ext uri="{FF2B5EF4-FFF2-40B4-BE49-F238E27FC236}">
                  <a16:creationId xmlns:a16="http://schemas.microsoft.com/office/drawing/2014/main" id="{DDDD4DCD-8222-2B4B-8599-2B6D436C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698" y="5748427"/>
              <a:ext cx="433944" cy="82396"/>
            </a:xfrm>
            <a:custGeom>
              <a:avLst/>
              <a:gdLst>
                <a:gd name="T0" fmla="*/ 30 w 350"/>
                <a:gd name="T1" fmla="*/ 67 h 68"/>
                <a:gd name="T2" fmla="*/ 30 w 350"/>
                <a:gd name="T3" fmla="*/ 67 h 68"/>
                <a:gd name="T4" fmla="*/ 0 w 350"/>
                <a:gd name="T5" fmla="*/ 38 h 68"/>
                <a:gd name="T6" fmla="*/ 0 w 350"/>
                <a:gd name="T7" fmla="*/ 38 h 68"/>
                <a:gd name="T8" fmla="*/ 29 w 350"/>
                <a:gd name="T9" fmla="*/ 7 h 68"/>
                <a:gd name="T10" fmla="*/ 318 w 350"/>
                <a:gd name="T11" fmla="*/ 0 h 68"/>
                <a:gd name="T12" fmla="*/ 318 w 350"/>
                <a:gd name="T13" fmla="*/ 0 h 68"/>
                <a:gd name="T14" fmla="*/ 348 w 350"/>
                <a:gd name="T15" fmla="*/ 29 h 68"/>
                <a:gd name="T16" fmla="*/ 348 w 350"/>
                <a:gd name="T17" fmla="*/ 29 h 68"/>
                <a:gd name="T18" fmla="*/ 319 w 350"/>
                <a:gd name="T19" fmla="*/ 59 h 68"/>
                <a:gd name="T20" fmla="*/ 30 w 350"/>
                <a:gd name="T2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68">
                  <a:moveTo>
                    <a:pt x="30" y="67"/>
                  </a:moveTo>
                  <a:lnTo>
                    <a:pt x="30" y="67"/>
                  </a:lnTo>
                  <a:cubicBezTo>
                    <a:pt x="14" y="67"/>
                    <a:pt x="1" y="54"/>
                    <a:pt x="0" y="38"/>
                  </a:cubicBezTo>
                  <a:lnTo>
                    <a:pt x="0" y="38"/>
                  </a:lnTo>
                  <a:cubicBezTo>
                    <a:pt x="0" y="22"/>
                    <a:pt x="13" y="8"/>
                    <a:pt x="29" y="7"/>
                  </a:cubicBezTo>
                  <a:lnTo>
                    <a:pt x="318" y="0"/>
                  </a:lnTo>
                  <a:lnTo>
                    <a:pt x="318" y="0"/>
                  </a:lnTo>
                  <a:cubicBezTo>
                    <a:pt x="334" y="0"/>
                    <a:pt x="348" y="13"/>
                    <a:pt x="348" y="29"/>
                  </a:cubicBezTo>
                  <a:lnTo>
                    <a:pt x="348" y="29"/>
                  </a:lnTo>
                  <a:cubicBezTo>
                    <a:pt x="349" y="45"/>
                    <a:pt x="336" y="59"/>
                    <a:pt x="319" y="59"/>
                  </a:cubicBezTo>
                  <a:lnTo>
                    <a:pt x="30" y="6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6" name="STROKE LINE">
              <a:extLst>
                <a:ext uri="{FF2B5EF4-FFF2-40B4-BE49-F238E27FC236}">
                  <a16:creationId xmlns:a16="http://schemas.microsoft.com/office/drawing/2014/main" id="{1A1E3702-254A-1244-80E2-59FE7ED81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698" y="7561095"/>
              <a:ext cx="433944" cy="87887"/>
            </a:xfrm>
            <a:custGeom>
              <a:avLst/>
              <a:gdLst>
                <a:gd name="T0" fmla="*/ 30 w 350"/>
                <a:gd name="T1" fmla="*/ 68 h 69"/>
                <a:gd name="T2" fmla="*/ 30 w 350"/>
                <a:gd name="T3" fmla="*/ 68 h 69"/>
                <a:gd name="T4" fmla="*/ 0 w 350"/>
                <a:gd name="T5" fmla="*/ 40 h 69"/>
                <a:gd name="T6" fmla="*/ 0 w 350"/>
                <a:gd name="T7" fmla="*/ 40 h 69"/>
                <a:gd name="T8" fmla="*/ 29 w 350"/>
                <a:gd name="T9" fmla="*/ 9 h 69"/>
                <a:gd name="T10" fmla="*/ 318 w 350"/>
                <a:gd name="T11" fmla="*/ 2 h 69"/>
                <a:gd name="T12" fmla="*/ 318 w 350"/>
                <a:gd name="T13" fmla="*/ 2 h 69"/>
                <a:gd name="T14" fmla="*/ 348 w 350"/>
                <a:gd name="T15" fmla="*/ 30 h 69"/>
                <a:gd name="T16" fmla="*/ 348 w 350"/>
                <a:gd name="T17" fmla="*/ 30 h 69"/>
                <a:gd name="T18" fmla="*/ 319 w 350"/>
                <a:gd name="T19" fmla="*/ 61 h 69"/>
                <a:gd name="T20" fmla="*/ 30 w 350"/>
                <a:gd name="T2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69">
                  <a:moveTo>
                    <a:pt x="30" y="68"/>
                  </a:moveTo>
                  <a:lnTo>
                    <a:pt x="30" y="68"/>
                  </a:lnTo>
                  <a:cubicBezTo>
                    <a:pt x="14" y="68"/>
                    <a:pt x="1" y="56"/>
                    <a:pt x="0" y="40"/>
                  </a:cubicBezTo>
                  <a:lnTo>
                    <a:pt x="0" y="40"/>
                  </a:lnTo>
                  <a:cubicBezTo>
                    <a:pt x="0" y="23"/>
                    <a:pt x="13" y="9"/>
                    <a:pt x="29" y="9"/>
                  </a:cubicBezTo>
                  <a:lnTo>
                    <a:pt x="318" y="2"/>
                  </a:lnTo>
                  <a:lnTo>
                    <a:pt x="318" y="2"/>
                  </a:lnTo>
                  <a:cubicBezTo>
                    <a:pt x="334" y="0"/>
                    <a:pt x="348" y="15"/>
                    <a:pt x="348" y="30"/>
                  </a:cubicBezTo>
                  <a:lnTo>
                    <a:pt x="348" y="30"/>
                  </a:lnTo>
                  <a:cubicBezTo>
                    <a:pt x="349" y="47"/>
                    <a:pt x="336" y="61"/>
                    <a:pt x="319" y="61"/>
                  </a:cubicBezTo>
                  <a:lnTo>
                    <a:pt x="30" y="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0" name="CIRCLE ICON">
              <a:extLst>
                <a:ext uri="{FF2B5EF4-FFF2-40B4-BE49-F238E27FC236}">
                  <a16:creationId xmlns:a16="http://schemas.microsoft.com/office/drawing/2014/main" id="{09B2A8E3-4B7B-1F4C-8D40-4DA94942C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4755" y="5061812"/>
              <a:ext cx="1428163" cy="14281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36" name="ICON MICRO">
              <a:extLst>
                <a:ext uri="{FF2B5EF4-FFF2-40B4-BE49-F238E27FC236}">
                  <a16:creationId xmlns:a16="http://schemas.microsoft.com/office/drawing/2014/main" id="{DF97E343-E31D-194B-8BD0-6DD9F668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695" y="5330964"/>
              <a:ext cx="586501" cy="872128"/>
            </a:xfrm>
            <a:custGeom>
              <a:avLst/>
              <a:gdLst>
                <a:gd name="connsiteX0" fmla="*/ 37357 w 586501"/>
                <a:gd name="connsiteY0" fmla="*/ 285632 h 872128"/>
                <a:gd name="connsiteX1" fmla="*/ 73468 w 586501"/>
                <a:gd name="connsiteY1" fmla="*/ 323216 h 872128"/>
                <a:gd name="connsiteX2" fmla="*/ 207427 w 586501"/>
                <a:gd name="connsiteY2" fmla="*/ 548187 h 872128"/>
                <a:gd name="connsiteX3" fmla="*/ 291655 w 586501"/>
                <a:gd name="connsiteY3" fmla="*/ 567287 h 872128"/>
                <a:gd name="connsiteX4" fmla="*/ 295339 w 586501"/>
                <a:gd name="connsiteY4" fmla="*/ 565774 h 872128"/>
                <a:gd name="connsiteX5" fmla="*/ 297141 w 586501"/>
                <a:gd name="connsiteY5" fmla="*/ 566484 h 872128"/>
                <a:gd name="connsiteX6" fmla="*/ 377829 w 586501"/>
                <a:gd name="connsiteY6" fmla="*/ 548187 h 872128"/>
                <a:gd name="connsiteX7" fmla="*/ 511787 w 586501"/>
                <a:gd name="connsiteY7" fmla="*/ 323216 h 872128"/>
                <a:gd name="connsiteX8" fmla="*/ 549144 w 586501"/>
                <a:gd name="connsiteY8" fmla="*/ 285632 h 872128"/>
                <a:gd name="connsiteX9" fmla="*/ 586501 w 586501"/>
                <a:gd name="connsiteY9" fmla="*/ 323216 h 872128"/>
                <a:gd name="connsiteX10" fmla="*/ 351732 w 586501"/>
                <a:gd name="connsiteY10" fmla="*/ 634942 h 872128"/>
                <a:gd name="connsiteX11" fmla="*/ 333789 w 586501"/>
                <a:gd name="connsiteY11" fmla="*/ 636909 h 872128"/>
                <a:gd name="connsiteX12" fmla="*/ 333789 w 586501"/>
                <a:gd name="connsiteY12" fmla="*/ 796477 h 872128"/>
                <a:gd name="connsiteX13" fmla="*/ 538043 w 586501"/>
                <a:gd name="connsiteY13" fmla="*/ 796477 h 872128"/>
                <a:gd name="connsiteX14" fmla="*/ 575511 w 586501"/>
                <a:gd name="connsiteY14" fmla="*/ 834928 h 872128"/>
                <a:gd name="connsiteX15" fmla="*/ 538043 w 586501"/>
                <a:gd name="connsiteY15" fmla="*/ 872097 h 872128"/>
                <a:gd name="connsiteX16" fmla="*/ 295419 w 586501"/>
                <a:gd name="connsiteY16" fmla="*/ 872097 h 872128"/>
                <a:gd name="connsiteX17" fmla="*/ 295339 w 586501"/>
                <a:gd name="connsiteY17" fmla="*/ 872128 h 872128"/>
                <a:gd name="connsiteX18" fmla="*/ 295262 w 586501"/>
                <a:gd name="connsiteY18" fmla="*/ 872097 h 872128"/>
                <a:gd name="connsiteX19" fmla="*/ 48454 w 586501"/>
                <a:gd name="connsiteY19" fmla="*/ 872097 h 872128"/>
                <a:gd name="connsiteX20" fmla="*/ 10986 w 586501"/>
                <a:gd name="connsiteY20" fmla="*/ 834928 h 872128"/>
                <a:gd name="connsiteX21" fmla="*/ 48454 w 586501"/>
                <a:gd name="connsiteY21" fmla="*/ 796477 h 872128"/>
                <a:gd name="connsiteX22" fmla="*/ 258170 w 586501"/>
                <a:gd name="connsiteY22" fmla="*/ 796477 h 872128"/>
                <a:gd name="connsiteX23" fmla="*/ 258170 w 586501"/>
                <a:gd name="connsiteY23" fmla="*/ 637640 h 872128"/>
                <a:gd name="connsiteX24" fmla="*/ 233577 w 586501"/>
                <a:gd name="connsiteY24" fmla="*/ 634942 h 872128"/>
                <a:gd name="connsiteX25" fmla="*/ 0 w 586501"/>
                <a:gd name="connsiteY25" fmla="*/ 323216 h 872128"/>
                <a:gd name="connsiteX26" fmla="*/ 37357 w 586501"/>
                <a:gd name="connsiteY26" fmla="*/ 285632 h 872128"/>
                <a:gd name="connsiteX27" fmla="*/ 295366 w 586501"/>
                <a:gd name="connsiteY27" fmla="*/ 0 h 872128"/>
                <a:gd name="connsiteX28" fmla="*/ 454661 w 586501"/>
                <a:gd name="connsiteY28" fmla="*/ 230703 h 872128"/>
                <a:gd name="connsiteX29" fmla="*/ 295366 w 586501"/>
                <a:gd name="connsiteY29" fmla="*/ 460159 h 872128"/>
                <a:gd name="connsiteX30" fmla="*/ 137325 w 586501"/>
                <a:gd name="connsiteY30" fmla="*/ 230703 h 872128"/>
                <a:gd name="connsiteX31" fmla="*/ 295366 w 586501"/>
                <a:gd name="connsiteY31" fmla="*/ 0 h 87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86501" h="872128">
                  <a:moveTo>
                    <a:pt x="37357" y="285632"/>
                  </a:moveTo>
                  <a:cubicBezTo>
                    <a:pt x="57280" y="285632"/>
                    <a:pt x="73468" y="303171"/>
                    <a:pt x="73468" y="323216"/>
                  </a:cubicBezTo>
                  <a:cubicBezTo>
                    <a:pt x="73468" y="423751"/>
                    <a:pt x="128803" y="510897"/>
                    <a:pt x="207427" y="548187"/>
                  </a:cubicBezTo>
                  <a:lnTo>
                    <a:pt x="291655" y="567287"/>
                  </a:lnTo>
                  <a:lnTo>
                    <a:pt x="295339" y="565774"/>
                  </a:lnTo>
                  <a:lnTo>
                    <a:pt x="297141" y="566484"/>
                  </a:lnTo>
                  <a:lnTo>
                    <a:pt x="377829" y="548187"/>
                  </a:lnTo>
                  <a:cubicBezTo>
                    <a:pt x="456453" y="510897"/>
                    <a:pt x="511787" y="423751"/>
                    <a:pt x="511787" y="323216"/>
                  </a:cubicBezTo>
                  <a:cubicBezTo>
                    <a:pt x="511787" y="303171"/>
                    <a:pt x="527975" y="285632"/>
                    <a:pt x="549144" y="285632"/>
                  </a:cubicBezTo>
                  <a:cubicBezTo>
                    <a:pt x="569068" y="285632"/>
                    <a:pt x="586501" y="303171"/>
                    <a:pt x="586501" y="323216"/>
                  </a:cubicBezTo>
                  <a:cubicBezTo>
                    <a:pt x="586501" y="476681"/>
                    <a:pt x="485443" y="605208"/>
                    <a:pt x="351732" y="634942"/>
                  </a:cubicBezTo>
                  <a:lnTo>
                    <a:pt x="333789" y="636909"/>
                  </a:lnTo>
                  <a:lnTo>
                    <a:pt x="333789" y="796477"/>
                  </a:lnTo>
                  <a:lnTo>
                    <a:pt x="538043" y="796477"/>
                  </a:lnTo>
                  <a:cubicBezTo>
                    <a:pt x="558026" y="796477"/>
                    <a:pt x="575511" y="814421"/>
                    <a:pt x="575511" y="834928"/>
                  </a:cubicBezTo>
                  <a:cubicBezTo>
                    <a:pt x="575511" y="855435"/>
                    <a:pt x="558026" y="872097"/>
                    <a:pt x="538043" y="872097"/>
                  </a:cubicBezTo>
                  <a:lnTo>
                    <a:pt x="295419" y="872097"/>
                  </a:lnTo>
                  <a:lnTo>
                    <a:pt x="295339" y="872128"/>
                  </a:lnTo>
                  <a:lnTo>
                    <a:pt x="295262" y="872097"/>
                  </a:lnTo>
                  <a:lnTo>
                    <a:pt x="48454" y="872097"/>
                  </a:lnTo>
                  <a:cubicBezTo>
                    <a:pt x="28471" y="872097"/>
                    <a:pt x="10986" y="855435"/>
                    <a:pt x="10986" y="834928"/>
                  </a:cubicBezTo>
                  <a:cubicBezTo>
                    <a:pt x="10986" y="814421"/>
                    <a:pt x="28471" y="796477"/>
                    <a:pt x="48454" y="796477"/>
                  </a:cubicBezTo>
                  <a:lnTo>
                    <a:pt x="258170" y="796477"/>
                  </a:lnTo>
                  <a:lnTo>
                    <a:pt x="258170" y="637640"/>
                  </a:lnTo>
                  <a:lnTo>
                    <a:pt x="233577" y="634942"/>
                  </a:lnTo>
                  <a:cubicBezTo>
                    <a:pt x="100105" y="605208"/>
                    <a:pt x="0" y="476681"/>
                    <a:pt x="0" y="323216"/>
                  </a:cubicBezTo>
                  <a:cubicBezTo>
                    <a:pt x="0" y="303171"/>
                    <a:pt x="17433" y="285632"/>
                    <a:pt x="37357" y="285632"/>
                  </a:cubicBezTo>
                  <a:close/>
                  <a:moveTo>
                    <a:pt x="295366" y="0"/>
                  </a:moveTo>
                  <a:cubicBezTo>
                    <a:pt x="383166" y="0"/>
                    <a:pt x="454661" y="59858"/>
                    <a:pt x="454661" y="230703"/>
                  </a:cubicBezTo>
                  <a:cubicBezTo>
                    <a:pt x="454661" y="389078"/>
                    <a:pt x="383166" y="460159"/>
                    <a:pt x="295366" y="460159"/>
                  </a:cubicBezTo>
                  <a:cubicBezTo>
                    <a:pt x="207565" y="460159"/>
                    <a:pt x="137325" y="401548"/>
                    <a:pt x="137325" y="230703"/>
                  </a:cubicBezTo>
                  <a:cubicBezTo>
                    <a:pt x="137325" y="59858"/>
                    <a:pt x="207565" y="0"/>
                    <a:pt x="295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5" name="CIRCLE ICON">
              <a:extLst>
                <a:ext uri="{FF2B5EF4-FFF2-40B4-BE49-F238E27FC236}">
                  <a16:creationId xmlns:a16="http://schemas.microsoft.com/office/drawing/2014/main" id="{B7B8E2C3-C863-9846-8F7E-894C47483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4755" y="6874480"/>
              <a:ext cx="1428163" cy="14281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6" name="ICON CAMERA">
              <a:extLst>
                <a:ext uri="{FF2B5EF4-FFF2-40B4-BE49-F238E27FC236}">
                  <a16:creationId xmlns:a16="http://schemas.microsoft.com/office/drawing/2014/main" id="{03AEF95A-E334-7546-8996-1E5ABFA60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808" y="7379830"/>
              <a:ext cx="774506" cy="417463"/>
            </a:xfrm>
            <a:custGeom>
              <a:avLst/>
              <a:gdLst>
                <a:gd name="T0" fmla="*/ 428 w 623"/>
                <a:gd name="T1" fmla="*/ 140 h 335"/>
                <a:gd name="T2" fmla="*/ 428 w 623"/>
                <a:gd name="T3" fmla="*/ 0 h 335"/>
                <a:gd name="T4" fmla="*/ 0 w 623"/>
                <a:gd name="T5" fmla="*/ 0 h 335"/>
                <a:gd name="T6" fmla="*/ 0 w 623"/>
                <a:gd name="T7" fmla="*/ 334 h 335"/>
                <a:gd name="T8" fmla="*/ 428 w 623"/>
                <a:gd name="T9" fmla="*/ 334 h 335"/>
                <a:gd name="T10" fmla="*/ 428 w 623"/>
                <a:gd name="T11" fmla="*/ 195 h 335"/>
                <a:gd name="T12" fmla="*/ 622 w 623"/>
                <a:gd name="T13" fmla="*/ 306 h 335"/>
                <a:gd name="T14" fmla="*/ 622 w 623"/>
                <a:gd name="T15" fmla="*/ 28 h 335"/>
                <a:gd name="T16" fmla="*/ 428 w 623"/>
                <a:gd name="T17" fmla="*/ 14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335">
                  <a:moveTo>
                    <a:pt x="428" y="140"/>
                  </a:moveTo>
                  <a:lnTo>
                    <a:pt x="428" y="0"/>
                  </a:lnTo>
                  <a:lnTo>
                    <a:pt x="0" y="0"/>
                  </a:lnTo>
                  <a:lnTo>
                    <a:pt x="0" y="334"/>
                  </a:lnTo>
                  <a:lnTo>
                    <a:pt x="428" y="334"/>
                  </a:lnTo>
                  <a:lnTo>
                    <a:pt x="428" y="195"/>
                  </a:lnTo>
                  <a:lnTo>
                    <a:pt x="622" y="306"/>
                  </a:lnTo>
                  <a:lnTo>
                    <a:pt x="622" y="28"/>
                  </a:lnTo>
                  <a:lnTo>
                    <a:pt x="428" y="14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3" name="STROKE LINE">
              <a:extLst>
                <a:ext uri="{FF2B5EF4-FFF2-40B4-BE49-F238E27FC236}">
                  <a16:creationId xmlns:a16="http://schemas.microsoft.com/office/drawing/2014/main" id="{3EBD3EC8-EBCF-994F-9365-B9CB3ED1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587" y="4463080"/>
              <a:ext cx="3488013" cy="7327573"/>
            </a:xfrm>
            <a:custGeom>
              <a:avLst/>
              <a:gdLst>
                <a:gd name="T0" fmla="*/ 2770 w 2801"/>
                <a:gd name="T1" fmla="*/ 5880 h 5881"/>
                <a:gd name="T2" fmla="*/ 30 w 2801"/>
                <a:gd name="T3" fmla="*/ 5880 h 5881"/>
                <a:gd name="T4" fmla="*/ 30 w 2801"/>
                <a:gd name="T5" fmla="*/ 5880 h 5881"/>
                <a:gd name="T6" fmla="*/ 0 w 2801"/>
                <a:gd name="T7" fmla="*/ 5851 h 5881"/>
                <a:gd name="T8" fmla="*/ 0 w 2801"/>
                <a:gd name="T9" fmla="*/ 5851 h 5881"/>
                <a:gd name="T10" fmla="*/ 30 w 2801"/>
                <a:gd name="T11" fmla="*/ 5821 h 5881"/>
                <a:gd name="T12" fmla="*/ 2740 w 2801"/>
                <a:gd name="T13" fmla="*/ 5821 h 5881"/>
                <a:gd name="T14" fmla="*/ 2740 w 2801"/>
                <a:gd name="T15" fmla="*/ 30 h 5881"/>
                <a:gd name="T16" fmla="*/ 2740 w 2801"/>
                <a:gd name="T17" fmla="*/ 30 h 5881"/>
                <a:gd name="T18" fmla="*/ 2770 w 2801"/>
                <a:gd name="T19" fmla="*/ 0 h 5881"/>
                <a:gd name="T20" fmla="*/ 2770 w 2801"/>
                <a:gd name="T21" fmla="*/ 0 h 5881"/>
                <a:gd name="T22" fmla="*/ 2800 w 2801"/>
                <a:gd name="T23" fmla="*/ 30 h 5881"/>
                <a:gd name="T24" fmla="*/ 2800 w 2801"/>
                <a:gd name="T25" fmla="*/ 5851 h 5881"/>
                <a:gd name="T26" fmla="*/ 2800 w 2801"/>
                <a:gd name="T27" fmla="*/ 5851 h 5881"/>
                <a:gd name="T28" fmla="*/ 2770 w 2801"/>
                <a:gd name="T29" fmla="*/ 5880 h 5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1" h="5881">
                  <a:moveTo>
                    <a:pt x="2770" y="5880"/>
                  </a:moveTo>
                  <a:lnTo>
                    <a:pt x="30" y="5880"/>
                  </a:lnTo>
                  <a:lnTo>
                    <a:pt x="30" y="5880"/>
                  </a:lnTo>
                  <a:cubicBezTo>
                    <a:pt x="14" y="5880"/>
                    <a:pt x="0" y="5868"/>
                    <a:pt x="0" y="5851"/>
                  </a:cubicBezTo>
                  <a:lnTo>
                    <a:pt x="0" y="5851"/>
                  </a:lnTo>
                  <a:cubicBezTo>
                    <a:pt x="0" y="5835"/>
                    <a:pt x="14" y="5821"/>
                    <a:pt x="30" y="5821"/>
                  </a:cubicBezTo>
                  <a:lnTo>
                    <a:pt x="2740" y="5821"/>
                  </a:lnTo>
                  <a:lnTo>
                    <a:pt x="2740" y="30"/>
                  </a:lnTo>
                  <a:lnTo>
                    <a:pt x="2740" y="30"/>
                  </a:lnTo>
                  <a:cubicBezTo>
                    <a:pt x="2740" y="13"/>
                    <a:pt x="2753" y="0"/>
                    <a:pt x="2770" y="0"/>
                  </a:cubicBezTo>
                  <a:lnTo>
                    <a:pt x="2770" y="0"/>
                  </a:lnTo>
                  <a:cubicBezTo>
                    <a:pt x="2786" y="0"/>
                    <a:pt x="2800" y="13"/>
                    <a:pt x="2800" y="30"/>
                  </a:cubicBezTo>
                  <a:lnTo>
                    <a:pt x="2800" y="5851"/>
                  </a:lnTo>
                  <a:lnTo>
                    <a:pt x="2800" y="5851"/>
                  </a:lnTo>
                  <a:cubicBezTo>
                    <a:pt x="2800" y="5868"/>
                    <a:pt x="2786" y="5880"/>
                    <a:pt x="2770" y="58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1" name="STROKE LINE">
              <a:extLst>
                <a:ext uri="{FF2B5EF4-FFF2-40B4-BE49-F238E27FC236}">
                  <a16:creationId xmlns:a16="http://schemas.microsoft.com/office/drawing/2014/main" id="{533CEACF-9201-1D44-B6C3-CD6CB3D2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494" y="4463080"/>
              <a:ext cx="1592951" cy="76901"/>
            </a:xfrm>
            <a:custGeom>
              <a:avLst/>
              <a:gdLst>
                <a:gd name="T0" fmla="*/ 1246 w 1277"/>
                <a:gd name="T1" fmla="*/ 60 h 61"/>
                <a:gd name="T2" fmla="*/ 29 w 1277"/>
                <a:gd name="T3" fmla="*/ 60 h 61"/>
                <a:gd name="T4" fmla="*/ 29 w 1277"/>
                <a:gd name="T5" fmla="*/ 60 h 61"/>
                <a:gd name="T6" fmla="*/ 0 w 1277"/>
                <a:gd name="T7" fmla="*/ 30 h 61"/>
                <a:gd name="T8" fmla="*/ 0 w 1277"/>
                <a:gd name="T9" fmla="*/ 30 h 61"/>
                <a:gd name="T10" fmla="*/ 29 w 1277"/>
                <a:gd name="T11" fmla="*/ 0 h 61"/>
                <a:gd name="T12" fmla="*/ 1246 w 1277"/>
                <a:gd name="T13" fmla="*/ 0 h 61"/>
                <a:gd name="T14" fmla="*/ 1246 w 1277"/>
                <a:gd name="T15" fmla="*/ 0 h 61"/>
                <a:gd name="T16" fmla="*/ 1276 w 1277"/>
                <a:gd name="T17" fmla="*/ 30 h 61"/>
                <a:gd name="T18" fmla="*/ 1276 w 1277"/>
                <a:gd name="T19" fmla="*/ 30 h 61"/>
                <a:gd name="T20" fmla="*/ 1246 w 1277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7" h="61">
                  <a:moveTo>
                    <a:pt x="1246" y="60"/>
                  </a:moveTo>
                  <a:lnTo>
                    <a:pt x="29" y="60"/>
                  </a:lnTo>
                  <a:lnTo>
                    <a:pt x="29" y="60"/>
                  </a:lnTo>
                  <a:cubicBezTo>
                    <a:pt x="13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3" y="0"/>
                    <a:pt x="29" y="0"/>
                  </a:cubicBezTo>
                  <a:lnTo>
                    <a:pt x="1246" y="0"/>
                  </a:lnTo>
                  <a:lnTo>
                    <a:pt x="1246" y="0"/>
                  </a:lnTo>
                  <a:cubicBezTo>
                    <a:pt x="1262" y="0"/>
                    <a:pt x="1276" y="13"/>
                    <a:pt x="1276" y="30"/>
                  </a:cubicBezTo>
                  <a:lnTo>
                    <a:pt x="1276" y="30"/>
                  </a:lnTo>
                  <a:cubicBezTo>
                    <a:pt x="1276" y="46"/>
                    <a:pt x="1262" y="60"/>
                    <a:pt x="1246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2" name="STROKE LINE">
              <a:extLst>
                <a:ext uri="{FF2B5EF4-FFF2-40B4-BE49-F238E27FC236}">
                  <a16:creationId xmlns:a16="http://schemas.microsoft.com/office/drawing/2014/main" id="{D8A37A46-2A13-3541-A31B-432698DF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535" y="4463080"/>
              <a:ext cx="461407" cy="76901"/>
            </a:xfrm>
            <a:custGeom>
              <a:avLst/>
              <a:gdLst>
                <a:gd name="T0" fmla="*/ 341 w 372"/>
                <a:gd name="T1" fmla="*/ 60 h 61"/>
                <a:gd name="T2" fmla="*/ 30 w 372"/>
                <a:gd name="T3" fmla="*/ 60 h 61"/>
                <a:gd name="T4" fmla="*/ 30 w 372"/>
                <a:gd name="T5" fmla="*/ 60 h 61"/>
                <a:gd name="T6" fmla="*/ 0 w 372"/>
                <a:gd name="T7" fmla="*/ 30 h 61"/>
                <a:gd name="T8" fmla="*/ 0 w 372"/>
                <a:gd name="T9" fmla="*/ 30 h 61"/>
                <a:gd name="T10" fmla="*/ 30 w 372"/>
                <a:gd name="T11" fmla="*/ 0 h 61"/>
                <a:gd name="T12" fmla="*/ 341 w 372"/>
                <a:gd name="T13" fmla="*/ 0 h 61"/>
                <a:gd name="T14" fmla="*/ 341 w 372"/>
                <a:gd name="T15" fmla="*/ 0 h 61"/>
                <a:gd name="T16" fmla="*/ 371 w 372"/>
                <a:gd name="T17" fmla="*/ 30 h 61"/>
                <a:gd name="T18" fmla="*/ 371 w 372"/>
                <a:gd name="T19" fmla="*/ 30 h 61"/>
                <a:gd name="T20" fmla="*/ 341 w 372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61">
                  <a:moveTo>
                    <a:pt x="341" y="60"/>
                  </a:moveTo>
                  <a:lnTo>
                    <a:pt x="30" y="60"/>
                  </a:lnTo>
                  <a:lnTo>
                    <a:pt x="30" y="60"/>
                  </a:lnTo>
                  <a:cubicBezTo>
                    <a:pt x="13" y="60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13"/>
                    <a:pt x="13" y="0"/>
                    <a:pt x="30" y="0"/>
                  </a:cubicBezTo>
                  <a:lnTo>
                    <a:pt x="341" y="0"/>
                  </a:lnTo>
                  <a:lnTo>
                    <a:pt x="341" y="0"/>
                  </a:lnTo>
                  <a:cubicBezTo>
                    <a:pt x="358" y="0"/>
                    <a:pt x="371" y="13"/>
                    <a:pt x="371" y="30"/>
                  </a:cubicBezTo>
                  <a:lnTo>
                    <a:pt x="371" y="30"/>
                  </a:lnTo>
                  <a:cubicBezTo>
                    <a:pt x="371" y="46"/>
                    <a:pt x="358" y="60"/>
                    <a:pt x="341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4" name="STROKE LINE">
              <a:extLst>
                <a:ext uri="{FF2B5EF4-FFF2-40B4-BE49-F238E27FC236}">
                  <a16:creationId xmlns:a16="http://schemas.microsoft.com/office/drawing/2014/main" id="{1D0CC096-0EB7-194E-BA78-401ECBE49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197" y="11713753"/>
              <a:ext cx="576760" cy="76901"/>
            </a:xfrm>
            <a:custGeom>
              <a:avLst/>
              <a:gdLst>
                <a:gd name="T0" fmla="*/ 431 w 462"/>
                <a:gd name="T1" fmla="*/ 59 h 60"/>
                <a:gd name="T2" fmla="*/ 29 w 462"/>
                <a:gd name="T3" fmla="*/ 59 h 60"/>
                <a:gd name="T4" fmla="*/ 29 w 462"/>
                <a:gd name="T5" fmla="*/ 59 h 60"/>
                <a:gd name="T6" fmla="*/ 0 w 462"/>
                <a:gd name="T7" fmla="*/ 30 h 60"/>
                <a:gd name="T8" fmla="*/ 0 w 462"/>
                <a:gd name="T9" fmla="*/ 30 h 60"/>
                <a:gd name="T10" fmla="*/ 29 w 462"/>
                <a:gd name="T11" fmla="*/ 0 h 60"/>
                <a:gd name="T12" fmla="*/ 431 w 462"/>
                <a:gd name="T13" fmla="*/ 0 h 60"/>
                <a:gd name="T14" fmla="*/ 431 w 462"/>
                <a:gd name="T15" fmla="*/ 0 h 60"/>
                <a:gd name="T16" fmla="*/ 461 w 462"/>
                <a:gd name="T17" fmla="*/ 30 h 60"/>
                <a:gd name="T18" fmla="*/ 461 w 462"/>
                <a:gd name="T19" fmla="*/ 30 h 60"/>
                <a:gd name="T20" fmla="*/ 431 w 462"/>
                <a:gd name="T2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60">
                  <a:moveTo>
                    <a:pt x="431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14" y="59"/>
                    <a:pt x="0" y="47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29" y="0"/>
                  </a:cubicBezTo>
                  <a:lnTo>
                    <a:pt x="431" y="0"/>
                  </a:lnTo>
                  <a:lnTo>
                    <a:pt x="431" y="0"/>
                  </a:lnTo>
                  <a:cubicBezTo>
                    <a:pt x="447" y="0"/>
                    <a:pt x="461" y="14"/>
                    <a:pt x="461" y="30"/>
                  </a:cubicBezTo>
                  <a:lnTo>
                    <a:pt x="461" y="30"/>
                  </a:lnTo>
                  <a:cubicBezTo>
                    <a:pt x="461" y="47"/>
                    <a:pt x="447" y="59"/>
                    <a:pt x="431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5" name="STROKE LINE">
              <a:extLst>
                <a:ext uri="{FF2B5EF4-FFF2-40B4-BE49-F238E27FC236}">
                  <a16:creationId xmlns:a16="http://schemas.microsoft.com/office/drawing/2014/main" id="{221E5DBE-35BE-294E-BBC0-117148E3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328" y="8928837"/>
              <a:ext cx="417463" cy="2861817"/>
            </a:xfrm>
            <a:custGeom>
              <a:avLst/>
              <a:gdLst>
                <a:gd name="T0" fmla="*/ 305 w 336"/>
                <a:gd name="T1" fmla="*/ 2297 h 2298"/>
                <a:gd name="T2" fmla="*/ 29 w 336"/>
                <a:gd name="T3" fmla="*/ 2297 h 2298"/>
                <a:gd name="T4" fmla="*/ 29 w 336"/>
                <a:gd name="T5" fmla="*/ 2297 h 2298"/>
                <a:gd name="T6" fmla="*/ 0 w 336"/>
                <a:gd name="T7" fmla="*/ 2268 h 2298"/>
                <a:gd name="T8" fmla="*/ 0 w 336"/>
                <a:gd name="T9" fmla="*/ 29 h 2298"/>
                <a:gd name="T10" fmla="*/ 0 w 336"/>
                <a:gd name="T11" fmla="*/ 29 h 2298"/>
                <a:gd name="T12" fmla="*/ 29 w 336"/>
                <a:gd name="T13" fmla="*/ 0 h 2298"/>
                <a:gd name="T14" fmla="*/ 29 w 336"/>
                <a:gd name="T15" fmla="*/ 0 h 2298"/>
                <a:gd name="T16" fmla="*/ 59 w 336"/>
                <a:gd name="T17" fmla="*/ 29 h 2298"/>
                <a:gd name="T18" fmla="*/ 59 w 336"/>
                <a:gd name="T19" fmla="*/ 2238 h 2298"/>
                <a:gd name="T20" fmla="*/ 305 w 336"/>
                <a:gd name="T21" fmla="*/ 2238 h 2298"/>
                <a:gd name="T22" fmla="*/ 305 w 336"/>
                <a:gd name="T23" fmla="*/ 2238 h 2298"/>
                <a:gd name="T24" fmla="*/ 335 w 336"/>
                <a:gd name="T25" fmla="*/ 2268 h 2298"/>
                <a:gd name="T26" fmla="*/ 335 w 336"/>
                <a:gd name="T27" fmla="*/ 2268 h 2298"/>
                <a:gd name="T28" fmla="*/ 305 w 336"/>
                <a:gd name="T29" fmla="*/ 2297 h 2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6" h="2298">
                  <a:moveTo>
                    <a:pt x="305" y="2297"/>
                  </a:moveTo>
                  <a:lnTo>
                    <a:pt x="29" y="2297"/>
                  </a:lnTo>
                  <a:lnTo>
                    <a:pt x="29" y="2297"/>
                  </a:lnTo>
                  <a:cubicBezTo>
                    <a:pt x="14" y="2297"/>
                    <a:pt x="0" y="2285"/>
                    <a:pt x="0" y="2268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4" y="0"/>
                    <a:pt x="29" y="0"/>
                  </a:cubicBezTo>
                  <a:lnTo>
                    <a:pt x="29" y="0"/>
                  </a:lnTo>
                  <a:cubicBezTo>
                    <a:pt x="46" y="0"/>
                    <a:pt x="59" y="13"/>
                    <a:pt x="59" y="29"/>
                  </a:cubicBezTo>
                  <a:lnTo>
                    <a:pt x="59" y="2238"/>
                  </a:lnTo>
                  <a:lnTo>
                    <a:pt x="305" y="2238"/>
                  </a:lnTo>
                  <a:lnTo>
                    <a:pt x="305" y="2238"/>
                  </a:lnTo>
                  <a:cubicBezTo>
                    <a:pt x="322" y="2238"/>
                    <a:pt x="335" y="2252"/>
                    <a:pt x="335" y="2268"/>
                  </a:cubicBezTo>
                  <a:lnTo>
                    <a:pt x="335" y="2268"/>
                  </a:lnTo>
                  <a:cubicBezTo>
                    <a:pt x="335" y="2285"/>
                    <a:pt x="322" y="2297"/>
                    <a:pt x="305" y="2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6" name="STROKE LINE">
              <a:extLst>
                <a:ext uri="{FF2B5EF4-FFF2-40B4-BE49-F238E27FC236}">
                  <a16:creationId xmlns:a16="http://schemas.microsoft.com/office/drawing/2014/main" id="{BCD6FD8B-CDDB-3E40-96C1-55C35F04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328" y="4463080"/>
              <a:ext cx="659152" cy="1175488"/>
            </a:xfrm>
            <a:custGeom>
              <a:avLst/>
              <a:gdLst>
                <a:gd name="T0" fmla="*/ 29 w 528"/>
                <a:gd name="T1" fmla="*/ 944 h 945"/>
                <a:gd name="T2" fmla="*/ 29 w 528"/>
                <a:gd name="T3" fmla="*/ 944 h 945"/>
                <a:gd name="T4" fmla="*/ 0 w 528"/>
                <a:gd name="T5" fmla="*/ 915 h 945"/>
                <a:gd name="T6" fmla="*/ 0 w 528"/>
                <a:gd name="T7" fmla="*/ 30 h 945"/>
                <a:gd name="T8" fmla="*/ 0 w 528"/>
                <a:gd name="T9" fmla="*/ 30 h 945"/>
                <a:gd name="T10" fmla="*/ 29 w 528"/>
                <a:gd name="T11" fmla="*/ 0 h 945"/>
                <a:gd name="T12" fmla="*/ 497 w 528"/>
                <a:gd name="T13" fmla="*/ 0 h 945"/>
                <a:gd name="T14" fmla="*/ 497 w 528"/>
                <a:gd name="T15" fmla="*/ 0 h 945"/>
                <a:gd name="T16" fmla="*/ 527 w 528"/>
                <a:gd name="T17" fmla="*/ 30 h 945"/>
                <a:gd name="T18" fmla="*/ 527 w 528"/>
                <a:gd name="T19" fmla="*/ 30 h 945"/>
                <a:gd name="T20" fmla="*/ 497 w 528"/>
                <a:gd name="T21" fmla="*/ 60 h 945"/>
                <a:gd name="T22" fmla="*/ 59 w 528"/>
                <a:gd name="T23" fmla="*/ 60 h 945"/>
                <a:gd name="T24" fmla="*/ 59 w 528"/>
                <a:gd name="T25" fmla="*/ 915 h 945"/>
                <a:gd name="T26" fmla="*/ 59 w 528"/>
                <a:gd name="T27" fmla="*/ 915 h 945"/>
                <a:gd name="T28" fmla="*/ 29 w 528"/>
                <a:gd name="T29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8" h="945">
                  <a:moveTo>
                    <a:pt x="29" y="944"/>
                  </a:moveTo>
                  <a:lnTo>
                    <a:pt x="29" y="944"/>
                  </a:lnTo>
                  <a:cubicBezTo>
                    <a:pt x="14" y="944"/>
                    <a:pt x="0" y="931"/>
                    <a:pt x="0" y="915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13"/>
                    <a:pt x="14" y="0"/>
                    <a:pt x="29" y="0"/>
                  </a:cubicBezTo>
                  <a:lnTo>
                    <a:pt x="497" y="0"/>
                  </a:lnTo>
                  <a:lnTo>
                    <a:pt x="497" y="0"/>
                  </a:lnTo>
                  <a:cubicBezTo>
                    <a:pt x="514" y="0"/>
                    <a:pt x="527" y="13"/>
                    <a:pt x="527" y="30"/>
                  </a:cubicBezTo>
                  <a:lnTo>
                    <a:pt x="527" y="30"/>
                  </a:lnTo>
                  <a:cubicBezTo>
                    <a:pt x="527" y="46"/>
                    <a:pt x="514" y="60"/>
                    <a:pt x="497" y="60"/>
                  </a:cubicBezTo>
                  <a:lnTo>
                    <a:pt x="59" y="60"/>
                  </a:lnTo>
                  <a:lnTo>
                    <a:pt x="59" y="915"/>
                  </a:lnTo>
                  <a:lnTo>
                    <a:pt x="59" y="915"/>
                  </a:lnTo>
                  <a:cubicBezTo>
                    <a:pt x="59" y="931"/>
                    <a:pt x="46" y="944"/>
                    <a:pt x="29" y="9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5" name="RECTANGLE">
              <a:extLst>
                <a:ext uri="{FF2B5EF4-FFF2-40B4-BE49-F238E27FC236}">
                  <a16:creationId xmlns:a16="http://schemas.microsoft.com/office/drawing/2014/main" id="{74906782-67A6-0A4F-B346-1892A57F4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42" y="10098830"/>
              <a:ext cx="5267724" cy="13512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6" name="LINE STROKE">
              <a:extLst>
                <a:ext uri="{FF2B5EF4-FFF2-40B4-BE49-F238E27FC236}">
                  <a16:creationId xmlns:a16="http://schemas.microsoft.com/office/drawing/2014/main" id="{3ABFDDAC-D94E-9945-8FBE-5CB2BA9A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197" y="10615166"/>
              <a:ext cx="1664361" cy="76901"/>
            </a:xfrm>
            <a:custGeom>
              <a:avLst/>
              <a:gdLst>
                <a:gd name="T0" fmla="*/ 1307 w 1338"/>
                <a:gd name="T1" fmla="*/ 59 h 60"/>
                <a:gd name="T2" fmla="*/ 29 w 1338"/>
                <a:gd name="T3" fmla="*/ 59 h 60"/>
                <a:gd name="T4" fmla="*/ 29 w 1338"/>
                <a:gd name="T5" fmla="*/ 59 h 60"/>
                <a:gd name="T6" fmla="*/ 0 w 1338"/>
                <a:gd name="T7" fmla="*/ 29 h 60"/>
                <a:gd name="T8" fmla="*/ 0 w 1338"/>
                <a:gd name="T9" fmla="*/ 29 h 60"/>
                <a:gd name="T10" fmla="*/ 29 w 1338"/>
                <a:gd name="T11" fmla="*/ 0 h 60"/>
                <a:gd name="T12" fmla="*/ 1307 w 1338"/>
                <a:gd name="T13" fmla="*/ 0 h 60"/>
                <a:gd name="T14" fmla="*/ 1307 w 1338"/>
                <a:gd name="T15" fmla="*/ 0 h 60"/>
                <a:gd name="T16" fmla="*/ 1337 w 1338"/>
                <a:gd name="T17" fmla="*/ 29 h 60"/>
                <a:gd name="T18" fmla="*/ 1337 w 1338"/>
                <a:gd name="T19" fmla="*/ 29 h 60"/>
                <a:gd name="T20" fmla="*/ 1307 w 1338"/>
                <a:gd name="T2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8" h="60">
                  <a:moveTo>
                    <a:pt x="1307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14" y="59"/>
                    <a:pt x="0" y="46"/>
                    <a:pt x="0" y="29"/>
                  </a:cubicBezTo>
                  <a:lnTo>
                    <a:pt x="0" y="29"/>
                  </a:lnTo>
                  <a:cubicBezTo>
                    <a:pt x="0" y="13"/>
                    <a:pt x="14" y="0"/>
                    <a:pt x="29" y="0"/>
                  </a:cubicBezTo>
                  <a:lnTo>
                    <a:pt x="1307" y="0"/>
                  </a:lnTo>
                  <a:lnTo>
                    <a:pt x="1307" y="0"/>
                  </a:lnTo>
                  <a:cubicBezTo>
                    <a:pt x="1323" y="0"/>
                    <a:pt x="1337" y="13"/>
                    <a:pt x="1337" y="29"/>
                  </a:cubicBezTo>
                  <a:lnTo>
                    <a:pt x="1337" y="29"/>
                  </a:lnTo>
                  <a:cubicBezTo>
                    <a:pt x="1337" y="46"/>
                    <a:pt x="1323" y="59"/>
                    <a:pt x="1307" y="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7" name="LINE STROKE">
              <a:extLst>
                <a:ext uri="{FF2B5EF4-FFF2-40B4-BE49-F238E27FC236}">
                  <a16:creationId xmlns:a16="http://schemas.microsoft.com/office/drawing/2014/main" id="{139C4DDD-A366-E846-AE68-B2628413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197" y="10939251"/>
              <a:ext cx="2708019" cy="76901"/>
            </a:xfrm>
            <a:custGeom>
              <a:avLst/>
              <a:gdLst>
                <a:gd name="T0" fmla="*/ 2145 w 2176"/>
                <a:gd name="T1" fmla="*/ 60 h 61"/>
                <a:gd name="T2" fmla="*/ 29 w 2176"/>
                <a:gd name="T3" fmla="*/ 60 h 61"/>
                <a:gd name="T4" fmla="*/ 29 w 2176"/>
                <a:gd name="T5" fmla="*/ 60 h 61"/>
                <a:gd name="T6" fmla="*/ 0 w 2176"/>
                <a:gd name="T7" fmla="*/ 29 h 61"/>
                <a:gd name="T8" fmla="*/ 0 w 2176"/>
                <a:gd name="T9" fmla="*/ 29 h 61"/>
                <a:gd name="T10" fmla="*/ 29 w 2176"/>
                <a:gd name="T11" fmla="*/ 0 h 61"/>
                <a:gd name="T12" fmla="*/ 2145 w 2176"/>
                <a:gd name="T13" fmla="*/ 0 h 61"/>
                <a:gd name="T14" fmla="*/ 2145 w 2176"/>
                <a:gd name="T15" fmla="*/ 0 h 61"/>
                <a:gd name="T16" fmla="*/ 2175 w 2176"/>
                <a:gd name="T17" fmla="*/ 29 h 61"/>
                <a:gd name="T18" fmla="*/ 2175 w 2176"/>
                <a:gd name="T19" fmla="*/ 29 h 61"/>
                <a:gd name="T20" fmla="*/ 2145 w 2176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6" h="61">
                  <a:moveTo>
                    <a:pt x="2145" y="60"/>
                  </a:moveTo>
                  <a:lnTo>
                    <a:pt x="29" y="60"/>
                  </a:lnTo>
                  <a:lnTo>
                    <a:pt x="29" y="60"/>
                  </a:lnTo>
                  <a:cubicBezTo>
                    <a:pt x="14" y="60"/>
                    <a:pt x="0" y="46"/>
                    <a:pt x="0" y="29"/>
                  </a:cubicBezTo>
                  <a:lnTo>
                    <a:pt x="0" y="29"/>
                  </a:lnTo>
                  <a:cubicBezTo>
                    <a:pt x="0" y="13"/>
                    <a:pt x="14" y="0"/>
                    <a:pt x="29" y="0"/>
                  </a:cubicBezTo>
                  <a:lnTo>
                    <a:pt x="2145" y="0"/>
                  </a:lnTo>
                  <a:lnTo>
                    <a:pt x="2145" y="0"/>
                  </a:lnTo>
                  <a:cubicBezTo>
                    <a:pt x="2162" y="0"/>
                    <a:pt x="2175" y="13"/>
                    <a:pt x="2175" y="29"/>
                  </a:cubicBezTo>
                  <a:lnTo>
                    <a:pt x="2175" y="29"/>
                  </a:lnTo>
                  <a:cubicBezTo>
                    <a:pt x="2175" y="46"/>
                    <a:pt x="2162" y="60"/>
                    <a:pt x="2145" y="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8" name="CIRCLE STAR">
              <a:extLst>
                <a:ext uri="{FF2B5EF4-FFF2-40B4-BE49-F238E27FC236}">
                  <a16:creationId xmlns:a16="http://schemas.microsoft.com/office/drawing/2014/main" id="{97718F14-77C6-B04A-BDB7-E881EB64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482" y="10335028"/>
              <a:ext cx="873375" cy="873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9" name="STAR">
              <a:extLst>
                <a:ext uri="{FF2B5EF4-FFF2-40B4-BE49-F238E27FC236}">
                  <a16:creationId xmlns:a16="http://schemas.microsoft.com/office/drawing/2014/main" id="{1622986E-3BBA-E14B-9FFD-E885ED65D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747" y="10532774"/>
              <a:ext cx="505350" cy="483378"/>
            </a:xfrm>
            <a:custGeom>
              <a:avLst/>
              <a:gdLst>
                <a:gd name="T0" fmla="*/ 202 w 405"/>
                <a:gd name="T1" fmla="*/ 0 h 386"/>
                <a:gd name="T2" fmla="*/ 276 w 405"/>
                <a:gd name="T3" fmla="*/ 114 h 386"/>
                <a:gd name="T4" fmla="*/ 404 w 405"/>
                <a:gd name="T5" fmla="*/ 147 h 386"/>
                <a:gd name="T6" fmla="*/ 321 w 405"/>
                <a:gd name="T7" fmla="*/ 248 h 386"/>
                <a:gd name="T8" fmla="*/ 327 w 405"/>
                <a:gd name="T9" fmla="*/ 385 h 386"/>
                <a:gd name="T10" fmla="*/ 202 w 405"/>
                <a:gd name="T11" fmla="*/ 332 h 386"/>
                <a:gd name="T12" fmla="*/ 78 w 405"/>
                <a:gd name="T13" fmla="*/ 385 h 386"/>
                <a:gd name="T14" fmla="*/ 83 w 405"/>
                <a:gd name="T15" fmla="*/ 248 h 386"/>
                <a:gd name="T16" fmla="*/ 0 w 405"/>
                <a:gd name="T17" fmla="*/ 147 h 386"/>
                <a:gd name="T18" fmla="*/ 128 w 405"/>
                <a:gd name="T19" fmla="*/ 114 h 386"/>
                <a:gd name="T20" fmla="*/ 202 w 405"/>
                <a:gd name="T2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5" h="386">
                  <a:moveTo>
                    <a:pt x="202" y="0"/>
                  </a:moveTo>
                  <a:lnTo>
                    <a:pt x="276" y="114"/>
                  </a:lnTo>
                  <a:lnTo>
                    <a:pt x="404" y="147"/>
                  </a:lnTo>
                  <a:lnTo>
                    <a:pt x="321" y="248"/>
                  </a:lnTo>
                  <a:lnTo>
                    <a:pt x="327" y="385"/>
                  </a:lnTo>
                  <a:lnTo>
                    <a:pt x="202" y="332"/>
                  </a:lnTo>
                  <a:lnTo>
                    <a:pt x="78" y="385"/>
                  </a:lnTo>
                  <a:lnTo>
                    <a:pt x="83" y="248"/>
                  </a:lnTo>
                  <a:lnTo>
                    <a:pt x="0" y="147"/>
                  </a:lnTo>
                  <a:lnTo>
                    <a:pt x="128" y="114"/>
                  </a:lnTo>
                  <a:lnTo>
                    <a:pt x="2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7" name="RECTANGLE BASE GIRL">
              <a:extLst>
                <a:ext uri="{FF2B5EF4-FFF2-40B4-BE49-F238E27FC236}">
                  <a16:creationId xmlns:a16="http://schemas.microsoft.com/office/drawing/2014/main" id="{D88D67EA-7168-FC45-82B6-2BD4C2D4D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42" y="4825614"/>
              <a:ext cx="5267724" cy="52732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8" name="HAIR">
              <a:extLst>
                <a:ext uri="{FF2B5EF4-FFF2-40B4-BE49-F238E27FC236}">
                  <a16:creationId xmlns:a16="http://schemas.microsoft.com/office/drawing/2014/main" id="{43C20DB5-DFBA-CD48-A21D-ECF11F63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971" y="5896738"/>
              <a:ext cx="2510270" cy="2087315"/>
            </a:xfrm>
            <a:custGeom>
              <a:avLst/>
              <a:gdLst>
                <a:gd name="T0" fmla="*/ 1759 w 2015"/>
                <a:gd name="T1" fmla="*/ 1043 h 1675"/>
                <a:gd name="T2" fmla="*/ 1759 w 2015"/>
                <a:gd name="T3" fmla="*/ 1043 h 1675"/>
                <a:gd name="T4" fmla="*/ 1753 w 2015"/>
                <a:gd name="T5" fmla="*/ 653 h 1675"/>
                <a:gd name="T6" fmla="*/ 1753 w 2015"/>
                <a:gd name="T7" fmla="*/ 653 h 1675"/>
                <a:gd name="T8" fmla="*/ 1753 w 2015"/>
                <a:gd name="T9" fmla="*/ 229 h 1675"/>
                <a:gd name="T10" fmla="*/ 1753 w 2015"/>
                <a:gd name="T11" fmla="*/ 229 h 1675"/>
                <a:gd name="T12" fmla="*/ 1036 w 2015"/>
                <a:gd name="T13" fmla="*/ 3 h 1675"/>
                <a:gd name="T14" fmla="*/ 1036 w 2015"/>
                <a:gd name="T15" fmla="*/ 3 h 1675"/>
                <a:gd name="T16" fmla="*/ 262 w 2015"/>
                <a:gd name="T17" fmla="*/ 229 h 1675"/>
                <a:gd name="T18" fmla="*/ 262 w 2015"/>
                <a:gd name="T19" fmla="*/ 229 h 1675"/>
                <a:gd name="T20" fmla="*/ 262 w 2015"/>
                <a:gd name="T21" fmla="*/ 653 h 1675"/>
                <a:gd name="T22" fmla="*/ 262 w 2015"/>
                <a:gd name="T23" fmla="*/ 653 h 1675"/>
                <a:gd name="T24" fmla="*/ 255 w 2015"/>
                <a:gd name="T25" fmla="*/ 1043 h 1675"/>
                <a:gd name="T26" fmla="*/ 255 w 2015"/>
                <a:gd name="T27" fmla="*/ 1043 h 1675"/>
                <a:gd name="T28" fmla="*/ 272 w 2015"/>
                <a:gd name="T29" fmla="*/ 1464 h 1675"/>
                <a:gd name="T30" fmla="*/ 272 w 2015"/>
                <a:gd name="T31" fmla="*/ 1464 h 1675"/>
                <a:gd name="T32" fmla="*/ 1007 w 2015"/>
                <a:gd name="T33" fmla="*/ 1559 h 1675"/>
                <a:gd name="T34" fmla="*/ 1007 w 2015"/>
                <a:gd name="T35" fmla="*/ 1559 h 1675"/>
                <a:gd name="T36" fmla="*/ 1743 w 2015"/>
                <a:gd name="T37" fmla="*/ 1464 h 1675"/>
                <a:gd name="T38" fmla="*/ 1743 w 2015"/>
                <a:gd name="T39" fmla="*/ 1464 h 1675"/>
                <a:gd name="T40" fmla="*/ 1759 w 2015"/>
                <a:gd name="T41" fmla="*/ 1043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5" h="1675">
                  <a:moveTo>
                    <a:pt x="1759" y="1043"/>
                  </a:moveTo>
                  <a:lnTo>
                    <a:pt x="1759" y="1043"/>
                  </a:lnTo>
                  <a:cubicBezTo>
                    <a:pt x="1979" y="767"/>
                    <a:pt x="1753" y="653"/>
                    <a:pt x="1753" y="653"/>
                  </a:cubicBezTo>
                  <a:lnTo>
                    <a:pt x="1753" y="653"/>
                  </a:lnTo>
                  <a:cubicBezTo>
                    <a:pt x="1938" y="364"/>
                    <a:pt x="1753" y="229"/>
                    <a:pt x="1753" y="229"/>
                  </a:cubicBezTo>
                  <a:lnTo>
                    <a:pt x="1753" y="229"/>
                  </a:lnTo>
                  <a:cubicBezTo>
                    <a:pt x="1753" y="229"/>
                    <a:pt x="1381" y="5"/>
                    <a:pt x="1036" y="3"/>
                  </a:cubicBezTo>
                  <a:lnTo>
                    <a:pt x="1036" y="3"/>
                  </a:lnTo>
                  <a:cubicBezTo>
                    <a:pt x="665" y="0"/>
                    <a:pt x="262" y="229"/>
                    <a:pt x="262" y="229"/>
                  </a:cubicBezTo>
                  <a:lnTo>
                    <a:pt x="262" y="229"/>
                  </a:lnTo>
                  <a:cubicBezTo>
                    <a:pt x="262" y="229"/>
                    <a:pt x="76" y="364"/>
                    <a:pt x="262" y="653"/>
                  </a:cubicBezTo>
                  <a:lnTo>
                    <a:pt x="262" y="653"/>
                  </a:lnTo>
                  <a:cubicBezTo>
                    <a:pt x="262" y="653"/>
                    <a:pt x="36" y="767"/>
                    <a:pt x="255" y="1043"/>
                  </a:cubicBezTo>
                  <a:lnTo>
                    <a:pt x="255" y="1043"/>
                  </a:lnTo>
                  <a:cubicBezTo>
                    <a:pt x="255" y="1043"/>
                    <a:pt x="0" y="1188"/>
                    <a:pt x="272" y="1464"/>
                  </a:cubicBezTo>
                  <a:lnTo>
                    <a:pt x="272" y="1464"/>
                  </a:lnTo>
                  <a:cubicBezTo>
                    <a:pt x="478" y="1674"/>
                    <a:pt x="842" y="1605"/>
                    <a:pt x="1007" y="1559"/>
                  </a:cubicBezTo>
                  <a:lnTo>
                    <a:pt x="1007" y="1559"/>
                  </a:lnTo>
                  <a:cubicBezTo>
                    <a:pt x="1172" y="1605"/>
                    <a:pt x="1537" y="1674"/>
                    <a:pt x="1743" y="1464"/>
                  </a:cubicBezTo>
                  <a:lnTo>
                    <a:pt x="1743" y="1464"/>
                  </a:lnTo>
                  <a:cubicBezTo>
                    <a:pt x="2014" y="1188"/>
                    <a:pt x="1759" y="1043"/>
                    <a:pt x="1759" y="10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19" name="HAND">
              <a:extLst>
                <a:ext uri="{FF2B5EF4-FFF2-40B4-BE49-F238E27FC236}">
                  <a16:creationId xmlns:a16="http://schemas.microsoft.com/office/drawing/2014/main" id="{7420C17C-3A1E-A942-8CB3-BEDECA62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648" y="7016701"/>
              <a:ext cx="1148025" cy="1433654"/>
            </a:xfrm>
            <a:custGeom>
              <a:avLst/>
              <a:gdLst>
                <a:gd name="T0" fmla="*/ 587 w 920"/>
                <a:gd name="T1" fmla="*/ 45 h 1152"/>
                <a:gd name="T2" fmla="*/ 587 w 920"/>
                <a:gd name="T3" fmla="*/ 45 h 1152"/>
                <a:gd name="T4" fmla="*/ 427 w 920"/>
                <a:gd name="T5" fmla="*/ 133 h 1152"/>
                <a:gd name="T6" fmla="*/ 427 w 920"/>
                <a:gd name="T7" fmla="*/ 133 h 1152"/>
                <a:gd name="T8" fmla="*/ 295 w 920"/>
                <a:gd name="T9" fmla="*/ 425 h 1152"/>
                <a:gd name="T10" fmla="*/ 295 w 920"/>
                <a:gd name="T11" fmla="*/ 425 h 1152"/>
                <a:gd name="T12" fmla="*/ 173 w 920"/>
                <a:gd name="T13" fmla="*/ 130 h 1152"/>
                <a:gd name="T14" fmla="*/ 173 w 920"/>
                <a:gd name="T15" fmla="*/ 130 h 1152"/>
                <a:gd name="T16" fmla="*/ 73 w 920"/>
                <a:gd name="T17" fmla="*/ 462 h 1152"/>
                <a:gd name="T18" fmla="*/ 73 w 920"/>
                <a:gd name="T19" fmla="*/ 462 h 1152"/>
                <a:gd name="T20" fmla="*/ 47 w 920"/>
                <a:gd name="T21" fmla="*/ 771 h 1152"/>
                <a:gd name="T22" fmla="*/ 570 w 920"/>
                <a:gd name="T23" fmla="*/ 1151 h 1152"/>
                <a:gd name="T24" fmla="*/ 776 w 920"/>
                <a:gd name="T25" fmla="*/ 715 h 1152"/>
                <a:gd name="T26" fmla="*/ 776 w 920"/>
                <a:gd name="T27" fmla="*/ 715 h 1152"/>
                <a:gd name="T28" fmla="*/ 886 w 920"/>
                <a:gd name="T29" fmla="*/ 349 h 1152"/>
                <a:gd name="T30" fmla="*/ 886 w 920"/>
                <a:gd name="T31" fmla="*/ 349 h 1152"/>
                <a:gd name="T32" fmla="*/ 802 w 920"/>
                <a:gd name="T33" fmla="*/ 312 h 1152"/>
                <a:gd name="T34" fmla="*/ 802 w 920"/>
                <a:gd name="T35" fmla="*/ 312 h 1152"/>
                <a:gd name="T36" fmla="*/ 832 w 920"/>
                <a:gd name="T37" fmla="*/ 215 h 1152"/>
                <a:gd name="T38" fmla="*/ 832 w 920"/>
                <a:gd name="T39" fmla="*/ 215 h 1152"/>
                <a:gd name="T40" fmla="*/ 739 w 920"/>
                <a:gd name="T41" fmla="*/ 93 h 1152"/>
                <a:gd name="T42" fmla="*/ 739 w 920"/>
                <a:gd name="T43" fmla="*/ 93 h 1152"/>
                <a:gd name="T44" fmla="*/ 677 w 920"/>
                <a:gd name="T45" fmla="*/ 18 h 1152"/>
                <a:gd name="T46" fmla="*/ 677 w 920"/>
                <a:gd name="T47" fmla="*/ 18 h 1152"/>
                <a:gd name="T48" fmla="*/ 587 w 920"/>
                <a:gd name="T49" fmla="*/ 45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0" h="1152">
                  <a:moveTo>
                    <a:pt x="587" y="45"/>
                  </a:moveTo>
                  <a:lnTo>
                    <a:pt x="587" y="45"/>
                  </a:lnTo>
                  <a:cubicBezTo>
                    <a:pt x="551" y="13"/>
                    <a:pt x="483" y="17"/>
                    <a:pt x="427" y="133"/>
                  </a:cubicBezTo>
                  <a:lnTo>
                    <a:pt x="427" y="133"/>
                  </a:lnTo>
                  <a:cubicBezTo>
                    <a:pt x="385" y="221"/>
                    <a:pt x="295" y="425"/>
                    <a:pt x="295" y="425"/>
                  </a:cubicBezTo>
                  <a:lnTo>
                    <a:pt x="295" y="425"/>
                  </a:lnTo>
                  <a:cubicBezTo>
                    <a:pt x="282" y="236"/>
                    <a:pt x="223" y="122"/>
                    <a:pt x="173" y="130"/>
                  </a:cubicBezTo>
                  <a:lnTo>
                    <a:pt x="173" y="130"/>
                  </a:lnTo>
                  <a:cubicBezTo>
                    <a:pt x="122" y="138"/>
                    <a:pt x="137" y="304"/>
                    <a:pt x="73" y="462"/>
                  </a:cubicBezTo>
                  <a:lnTo>
                    <a:pt x="73" y="462"/>
                  </a:lnTo>
                  <a:cubicBezTo>
                    <a:pt x="0" y="645"/>
                    <a:pt x="47" y="771"/>
                    <a:pt x="47" y="771"/>
                  </a:cubicBezTo>
                  <a:lnTo>
                    <a:pt x="570" y="1151"/>
                  </a:lnTo>
                  <a:lnTo>
                    <a:pt x="776" y="715"/>
                  </a:lnTo>
                  <a:lnTo>
                    <a:pt x="776" y="715"/>
                  </a:lnTo>
                  <a:cubicBezTo>
                    <a:pt x="776" y="715"/>
                    <a:pt x="919" y="428"/>
                    <a:pt x="886" y="349"/>
                  </a:cubicBezTo>
                  <a:lnTo>
                    <a:pt x="886" y="349"/>
                  </a:lnTo>
                  <a:cubicBezTo>
                    <a:pt x="862" y="288"/>
                    <a:pt x="802" y="312"/>
                    <a:pt x="802" y="312"/>
                  </a:cubicBezTo>
                  <a:lnTo>
                    <a:pt x="802" y="312"/>
                  </a:lnTo>
                  <a:cubicBezTo>
                    <a:pt x="802" y="312"/>
                    <a:pt x="821" y="258"/>
                    <a:pt x="832" y="215"/>
                  </a:cubicBezTo>
                  <a:lnTo>
                    <a:pt x="832" y="215"/>
                  </a:lnTo>
                  <a:cubicBezTo>
                    <a:pt x="849" y="143"/>
                    <a:pt x="822" y="91"/>
                    <a:pt x="739" y="93"/>
                  </a:cubicBezTo>
                  <a:lnTo>
                    <a:pt x="739" y="93"/>
                  </a:lnTo>
                  <a:cubicBezTo>
                    <a:pt x="739" y="93"/>
                    <a:pt x="737" y="35"/>
                    <a:pt x="677" y="18"/>
                  </a:cubicBezTo>
                  <a:lnTo>
                    <a:pt x="677" y="18"/>
                  </a:lnTo>
                  <a:cubicBezTo>
                    <a:pt x="617" y="0"/>
                    <a:pt x="587" y="45"/>
                    <a:pt x="587" y="45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0" name="BACK NECK">
              <a:extLst>
                <a:ext uri="{FF2B5EF4-FFF2-40B4-BE49-F238E27FC236}">
                  <a16:creationId xmlns:a16="http://schemas.microsoft.com/office/drawing/2014/main" id="{0FF1F741-C79C-254C-9D9C-6ADD969E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138" y="6857404"/>
              <a:ext cx="1334782" cy="1115067"/>
            </a:xfrm>
            <a:custGeom>
              <a:avLst/>
              <a:gdLst>
                <a:gd name="T0" fmla="*/ 649 w 1073"/>
                <a:gd name="T1" fmla="*/ 896 h 897"/>
                <a:gd name="T2" fmla="*/ 649 w 1073"/>
                <a:gd name="T3" fmla="*/ 896 h 897"/>
                <a:gd name="T4" fmla="*/ 1072 w 1073"/>
                <a:gd name="T5" fmla="*/ 457 h 897"/>
                <a:gd name="T6" fmla="*/ 1072 w 1073"/>
                <a:gd name="T7" fmla="*/ 457 h 897"/>
                <a:gd name="T8" fmla="*/ 1050 w 1073"/>
                <a:gd name="T9" fmla="*/ 450 h 897"/>
                <a:gd name="T10" fmla="*/ 1050 w 1073"/>
                <a:gd name="T11" fmla="*/ 450 h 897"/>
                <a:gd name="T12" fmla="*/ 739 w 1073"/>
                <a:gd name="T13" fmla="*/ 402 h 897"/>
                <a:gd name="T14" fmla="*/ 739 w 1073"/>
                <a:gd name="T15" fmla="*/ 0 h 897"/>
                <a:gd name="T16" fmla="*/ 226 w 1073"/>
                <a:gd name="T17" fmla="*/ 0 h 897"/>
                <a:gd name="T18" fmla="*/ 226 w 1073"/>
                <a:gd name="T19" fmla="*/ 398 h 897"/>
                <a:gd name="T20" fmla="*/ 226 w 1073"/>
                <a:gd name="T21" fmla="*/ 398 h 897"/>
                <a:gd name="T22" fmla="*/ 0 w 1073"/>
                <a:gd name="T23" fmla="*/ 446 h 897"/>
                <a:gd name="T24" fmla="*/ 0 w 1073"/>
                <a:gd name="T25" fmla="*/ 446 h 897"/>
                <a:gd name="T26" fmla="*/ 649 w 1073"/>
                <a:gd name="T27" fmla="*/ 896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3" h="897">
                  <a:moveTo>
                    <a:pt x="649" y="896"/>
                  </a:moveTo>
                  <a:lnTo>
                    <a:pt x="649" y="896"/>
                  </a:lnTo>
                  <a:cubicBezTo>
                    <a:pt x="649" y="896"/>
                    <a:pt x="975" y="871"/>
                    <a:pt x="1072" y="457"/>
                  </a:cubicBezTo>
                  <a:lnTo>
                    <a:pt x="1072" y="457"/>
                  </a:lnTo>
                  <a:cubicBezTo>
                    <a:pt x="1065" y="454"/>
                    <a:pt x="1057" y="452"/>
                    <a:pt x="1050" y="450"/>
                  </a:cubicBezTo>
                  <a:lnTo>
                    <a:pt x="1050" y="450"/>
                  </a:lnTo>
                  <a:cubicBezTo>
                    <a:pt x="976" y="431"/>
                    <a:pt x="831" y="414"/>
                    <a:pt x="739" y="402"/>
                  </a:cubicBezTo>
                  <a:lnTo>
                    <a:pt x="739" y="0"/>
                  </a:lnTo>
                  <a:lnTo>
                    <a:pt x="226" y="0"/>
                  </a:lnTo>
                  <a:lnTo>
                    <a:pt x="226" y="398"/>
                  </a:lnTo>
                  <a:lnTo>
                    <a:pt x="226" y="398"/>
                  </a:lnTo>
                  <a:cubicBezTo>
                    <a:pt x="121" y="409"/>
                    <a:pt x="86" y="426"/>
                    <a:pt x="0" y="446"/>
                  </a:cubicBezTo>
                  <a:lnTo>
                    <a:pt x="0" y="446"/>
                  </a:lnTo>
                  <a:cubicBezTo>
                    <a:pt x="60" y="563"/>
                    <a:pt x="234" y="807"/>
                    <a:pt x="649" y="896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1" name="SHIRT">
              <a:extLst>
                <a:ext uri="{FF2B5EF4-FFF2-40B4-BE49-F238E27FC236}">
                  <a16:creationId xmlns:a16="http://schemas.microsoft.com/office/drawing/2014/main" id="{0101E2F5-6063-9E45-B576-7C65D457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2" y="7407293"/>
              <a:ext cx="4608572" cy="2691537"/>
            </a:xfrm>
            <a:custGeom>
              <a:avLst/>
              <a:gdLst>
                <a:gd name="T0" fmla="*/ 3032 w 3700"/>
                <a:gd name="T1" fmla="*/ 450 h 2162"/>
                <a:gd name="T2" fmla="*/ 2796 w 3700"/>
                <a:gd name="T3" fmla="*/ 781 h 2162"/>
                <a:gd name="T4" fmla="*/ 2735 w 3700"/>
                <a:gd name="T5" fmla="*/ 563 h 2162"/>
                <a:gd name="T6" fmla="*/ 2735 w 3700"/>
                <a:gd name="T7" fmla="*/ 563 h 2162"/>
                <a:gd name="T8" fmla="*/ 2597 w 3700"/>
                <a:gd name="T9" fmla="*/ 288 h 2162"/>
                <a:gd name="T10" fmla="*/ 2597 w 3700"/>
                <a:gd name="T11" fmla="*/ 288 h 2162"/>
                <a:gd name="T12" fmla="*/ 2192 w 3700"/>
                <a:gd name="T13" fmla="*/ 11 h 2162"/>
                <a:gd name="T14" fmla="*/ 2192 w 3700"/>
                <a:gd name="T15" fmla="*/ 11 h 2162"/>
                <a:gd name="T16" fmla="*/ 1769 w 3700"/>
                <a:gd name="T17" fmla="*/ 450 h 2162"/>
                <a:gd name="T18" fmla="*/ 1769 w 3700"/>
                <a:gd name="T19" fmla="*/ 450 h 2162"/>
                <a:gd name="T20" fmla="*/ 1120 w 3700"/>
                <a:gd name="T21" fmla="*/ 0 h 2162"/>
                <a:gd name="T22" fmla="*/ 1120 w 3700"/>
                <a:gd name="T23" fmla="*/ 0 h 2162"/>
                <a:gd name="T24" fmla="*/ 986 w 3700"/>
                <a:gd name="T25" fmla="*/ 36 h 2162"/>
                <a:gd name="T26" fmla="*/ 986 w 3700"/>
                <a:gd name="T27" fmla="*/ 36 h 2162"/>
                <a:gd name="T28" fmla="*/ 760 w 3700"/>
                <a:gd name="T29" fmla="*/ 140 h 2162"/>
                <a:gd name="T30" fmla="*/ 760 w 3700"/>
                <a:gd name="T31" fmla="*/ 140 h 2162"/>
                <a:gd name="T32" fmla="*/ 470 w 3700"/>
                <a:gd name="T33" fmla="*/ 434 h 2162"/>
                <a:gd name="T34" fmla="*/ 470 w 3700"/>
                <a:gd name="T35" fmla="*/ 434 h 2162"/>
                <a:gd name="T36" fmla="*/ 18 w 3700"/>
                <a:gd name="T37" fmla="*/ 1440 h 2162"/>
                <a:gd name="T38" fmla="*/ 18 w 3700"/>
                <a:gd name="T39" fmla="*/ 1440 h 2162"/>
                <a:gd name="T40" fmla="*/ 360 w 3700"/>
                <a:gd name="T41" fmla="*/ 2161 h 2162"/>
                <a:gd name="T42" fmla="*/ 2443 w 3700"/>
                <a:gd name="T43" fmla="*/ 2161 h 2162"/>
                <a:gd name="T44" fmla="*/ 2443 w 3700"/>
                <a:gd name="T45" fmla="*/ 2161 h 2162"/>
                <a:gd name="T46" fmla="*/ 2813 w 3700"/>
                <a:gd name="T47" fmla="*/ 2079 h 2162"/>
                <a:gd name="T48" fmla="*/ 2813 w 3700"/>
                <a:gd name="T49" fmla="*/ 2079 h 2162"/>
                <a:gd name="T50" fmla="*/ 3179 w 3700"/>
                <a:gd name="T51" fmla="*/ 1756 h 2162"/>
                <a:gd name="T52" fmla="*/ 3699 w 3700"/>
                <a:gd name="T53" fmla="*/ 936 h 2162"/>
                <a:gd name="T54" fmla="*/ 3032 w 3700"/>
                <a:gd name="T55" fmla="*/ 450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00" h="2162">
                  <a:moveTo>
                    <a:pt x="3032" y="450"/>
                  </a:moveTo>
                  <a:lnTo>
                    <a:pt x="2796" y="781"/>
                  </a:lnTo>
                  <a:lnTo>
                    <a:pt x="2735" y="563"/>
                  </a:lnTo>
                  <a:lnTo>
                    <a:pt x="2735" y="563"/>
                  </a:lnTo>
                  <a:cubicBezTo>
                    <a:pt x="2707" y="462"/>
                    <a:pt x="2659" y="368"/>
                    <a:pt x="2597" y="288"/>
                  </a:cubicBezTo>
                  <a:lnTo>
                    <a:pt x="2597" y="288"/>
                  </a:lnTo>
                  <a:cubicBezTo>
                    <a:pt x="2495" y="157"/>
                    <a:pt x="2355" y="59"/>
                    <a:pt x="2192" y="11"/>
                  </a:cubicBezTo>
                  <a:lnTo>
                    <a:pt x="2192" y="11"/>
                  </a:lnTo>
                  <a:cubicBezTo>
                    <a:pt x="2095" y="425"/>
                    <a:pt x="1769" y="450"/>
                    <a:pt x="1769" y="450"/>
                  </a:cubicBezTo>
                  <a:lnTo>
                    <a:pt x="1769" y="450"/>
                  </a:lnTo>
                  <a:cubicBezTo>
                    <a:pt x="1354" y="361"/>
                    <a:pt x="1180" y="117"/>
                    <a:pt x="1120" y="0"/>
                  </a:cubicBezTo>
                  <a:lnTo>
                    <a:pt x="1120" y="0"/>
                  </a:lnTo>
                  <a:cubicBezTo>
                    <a:pt x="1072" y="11"/>
                    <a:pt x="1027" y="23"/>
                    <a:pt x="986" y="36"/>
                  </a:cubicBezTo>
                  <a:lnTo>
                    <a:pt x="986" y="36"/>
                  </a:lnTo>
                  <a:cubicBezTo>
                    <a:pt x="905" y="60"/>
                    <a:pt x="829" y="95"/>
                    <a:pt x="760" y="140"/>
                  </a:cubicBezTo>
                  <a:lnTo>
                    <a:pt x="760" y="140"/>
                  </a:lnTo>
                  <a:cubicBezTo>
                    <a:pt x="643" y="215"/>
                    <a:pt x="544" y="315"/>
                    <a:pt x="470" y="434"/>
                  </a:cubicBezTo>
                  <a:lnTo>
                    <a:pt x="470" y="434"/>
                  </a:lnTo>
                  <a:cubicBezTo>
                    <a:pt x="293" y="720"/>
                    <a:pt x="29" y="1182"/>
                    <a:pt x="18" y="1440"/>
                  </a:cubicBezTo>
                  <a:lnTo>
                    <a:pt x="18" y="1440"/>
                  </a:lnTo>
                  <a:cubicBezTo>
                    <a:pt x="0" y="1864"/>
                    <a:pt x="360" y="2161"/>
                    <a:pt x="360" y="2161"/>
                  </a:cubicBezTo>
                  <a:lnTo>
                    <a:pt x="2443" y="2161"/>
                  </a:lnTo>
                  <a:lnTo>
                    <a:pt x="2443" y="2161"/>
                  </a:lnTo>
                  <a:cubicBezTo>
                    <a:pt x="2573" y="2161"/>
                    <a:pt x="2699" y="2132"/>
                    <a:pt x="2813" y="2079"/>
                  </a:cubicBezTo>
                  <a:lnTo>
                    <a:pt x="2813" y="2079"/>
                  </a:lnTo>
                  <a:cubicBezTo>
                    <a:pt x="2961" y="2010"/>
                    <a:pt x="3089" y="1899"/>
                    <a:pt x="3179" y="1756"/>
                  </a:cubicBezTo>
                  <a:lnTo>
                    <a:pt x="3699" y="936"/>
                  </a:lnTo>
                  <a:lnTo>
                    <a:pt x="3032" y="4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2" name="SHIRT SHADOW">
              <a:extLst>
                <a:ext uri="{FF2B5EF4-FFF2-40B4-BE49-F238E27FC236}">
                  <a16:creationId xmlns:a16="http://schemas.microsoft.com/office/drawing/2014/main" id="{CCB781D1-C9FC-B143-B25D-4A76D42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109" y="8884893"/>
              <a:ext cx="428449" cy="1159007"/>
            </a:xfrm>
            <a:custGeom>
              <a:avLst/>
              <a:gdLst>
                <a:gd name="T0" fmla="*/ 177 w 342"/>
                <a:gd name="T1" fmla="*/ 0 h 929"/>
                <a:gd name="T2" fmla="*/ 0 w 342"/>
                <a:gd name="T3" fmla="*/ 319 h 929"/>
                <a:gd name="T4" fmla="*/ 341 w 342"/>
                <a:gd name="T5" fmla="*/ 928 h 929"/>
                <a:gd name="T6" fmla="*/ 177 w 342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929">
                  <a:moveTo>
                    <a:pt x="177" y="0"/>
                  </a:moveTo>
                  <a:lnTo>
                    <a:pt x="0" y="319"/>
                  </a:lnTo>
                  <a:lnTo>
                    <a:pt x="341" y="928"/>
                  </a:lnTo>
                  <a:lnTo>
                    <a:pt x="177" y="0"/>
                  </a:lnTo>
                </a:path>
              </a:pathLst>
            </a:custGeom>
            <a:solidFill>
              <a:srgbClr val="303657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40" name="SHIRT SHADOW">
              <a:extLst>
                <a:ext uri="{FF2B5EF4-FFF2-40B4-BE49-F238E27FC236}">
                  <a16:creationId xmlns:a16="http://schemas.microsoft.com/office/drawing/2014/main" id="{063D9155-6E44-E94C-A4EF-1B43AAD7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920" y="7418278"/>
              <a:ext cx="1878584" cy="2680552"/>
            </a:xfrm>
            <a:custGeom>
              <a:avLst/>
              <a:gdLst>
                <a:gd name="T0" fmla="*/ 840 w 1508"/>
                <a:gd name="T1" fmla="*/ 439 h 2151"/>
                <a:gd name="T2" fmla="*/ 604 w 1508"/>
                <a:gd name="T3" fmla="*/ 770 h 2151"/>
                <a:gd name="T4" fmla="*/ 543 w 1508"/>
                <a:gd name="T5" fmla="*/ 552 h 2151"/>
                <a:gd name="T6" fmla="*/ 543 w 1508"/>
                <a:gd name="T7" fmla="*/ 552 h 2151"/>
                <a:gd name="T8" fmla="*/ 405 w 1508"/>
                <a:gd name="T9" fmla="*/ 277 h 2151"/>
                <a:gd name="T10" fmla="*/ 405 w 1508"/>
                <a:gd name="T11" fmla="*/ 277 h 2151"/>
                <a:gd name="T12" fmla="*/ 0 w 1508"/>
                <a:gd name="T13" fmla="*/ 0 h 2151"/>
                <a:gd name="T14" fmla="*/ 223 w 1508"/>
                <a:gd name="T15" fmla="*/ 661 h 2151"/>
                <a:gd name="T16" fmla="*/ 223 w 1508"/>
                <a:gd name="T17" fmla="*/ 661 h 2151"/>
                <a:gd name="T18" fmla="*/ 350 w 1508"/>
                <a:gd name="T19" fmla="*/ 978 h 2151"/>
                <a:gd name="T20" fmla="*/ 350 w 1508"/>
                <a:gd name="T21" fmla="*/ 978 h 2151"/>
                <a:gd name="T22" fmla="*/ 192 w 1508"/>
                <a:gd name="T23" fmla="*/ 1485 h 2151"/>
                <a:gd name="T24" fmla="*/ 192 w 1508"/>
                <a:gd name="T25" fmla="*/ 2150 h 2151"/>
                <a:gd name="T26" fmla="*/ 251 w 1508"/>
                <a:gd name="T27" fmla="*/ 2150 h 2151"/>
                <a:gd name="T28" fmla="*/ 251 w 1508"/>
                <a:gd name="T29" fmla="*/ 2150 h 2151"/>
                <a:gd name="T30" fmla="*/ 621 w 1508"/>
                <a:gd name="T31" fmla="*/ 2068 h 2151"/>
                <a:gd name="T32" fmla="*/ 621 w 1508"/>
                <a:gd name="T33" fmla="*/ 2068 h 2151"/>
                <a:gd name="T34" fmla="*/ 987 w 1508"/>
                <a:gd name="T35" fmla="*/ 1745 h 2151"/>
                <a:gd name="T36" fmla="*/ 1507 w 1508"/>
                <a:gd name="T37" fmla="*/ 925 h 2151"/>
                <a:gd name="T38" fmla="*/ 840 w 1508"/>
                <a:gd name="T39" fmla="*/ 439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8" h="2151">
                  <a:moveTo>
                    <a:pt x="840" y="439"/>
                  </a:moveTo>
                  <a:lnTo>
                    <a:pt x="604" y="770"/>
                  </a:lnTo>
                  <a:lnTo>
                    <a:pt x="543" y="552"/>
                  </a:lnTo>
                  <a:lnTo>
                    <a:pt x="543" y="552"/>
                  </a:lnTo>
                  <a:cubicBezTo>
                    <a:pt x="515" y="451"/>
                    <a:pt x="467" y="357"/>
                    <a:pt x="405" y="277"/>
                  </a:cubicBezTo>
                  <a:lnTo>
                    <a:pt x="405" y="277"/>
                  </a:lnTo>
                  <a:cubicBezTo>
                    <a:pt x="303" y="146"/>
                    <a:pt x="163" y="48"/>
                    <a:pt x="0" y="0"/>
                  </a:cubicBezTo>
                  <a:lnTo>
                    <a:pt x="223" y="661"/>
                  </a:lnTo>
                  <a:lnTo>
                    <a:pt x="223" y="661"/>
                  </a:lnTo>
                  <a:cubicBezTo>
                    <a:pt x="223" y="661"/>
                    <a:pt x="241" y="695"/>
                    <a:pt x="350" y="978"/>
                  </a:cubicBezTo>
                  <a:lnTo>
                    <a:pt x="350" y="978"/>
                  </a:lnTo>
                  <a:cubicBezTo>
                    <a:pt x="459" y="1260"/>
                    <a:pt x="192" y="1485"/>
                    <a:pt x="192" y="1485"/>
                  </a:cubicBezTo>
                  <a:lnTo>
                    <a:pt x="192" y="2150"/>
                  </a:lnTo>
                  <a:lnTo>
                    <a:pt x="251" y="2150"/>
                  </a:lnTo>
                  <a:lnTo>
                    <a:pt x="251" y="2150"/>
                  </a:lnTo>
                  <a:cubicBezTo>
                    <a:pt x="381" y="2150"/>
                    <a:pt x="507" y="2121"/>
                    <a:pt x="621" y="2068"/>
                  </a:cubicBezTo>
                  <a:lnTo>
                    <a:pt x="621" y="2068"/>
                  </a:lnTo>
                  <a:cubicBezTo>
                    <a:pt x="769" y="1999"/>
                    <a:pt x="897" y="1888"/>
                    <a:pt x="987" y="1745"/>
                  </a:cubicBezTo>
                  <a:lnTo>
                    <a:pt x="1507" y="925"/>
                  </a:lnTo>
                  <a:lnTo>
                    <a:pt x="840" y="439"/>
                  </a:lnTo>
                </a:path>
              </a:pathLst>
            </a:custGeom>
            <a:solidFill>
              <a:srgbClr val="303657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3" name="NECKLACE">
              <a:extLst>
                <a:ext uri="{FF2B5EF4-FFF2-40B4-BE49-F238E27FC236}">
                  <a16:creationId xmlns:a16="http://schemas.microsoft.com/office/drawing/2014/main" id="{D47BFB77-90F2-1047-865C-D2B18108A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318" y="7308420"/>
              <a:ext cx="697605" cy="252675"/>
            </a:xfrm>
            <a:custGeom>
              <a:avLst/>
              <a:gdLst>
                <a:gd name="T0" fmla="*/ 289 w 561"/>
                <a:gd name="T1" fmla="*/ 131 h 203"/>
                <a:gd name="T2" fmla="*/ 289 w 561"/>
                <a:gd name="T3" fmla="*/ 131 h 203"/>
                <a:gd name="T4" fmla="*/ 0 w 561"/>
                <a:gd name="T5" fmla="*/ 29 h 203"/>
                <a:gd name="T6" fmla="*/ 26 w 561"/>
                <a:gd name="T7" fmla="*/ 0 h 203"/>
                <a:gd name="T8" fmla="*/ 26 w 561"/>
                <a:gd name="T9" fmla="*/ 0 h 203"/>
                <a:gd name="T10" fmla="*/ 536 w 561"/>
                <a:gd name="T11" fmla="*/ 3 h 203"/>
                <a:gd name="T12" fmla="*/ 560 w 561"/>
                <a:gd name="T13" fmla="*/ 35 h 203"/>
                <a:gd name="T14" fmla="*/ 560 w 561"/>
                <a:gd name="T15" fmla="*/ 35 h 203"/>
                <a:gd name="T16" fmla="*/ 289 w 561"/>
                <a:gd name="T17" fmla="*/ 13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1" h="203">
                  <a:moveTo>
                    <a:pt x="289" y="131"/>
                  </a:moveTo>
                  <a:lnTo>
                    <a:pt x="289" y="131"/>
                  </a:lnTo>
                  <a:cubicBezTo>
                    <a:pt x="123" y="131"/>
                    <a:pt x="2" y="31"/>
                    <a:pt x="0" y="29"/>
                  </a:cubicBezTo>
                  <a:lnTo>
                    <a:pt x="26" y="0"/>
                  </a:lnTo>
                  <a:lnTo>
                    <a:pt x="26" y="0"/>
                  </a:lnTo>
                  <a:cubicBezTo>
                    <a:pt x="36" y="8"/>
                    <a:pt x="272" y="202"/>
                    <a:pt x="536" y="3"/>
                  </a:cubicBezTo>
                  <a:lnTo>
                    <a:pt x="560" y="35"/>
                  </a:lnTo>
                  <a:lnTo>
                    <a:pt x="560" y="35"/>
                  </a:lnTo>
                  <a:cubicBezTo>
                    <a:pt x="464" y="107"/>
                    <a:pt x="371" y="131"/>
                    <a:pt x="289" y="1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24" name="NECKLACE ">
              <a:extLst>
                <a:ext uri="{FF2B5EF4-FFF2-40B4-BE49-F238E27FC236}">
                  <a16:creationId xmlns:a16="http://schemas.microsoft.com/office/drawing/2014/main" id="{233CBF2A-41E4-6F42-93C4-6C53C6436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880" y="7434759"/>
              <a:ext cx="159297" cy="236194"/>
            </a:xfrm>
            <a:custGeom>
              <a:avLst/>
              <a:gdLst>
                <a:gd name="T0" fmla="*/ 127 w 128"/>
                <a:gd name="T1" fmla="*/ 134 h 191"/>
                <a:gd name="T2" fmla="*/ 127 w 128"/>
                <a:gd name="T3" fmla="*/ 134 h 191"/>
                <a:gd name="T4" fmla="*/ 64 w 128"/>
                <a:gd name="T5" fmla="*/ 190 h 191"/>
                <a:gd name="T6" fmla="*/ 64 w 128"/>
                <a:gd name="T7" fmla="*/ 190 h 191"/>
                <a:gd name="T8" fmla="*/ 0 w 128"/>
                <a:gd name="T9" fmla="*/ 134 h 191"/>
                <a:gd name="T10" fmla="*/ 0 w 128"/>
                <a:gd name="T11" fmla="*/ 134 h 191"/>
                <a:gd name="T12" fmla="*/ 64 w 128"/>
                <a:gd name="T13" fmla="*/ 0 h 191"/>
                <a:gd name="T14" fmla="*/ 64 w 128"/>
                <a:gd name="T15" fmla="*/ 0 h 191"/>
                <a:gd name="T16" fmla="*/ 127 w 128"/>
                <a:gd name="T17" fmla="*/ 13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91">
                  <a:moveTo>
                    <a:pt x="127" y="134"/>
                  </a:moveTo>
                  <a:lnTo>
                    <a:pt x="127" y="134"/>
                  </a:lnTo>
                  <a:cubicBezTo>
                    <a:pt x="127" y="165"/>
                    <a:pt x="98" y="190"/>
                    <a:pt x="64" y="190"/>
                  </a:cubicBezTo>
                  <a:lnTo>
                    <a:pt x="64" y="190"/>
                  </a:lnTo>
                  <a:cubicBezTo>
                    <a:pt x="29" y="190"/>
                    <a:pt x="0" y="165"/>
                    <a:pt x="0" y="134"/>
                  </a:cubicBezTo>
                  <a:lnTo>
                    <a:pt x="0" y="134"/>
                  </a:lnTo>
                  <a:cubicBezTo>
                    <a:pt x="0" y="104"/>
                    <a:pt x="40" y="0"/>
                    <a:pt x="64" y="0"/>
                  </a:cubicBezTo>
                  <a:lnTo>
                    <a:pt x="64" y="0"/>
                  </a:lnTo>
                  <a:cubicBezTo>
                    <a:pt x="87" y="0"/>
                    <a:pt x="127" y="104"/>
                    <a:pt x="127" y="13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7" name="SHADOW NECK">
              <a:extLst>
                <a:ext uri="{FF2B5EF4-FFF2-40B4-BE49-F238E27FC236}">
                  <a16:creationId xmlns:a16="http://schemas.microsoft.com/office/drawing/2014/main" id="{14DF147C-CCCE-E24D-AFD8-4E40E3EF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545" y="6847013"/>
              <a:ext cx="455912" cy="400986"/>
            </a:xfrm>
            <a:custGeom>
              <a:avLst/>
              <a:gdLst>
                <a:gd name="T0" fmla="*/ 366 w 367"/>
                <a:gd name="T1" fmla="*/ 322 h 323"/>
                <a:gd name="T2" fmla="*/ 366 w 367"/>
                <a:gd name="T3" fmla="*/ 0 h 323"/>
                <a:gd name="T4" fmla="*/ 0 w 367"/>
                <a:gd name="T5" fmla="*/ 0 h 323"/>
                <a:gd name="T6" fmla="*/ 0 w 367"/>
                <a:gd name="T7" fmla="*/ 0 h 323"/>
                <a:gd name="T8" fmla="*/ 366 w 367"/>
                <a:gd name="T9" fmla="*/ 3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323">
                  <a:moveTo>
                    <a:pt x="366" y="322"/>
                  </a:moveTo>
                  <a:lnTo>
                    <a:pt x="366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4" y="44"/>
                    <a:pt x="47" y="322"/>
                    <a:pt x="366" y="322"/>
                  </a:cubicBezTo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8" name="FACE">
              <a:extLst>
                <a:ext uri="{FF2B5EF4-FFF2-40B4-BE49-F238E27FC236}">
                  <a16:creationId xmlns:a16="http://schemas.microsoft.com/office/drawing/2014/main" id="{42318399-915C-9047-814C-E302E5981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488" y="5704483"/>
              <a:ext cx="1027181" cy="1345770"/>
            </a:xfrm>
            <a:custGeom>
              <a:avLst/>
              <a:gdLst>
                <a:gd name="T0" fmla="*/ 823 w 824"/>
                <a:gd name="T1" fmla="*/ 550 h 1081"/>
                <a:gd name="T2" fmla="*/ 823 w 824"/>
                <a:gd name="T3" fmla="*/ 550 h 1081"/>
                <a:gd name="T4" fmla="*/ 508 w 824"/>
                <a:gd name="T5" fmla="*/ 1080 h 1081"/>
                <a:gd name="T6" fmla="*/ 508 w 824"/>
                <a:gd name="T7" fmla="*/ 1080 h 1081"/>
                <a:gd name="T8" fmla="*/ 0 w 824"/>
                <a:gd name="T9" fmla="*/ 550 h 1081"/>
                <a:gd name="T10" fmla="*/ 0 w 824"/>
                <a:gd name="T11" fmla="*/ 550 h 1081"/>
                <a:gd name="T12" fmla="*/ 412 w 824"/>
                <a:gd name="T13" fmla="*/ 0 h 1081"/>
                <a:gd name="T14" fmla="*/ 412 w 824"/>
                <a:gd name="T15" fmla="*/ 0 h 1081"/>
                <a:gd name="T16" fmla="*/ 823 w 824"/>
                <a:gd name="T17" fmla="*/ 55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4" h="1081">
                  <a:moveTo>
                    <a:pt x="823" y="550"/>
                  </a:moveTo>
                  <a:lnTo>
                    <a:pt x="823" y="550"/>
                  </a:lnTo>
                  <a:cubicBezTo>
                    <a:pt x="823" y="905"/>
                    <a:pt x="749" y="1080"/>
                    <a:pt x="508" y="1080"/>
                  </a:cubicBezTo>
                  <a:lnTo>
                    <a:pt x="508" y="1080"/>
                  </a:lnTo>
                  <a:cubicBezTo>
                    <a:pt x="316" y="1080"/>
                    <a:pt x="0" y="1025"/>
                    <a:pt x="0" y="550"/>
                  </a:cubicBezTo>
                  <a:lnTo>
                    <a:pt x="0" y="550"/>
                  </a:lnTo>
                  <a:cubicBezTo>
                    <a:pt x="0" y="146"/>
                    <a:pt x="154" y="0"/>
                    <a:pt x="412" y="0"/>
                  </a:cubicBezTo>
                  <a:lnTo>
                    <a:pt x="412" y="0"/>
                  </a:lnTo>
                  <a:cubicBezTo>
                    <a:pt x="670" y="0"/>
                    <a:pt x="823" y="146"/>
                    <a:pt x="823" y="550"/>
                  </a:cubicBezTo>
                </a:path>
              </a:pathLst>
            </a:custGeom>
            <a:solidFill>
              <a:srgbClr val="CB88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39" name="HAIR">
              <a:extLst>
                <a:ext uri="{FF2B5EF4-FFF2-40B4-BE49-F238E27FC236}">
                  <a16:creationId xmlns:a16="http://schemas.microsoft.com/office/drawing/2014/main" id="{6CA7BA96-9231-1145-9ECA-4813C5208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576" y="5089275"/>
              <a:ext cx="1928019" cy="1455629"/>
            </a:xfrm>
            <a:custGeom>
              <a:avLst/>
              <a:gdLst>
                <a:gd name="T0" fmla="*/ 1287 w 1546"/>
                <a:gd name="T1" fmla="*/ 255 h 1169"/>
                <a:gd name="T2" fmla="*/ 1287 w 1546"/>
                <a:gd name="T3" fmla="*/ 255 h 1169"/>
                <a:gd name="T4" fmla="*/ 762 w 1546"/>
                <a:gd name="T5" fmla="*/ 77 h 1169"/>
                <a:gd name="T6" fmla="*/ 762 w 1546"/>
                <a:gd name="T7" fmla="*/ 77 h 1169"/>
                <a:gd name="T8" fmla="*/ 761 w 1546"/>
                <a:gd name="T9" fmla="*/ 78 h 1169"/>
                <a:gd name="T10" fmla="*/ 761 w 1546"/>
                <a:gd name="T11" fmla="*/ 78 h 1169"/>
                <a:gd name="T12" fmla="*/ 760 w 1546"/>
                <a:gd name="T13" fmla="*/ 77 h 1169"/>
                <a:gd name="T14" fmla="*/ 760 w 1546"/>
                <a:gd name="T15" fmla="*/ 77 h 1169"/>
                <a:gd name="T16" fmla="*/ 235 w 1546"/>
                <a:gd name="T17" fmla="*/ 255 h 1169"/>
                <a:gd name="T18" fmla="*/ 235 w 1546"/>
                <a:gd name="T19" fmla="*/ 255 h 1169"/>
                <a:gd name="T20" fmla="*/ 15 w 1546"/>
                <a:gd name="T21" fmla="*/ 877 h 1169"/>
                <a:gd name="T22" fmla="*/ 15 w 1546"/>
                <a:gd name="T23" fmla="*/ 877 h 1169"/>
                <a:gd name="T24" fmla="*/ 343 w 1546"/>
                <a:gd name="T25" fmla="*/ 1153 h 1169"/>
                <a:gd name="T26" fmla="*/ 343 w 1546"/>
                <a:gd name="T27" fmla="*/ 1153 h 1169"/>
                <a:gd name="T28" fmla="*/ 569 w 1546"/>
                <a:gd name="T29" fmla="*/ 879 h 1169"/>
                <a:gd name="T30" fmla="*/ 569 w 1546"/>
                <a:gd name="T31" fmla="*/ 879 h 1169"/>
                <a:gd name="T32" fmla="*/ 582 w 1546"/>
                <a:gd name="T33" fmla="*/ 837 h 1169"/>
                <a:gd name="T34" fmla="*/ 582 w 1546"/>
                <a:gd name="T35" fmla="*/ 837 h 1169"/>
                <a:gd name="T36" fmla="*/ 752 w 1546"/>
                <a:gd name="T37" fmla="*/ 741 h 1169"/>
                <a:gd name="T38" fmla="*/ 752 w 1546"/>
                <a:gd name="T39" fmla="*/ 741 h 1169"/>
                <a:gd name="T40" fmla="*/ 897 w 1546"/>
                <a:gd name="T41" fmla="*/ 708 h 1169"/>
                <a:gd name="T42" fmla="*/ 897 w 1546"/>
                <a:gd name="T43" fmla="*/ 708 h 1169"/>
                <a:gd name="T44" fmla="*/ 1041 w 1546"/>
                <a:gd name="T45" fmla="*/ 741 h 1169"/>
                <a:gd name="T46" fmla="*/ 1041 w 1546"/>
                <a:gd name="T47" fmla="*/ 741 h 1169"/>
                <a:gd name="T48" fmla="*/ 1189 w 1546"/>
                <a:gd name="T49" fmla="*/ 924 h 1169"/>
                <a:gd name="T50" fmla="*/ 1189 w 1546"/>
                <a:gd name="T51" fmla="*/ 924 h 1169"/>
                <a:gd name="T52" fmla="*/ 1331 w 1546"/>
                <a:gd name="T53" fmla="*/ 1154 h 1169"/>
                <a:gd name="T54" fmla="*/ 1331 w 1546"/>
                <a:gd name="T55" fmla="*/ 1154 h 1169"/>
                <a:gd name="T56" fmla="*/ 1507 w 1546"/>
                <a:gd name="T57" fmla="*/ 877 h 1169"/>
                <a:gd name="T58" fmla="*/ 1507 w 1546"/>
                <a:gd name="T59" fmla="*/ 877 h 1169"/>
                <a:gd name="T60" fmla="*/ 1287 w 1546"/>
                <a:gd name="T61" fmla="*/ 25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46" h="1169">
                  <a:moveTo>
                    <a:pt x="1287" y="255"/>
                  </a:moveTo>
                  <a:lnTo>
                    <a:pt x="1287" y="255"/>
                  </a:lnTo>
                  <a:cubicBezTo>
                    <a:pt x="1121" y="69"/>
                    <a:pt x="898" y="0"/>
                    <a:pt x="762" y="77"/>
                  </a:cubicBezTo>
                  <a:lnTo>
                    <a:pt x="762" y="77"/>
                  </a:lnTo>
                  <a:lnTo>
                    <a:pt x="761" y="78"/>
                  </a:lnTo>
                  <a:lnTo>
                    <a:pt x="761" y="78"/>
                  </a:lnTo>
                  <a:cubicBezTo>
                    <a:pt x="760" y="78"/>
                    <a:pt x="760" y="77"/>
                    <a:pt x="760" y="77"/>
                  </a:cubicBezTo>
                  <a:lnTo>
                    <a:pt x="760" y="77"/>
                  </a:lnTo>
                  <a:cubicBezTo>
                    <a:pt x="595" y="5"/>
                    <a:pt x="364" y="106"/>
                    <a:pt x="235" y="255"/>
                  </a:cubicBezTo>
                  <a:lnTo>
                    <a:pt x="235" y="255"/>
                  </a:lnTo>
                  <a:cubicBezTo>
                    <a:pt x="0" y="527"/>
                    <a:pt x="15" y="877"/>
                    <a:pt x="15" y="877"/>
                  </a:cubicBezTo>
                  <a:lnTo>
                    <a:pt x="15" y="877"/>
                  </a:lnTo>
                  <a:cubicBezTo>
                    <a:pt x="15" y="877"/>
                    <a:pt x="106" y="1112"/>
                    <a:pt x="343" y="1153"/>
                  </a:cubicBezTo>
                  <a:lnTo>
                    <a:pt x="343" y="1153"/>
                  </a:lnTo>
                  <a:cubicBezTo>
                    <a:pt x="435" y="1168"/>
                    <a:pt x="536" y="971"/>
                    <a:pt x="569" y="879"/>
                  </a:cubicBezTo>
                  <a:lnTo>
                    <a:pt x="569" y="879"/>
                  </a:lnTo>
                  <a:cubicBezTo>
                    <a:pt x="573" y="865"/>
                    <a:pt x="578" y="851"/>
                    <a:pt x="582" y="837"/>
                  </a:cubicBezTo>
                  <a:lnTo>
                    <a:pt x="582" y="837"/>
                  </a:lnTo>
                  <a:cubicBezTo>
                    <a:pt x="640" y="856"/>
                    <a:pt x="707" y="848"/>
                    <a:pt x="752" y="741"/>
                  </a:cubicBezTo>
                  <a:lnTo>
                    <a:pt x="752" y="741"/>
                  </a:lnTo>
                  <a:cubicBezTo>
                    <a:pt x="788" y="755"/>
                    <a:pt x="849" y="770"/>
                    <a:pt x="897" y="708"/>
                  </a:cubicBezTo>
                  <a:lnTo>
                    <a:pt x="897" y="708"/>
                  </a:lnTo>
                  <a:cubicBezTo>
                    <a:pt x="944" y="770"/>
                    <a:pt x="1006" y="755"/>
                    <a:pt x="1041" y="741"/>
                  </a:cubicBezTo>
                  <a:lnTo>
                    <a:pt x="1041" y="741"/>
                  </a:lnTo>
                  <a:cubicBezTo>
                    <a:pt x="1052" y="852"/>
                    <a:pt x="1108" y="930"/>
                    <a:pt x="1189" y="924"/>
                  </a:cubicBezTo>
                  <a:lnTo>
                    <a:pt x="1189" y="924"/>
                  </a:lnTo>
                  <a:cubicBezTo>
                    <a:pt x="1192" y="938"/>
                    <a:pt x="1238" y="1153"/>
                    <a:pt x="1331" y="1154"/>
                  </a:cubicBezTo>
                  <a:lnTo>
                    <a:pt x="1331" y="1154"/>
                  </a:lnTo>
                  <a:cubicBezTo>
                    <a:pt x="1517" y="1155"/>
                    <a:pt x="1507" y="877"/>
                    <a:pt x="1507" y="877"/>
                  </a:cubicBezTo>
                  <a:lnTo>
                    <a:pt x="1507" y="877"/>
                  </a:lnTo>
                  <a:cubicBezTo>
                    <a:pt x="1507" y="877"/>
                    <a:pt x="1545" y="544"/>
                    <a:pt x="1287" y="255"/>
                  </a:cubicBezTo>
                </a:path>
              </a:pathLst>
            </a:custGeom>
            <a:solidFill>
              <a:srgbClr val="3036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62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8FEB2A60-5D5A-D44F-98FD-C34A60C8C62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B7173DCE-F08A-CF46-98B9-61F851131B1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3" name="RECTANGLE ROUND 01">
            <a:extLst>
              <a:ext uri="{FF2B5EF4-FFF2-40B4-BE49-F238E27FC236}">
                <a16:creationId xmlns:a16="http://schemas.microsoft.com/office/drawing/2014/main" id="{8A38AB6E-4B02-224B-913E-873CB175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171" y="3518295"/>
            <a:ext cx="5817021" cy="2773934"/>
          </a:xfrm>
          <a:prstGeom prst="roundRect">
            <a:avLst>
              <a:gd name="adj" fmla="val 1812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55" name="CIRCLE B 01">
            <a:extLst>
              <a:ext uri="{FF2B5EF4-FFF2-40B4-BE49-F238E27FC236}">
                <a16:creationId xmlns:a16="http://schemas.microsoft.com/office/drawing/2014/main" id="{49420BDA-0A8B-3045-AF4D-4681B11C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4" y="3820409"/>
            <a:ext cx="2169708" cy="2169708"/>
          </a:xfrm>
          <a:custGeom>
            <a:avLst/>
            <a:gdLst>
              <a:gd name="T0" fmla="*/ 1740 w 1741"/>
              <a:gd name="T1" fmla="*/ 869 h 1740"/>
              <a:gd name="T2" fmla="*/ 1740 w 1741"/>
              <a:gd name="T3" fmla="*/ 869 h 1740"/>
              <a:gd name="T4" fmla="*/ 870 w 1741"/>
              <a:gd name="T5" fmla="*/ 1739 h 1740"/>
              <a:gd name="T6" fmla="*/ 870 w 1741"/>
              <a:gd name="T7" fmla="*/ 1739 h 1740"/>
              <a:gd name="T8" fmla="*/ 0 w 1741"/>
              <a:gd name="T9" fmla="*/ 869 h 1740"/>
              <a:gd name="T10" fmla="*/ 0 w 1741"/>
              <a:gd name="T11" fmla="*/ 869 h 1740"/>
              <a:gd name="T12" fmla="*/ 870 w 1741"/>
              <a:gd name="T13" fmla="*/ 0 h 1740"/>
              <a:gd name="T14" fmla="*/ 870 w 1741"/>
              <a:gd name="T15" fmla="*/ 0 h 1740"/>
              <a:gd name="T16" fmla="*/ 1740 w 1741"/>
              <a:gd name="T17" fmla="*/ 869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1" h="1740">
                <a:moveTo>
                  <a:pt x="1740" y="869"/>
                </a:moveTo>
                <a:lnTo>
                  <a:pt x="1740" y="869"/>
                </a:lnTo>
                <a:cubicBezTo>
                  <a:pt x="1740" y="1349"/>
                  <a:pt x="1350" y="1739"/>
                  <a:pt x="870" y="1739"/>
                </a:cubicBezTo>
                <a:lnTo>
                  <a:pt x="870" y="1739"/>
                </a:lnTo>
                <a:cubicBezTo>
                  <a:pt x="390" y="1739"/>
                  <a:pt x="0" y="1349"/>
                  <a:pt x="0" y="869"/>
                </a:cubicBezTo>
                <a:lnTo>
                  <a:pt x="0" y="869"/>
                </a:lnTo>
                <a:cubicBezTo>
                  <a:pt x="0" y="389"/>
                  <a:pt x="390" y="0"/>
                  <a:pt x="870" y="0"/>
                </a:cubicBezTo>
                <a:lnTo>
                  <a:pt x="870" y="0"/>
                </a:lnTo>
                <a:cubicBezTo>
                  <a:pt x="1350" y="0"/>
                  <a:pt x="1740" y="389"/>
                  <a:pt x="1740" y="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56" name="W CIRCLE 01">
            <a:extLst>
              <a:ext uri="{FF2B5EF4-FFF2-40B4-BE49-F238E27FC236}">
                <a16:creationId xmlns:a16="http://schemas.microsoft.com/office/drawing/2014/main" id="{9F601F8B-2C24-2747-9F84-4B4EF859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4" y="3820409"/>
            <a:ext cx="2169708" cy="2169708"/>
          </a:xfrm>
          <a:custGeom>
            <a:avLst/>
            <a:gdLst>
              <a:gd name="T0" fmla="*/ 1740 w 1741"/>
              <a:gd name="T1" fmla="*/ 869 h 1740"/>
              <a:gd name="T2" fmla="*/ 1740 w 1741"/>
              <a:gd name="T3" fmla="*/ 869 h 1740"/>
              <a:gd name="T4" fmla="*/ 870 w 1741"/>
              <a:gd name="T5" fmla="*/ 1739 h 1740"/>
              <a:gd name="T6" fmla="*/ 870 w 1741"/>
              <a:gd name="T7" fmla="*/ 1739 h 1740"/>
              <a:gd name="T8" fmla="*/ 0 w 1741"/>
              <a:gd name="T9" fmla="*/ 869 h 1740"/>
              <a:gd name="T10" fmla="*/ 0 w 1741"/>
              <a:gd name="T11" fmla="*/ 869 h 1740"/>
              <a:gd name="T12" fmla="*/ 870 w 1741"/>
              <a:gd name="T13" fmla="*/ 0 h 1740"/>
              <a:gd name="T14" fmla="*/ 870 w 1741"/>
              <a:gd name="T15" fmla="*/ 0 h 1740"/>
              <a:gd name="T16" fmla="*/ 1740 w 1741"/>
              <a:gd name="T17" fmla="*/ 869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1" h="1740">
                <a:moveTo>
                  <a:pt x="1740" y="869"/>
                </a:moveTo>
                <a:lnTo>
                  <a:pt x="1740" y="869"/>
                </a:lnTo>
                <a:cubicBezTo>
                  <a:pt x="1740" y="1349"/>
                  <a:pt x="1350" y="1739"/>
                  <a:pt x="870" y="1739"/>
                </a:cubicBezTo>
                <a:lnTo>
                  <a:pt x="870" y="1739"/>
                </a:lnTo>
                <a:cubicBezTo>
                  <a:pt x="390" y="1739"/>
                  <a:pt x="0" y="1349"/>
                  <a:pt x="0" y="869"/>
                </a:cubicBezTo>
                <a:lnTo>
                  <a:pt x="0" y="869"/>
                </a:lnTo>
                <a:cubicBezTo>
                  <a:pt x="0" y="389"/>
                  <a:pt x="390" y="0"/>
                  <a:pt x="870" y="0"/>
                </a:cubicBezTo>
                <a:lnTo>
                  <a:pt x="870" y="0"/>
                </a:lnTo>
                <a:cubicBezTo>
                  <a:pt x="1350" y="0"/>
                  <a:pt x="1740" y="389"/>
                  <a:pt x="1740" y="869"/>
                </a:cubicBezTo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57" name="CIRCLE A 01">
            <a:extLst>
              <a:ext uri="{FF2B5EF4-FFF2-40B4-BE49-F238E27FC236}">
                <a16:creationId xmlns:a16="http://schemas.microsoft.com/office/drawing/2014/main" id="{11A84098-0430-3C4E-8556-39B89989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54" y="4062098"/>
            <a:ext cx="1680838" cy="1680838"/>
          </a:xfrm>
          <a:custGeom>
            <a:avLst/>
            <a:gdLst>
              <a:gd name="T0" fmla="*/ 1347 w 1348"/>
              <a:gd name="T1" fmla="*/ 673 h 1348"/>
              <a:gd name="T2" fmla="*/ 1347 w 1348"/>
              <a:gd name="T3" fmla="*/ 673 h 1348"/>
              <a:gd name="T4" fmla="*/ 673 w 1348"/>
              <a:gd name="T5" fmla="*/ 1347 h 1348"/>
              <a:gd name="T6" fmla="*/ 673 w 1348"/>
              <a:gd name="T7" fmla="*/ 1347 h 1348"/>
              <a:gd name="T8" fmla="*/ 0 w 1348"/>
              <a:gd name="T9" fmla="*/ 673 h 1348"/>
              <a:gd name="T10" fmla="*/ 0 w 1348"/>
              <a:gd name="T11" fmla="*/ 673 h 1348"/>
              <a:gd name="T12" fmla="*/ 673 w 1348"/>
              <a:gd name="T13" fmla="*/ 0 h 1348"/>
              <a:gd name="T14" fmla="*/ 673 w 1348"/>
              <a:gd name="T15" fmla="*/ 0 h 1348"/>
              <a:gd name="T16" fmla="*/ 1347 w 1348"/>
              <a:gd name="T17" fmla="*/ 673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8" h="1348">
                <a:moveTo>
                  <a:pt x="1347" y="673"/>
                </a:moveTo>
                <a:lnTo>
                  <a:pt x="1347" y="673"/>
                </a:lnTo>
                <a:cubicBezTo>
                  <a:pt x="1347" y="1045"/>
                  <a:pt x="1045" y="1347"/>
                  <a:pt x="673" y="1347"/>
                </a:cubicBezTo>
                <a:lnTo>
                  <a:pt x="673" y="1347"/>
                </a:lnTo>
                <a:cubicBezTo>
                  <a:pt x="301" y="1347"/>
                  <a:pt x="0" y="1045"/>
                  <a:pt x="0" y="673"/>
                </a:cubicBezTo>
                <a:lnTo>
                  <a:pt x="0" y="673"/>
                </a:lnTo>
                <a:cubicBezTo>
                  <a:pt x="0" y="301"/>
                  <a:pt x="301" y="0"/>
                  <a:pt x="673" y="0"/>
                </a:cubicBezTo>
                <a:lnTo>
                  <a:pt x="673" y="0"/>
                </a:lnTo>
                <a:cubicBezTo>
                  <a:pt x="1045" y="0"/>
                  <a:pt x="1347" y="301"/>
                  <a:pt x="1347" y="6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48" name="ICON 01">
            <a:extLst>
              <a:ext uri="{FF2B5EF4-FFF2-40B4-BE49-F238E27FC236}">
                <a16:creationId xmlns:a16="http://schemas.microsoft.com/office/drawing/2014/main" id="{1FB6F9B0-7586-DB4E-862A-E7A98F9B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189" y="4419137"/>
            <a:ext cx="806216" cy="971005"/>
          </a:xfrm>
          <a:custGeom>
            <a:avLst/>
            <a:gdLst>
              <a:gd name="connsiteX0" fmla="*/ 400354 w 806216"/>
              <a:gd name="connsiteY0" fmla="*/ 400986 h 971005"/>
              <a:gd name="connsiteX1" fmla="*/ 412910 w 806216"/>
              <a:gd name="connsiteY1" fmla="*/ 414615 h 971005"/>
              <a:gd name="connsiteX2" fmla="*/ 412910 w 806216"/>
              <a:gd name="connsiteY2" fmla="*/ 446830 h 971005"/>
              <a:gd name="connsiteX3" fmla="*/ 451831 w 806216"/>
              <a:gd name="connsiteY3" fmla="*/ 479044 h 971005"/>
              <a:gd name="connsiteX4" fmla="*/ 443042 w 806216"/>
              <a:gd name="connsiteY4" fmla="*/ 493912 h 971005"/>
              <a:gd name="connsiteX5" fmla="*/ 426720 w 806216"/>
              <a:gd name="connsiteY5" fmla="*/ 485239 h 971005"/>
              <a:gd name="connsiteX6" fmla="*/ 402865 w 806216"/>
              <a:gd name="connsiteY6" fmla="*/ 470371 h 971005"/>
              <a:gd name="connsiteX7" fmla="*/ 360178 w 806216"/>
              <a:gd name="connsiteY7" fmla="*/ 512497 h 971005"/>
              <a:gd name="connsiteX8" fmla="*/ 399099 w 806216"/>
              <a:gd name="connsiteY8" fmla="*/ 553384 h 971005"/>
              <a:gd name="connsiteX9" fmla="*/ 401610 w 806216"/>
              <a:gd name="connsiteY9" fmla="*/ 553384 h 971005"/>
              <a:gd name="connsiteX10" fmla="*/ 465642 w 806216"/>
              <a:gd name="connsiteY10" fmla="*/ 619052 h 971005"/>
              <a:gd name="connsiteX11" fmla="*/ 412910 w 806216"/>
              <a:gd name="connsiteY11" fmla="*/ 683480 h 971005"/>
              <a:gd name="connsiteX12" fmla="*/ 412910 w 806216"/>
              <a:gd name="connsiteY12" fmla="*/ 716933 h 971005"/>
              <a:gd name="connsiteX13" fmla="*/ 400354 w 806216"/>
              <a:gd name="connsiteY13" fmla="*/ 729323 h 971005"/>
              <a:gd name="connsiteX14" fmla="*/ 387799 w 806216"/>
              <a:gd name="connsiteY14" fmla="*/ 716933 h 971005"/>
              <a:gd name="connsiteX15" fmla="*/ 387799 w 806216"/>
              <a:gd name="connsiteY15" fmla="*/ 684719 h 971005"/>
              <a:gd name="connsiteX16" fmla="*/ 347622 w 806216"/>
              <a:gd name="connsiteY16" fmla="*/ 669851 h 971005"/>
              <a:gd name="connsiteX17" fmla="*/ 346367 w 806216"/>
              <a:gd name="connsiteY17" fmla="*/ 652505 h 971005"/>
              <a:gd name="connsiteX18" fmla="*/ 363944 w 806216"/>
              <a:gd name="connsiteY18" fmla="*/ 651266 h 971005"/>
              <a:gd name="connsiteX19" fmla="*/ 397843 w 806216"/>
              <a:gd name="connsiteY19" fmla="*/ 661178 h 971005"/>
              <a:gd name="connsiteX20" fmla="*/ 440531 w 806216"/>
              <a:gd name="connsiteY20" fmla="*/ 619052 h 971005"/>
              <a:gd name="connsiteX21" fmla="*/ 400354 w 806216"/>
              <a:gd name="connsiteY21" fmla="*/ 578164 h 971005"/>
              <a:gd name="connsiteX22" fmla="*/ 397843 w 806216"/>
              <a:gd name="connsiteY22" fmla="*/ 578164 h 971005"/>
              <a:gd name="connsiteX23" fmla="*/ 335067 w 806216"/>
              <a:gd name="connsiteY23" fmla="*/ 512497 h 971005"/>
              <a:gd name="connsiteX24" fmla="*/ 387799 w 806216"/>
              <a:gd name="connsiteY24" fmla="*/ 448069 h 971005"/>
              <a:gd name="connsiteX25" fmla="*/ 387799 w 806216"/>
              <a:gd name="connsiteY25" fmla="*/ 414615 h 971005"/>
              <a:gd name="connsiteX26" fmla="*/ 400354 w 806216"/>
              <a:gd name="connsiteY26" fmla="*/ 400986 h 971005"/>
              <a:gd name="connsiteX27" fmla="*/ 387871 w 806216"/>
              <a:gd name="connsiteY27" fmla="*/ 267915 h 971005"/>
              <a:gd name="connsiteX28" fmla="*/ 198042 w 806216"/>
              <a:gd name="connsiteY28" fmla="*/ 346594 h 971005"/>
              <a:gd name="connsiteX29" fmla="*/ 228015 w 806216"/>
              <a:gd name="connsiteY29" fmla="*/ 375318 h 971005"/>
              <a:gd name="connsiteX30" fmla="*/ 228015 w 806216"/>
              <a:gd name="connsiteY30" fmla="*/ 392803 h 971005"/>
              <a:gd name="connsiteX31" fmla="*/ 218024 w 806216"/>
              <a:gd name="connsiteY31" fmla="*/ 396549 h 971005"/>
              <a:gd name="connsiteX32" fmla="*/ 210530 w 806216"/>
              <a:gd name="connsiteY32" fmla="*/ 392803 h 971005"/>
              <a:gd name="connsiteX33" fmla="*/ 181806 w 806216"/>
              <a:gd name="connsiteY33" fmla="*/ 364078 h 971005"/>
              <a:gd name="connsiteX34" fmla="*/ 103127 w 806216"/>
              <a:gd name="connsiteY34" fmla="*/ 552659 h 971005"/>
              <a:gd name="connsiteX35" fmla="*/ 143091 w 806216"/>
              <a:gd name="connsiteY35" fmla="*/ 552659 h 971005"/>
              <a:gd name="connsiteX36" fmla="*/ 155580 w 806216"/>
              <a:gd name="connsiteY36" fmla="*/ 565148 h 971005"/>
              <a:gd name="connsiteX37" fmla="*/ 143091 w 806216"/>
              <a:gd name="connsiteY37" fmla="*/ 578885 h 971005"/>
              <a:gd name="connsiteX38" fmla="*/ 103127 w 806216"/>
              <a:gd name="connsiteY38" fmla="*/ 578885 h 971005"/>
              <a:gd name="connsiteX39" fmla="*/ 181806 w 806216"/>
              <a:gd name="connsiteY39" fmla="*/ 766217 h 971005"/>
              <a:gd name="connsiteX40" fmla="*/ 210530 w 806216"/>
              <a:gd name="connsiteY40" fmla="*/ 738741 h 971005"/>
              <a:gd name="connsiteX41" fmla="*/ 228015 w 806216"/>
              <a:gd name="connsiteY41" fmla="*/ 738741 h 971005"/>
              <a:gd name="connsiteX42" fmla="*/ 228015 w 806216"/>
              <a:gd name="connsiteY42" fmla="*/ 756226 h 971005"/>
              <a:gd name="connsiteX43" fmla="*/ 198042 w 806216"/>
              <a:gd name="connsiteY43" fmla="*/ 784950 h 971005"/>
              <a:gd name="connsiteX44" fmla="*/ 387871 w 806216"/>
              <a:gd name="connsiteY44" fmla="*/ 863629 h 971005"/>
              <a:gd name="connsiteX45" fmla="*/ 387871 w 806216"/>
              <a:gd name="connsiteY45" fmla="*/ 822416 h 971005"/>
              <a:gd name="connsiteX46" fmla="*/ 400360 w 806216"/>
              <a:gd name="connsiteY46" fmla="*/ 809927 h 971005"/>
              <a:gd name="connsiteX47" fmla="*/ 412848 w 806216"/>
              <a:gd name="connsiteY47" fmla="*/ 822416 h 971005"/>
              <a:gd name="connsiteX48" fmla="*/ 412848 w 806216"/>
              <a:gd name="connsiteY48" fmla="*/ 863629 h 971005"/>
              <a:gd name="connsiteX49" fmla="*/ 601429 w 806216"/>
              <a:gd name="connsiteY49" fmla="*/ 784950 h 971005"/>
              <a:gd name="connsiteX50" fmla="*/ 572704 w 806216"/>
              <a:gd name="connsiteY50" fmla="*/ 756226 h 971005"/>
              <a:gd name="connsiteX51" fmla="*/ 572704 w 806216"/>
              <a:gd name="connsiteY51" fmla="*/ 738741 h 971005"/>
              <a:gd name="connsiteX52" fmla="*/ 591438 w 806216"/>
              <a:gd name="connsiteY52" fmla="*/ 738741 h 971005"/>
              <a:gd name="connsiteX53" fmla="*/ 620162 w 806216"/>
              <a:gd name="connsiteY53" fmla="*/ 766217 h 971005"/>
              <a:gd name="connsiteX54" fmla="*/ 697592 w 806216"/>
              <a:gd name="connsiteY54" fmla="*/ 578885 h 971005"/>
              <a:gd name="connsiteX55" fmla="*/ 657628 w 806216"/>
              <a:gd name="connsiteY55" fmla="*/ 578885 h 971005"/>
              <a:gd name="connsiteX56" fmla="*/ 643890 w 806216"/>
              <a:gd name="connsiteY56" fmla="*/ 565148 h 971005"/>
              <a:gd name="connsiteX57" fmla="*/ 657628 w 806216"/>
              <a:gd name="connsiteY57" fmla="*/ 552659 h 971005"/>
              <a:gd name="connsiteX58" fmla="*/ 697592 w 806216"/>
              <a:gd name="connsiteY58" fmla="*/ 552659 h 971005"/>
              <a:gd name="connsiteX59" fmla="*/ 620162 w 806216"/>
              <a:gd name="connsiteY59" fmla="*/ 364078 h 971005"/>
              <a:gd name="connsiteX60" fmla="*/ 591438 w 806216"/>
              <a:gd name="connsiteY60" fmla="*/ 392803 h 971005"/>
              <a:gd name="connsiteX61" fmla="*/ 582695 w 806216"/>
              <a:gd name="connsiteY61" fmla="*/ 396549 h 971005"/>
              <a:gd name="connsiteX62" fmla="*/ 572704 w 806216"/>
              <a:gd name="connsiteY62" fmla="*/ 392803 h 971005"/>
              <a:gd name="connsiteX63" fmla="*/ 572704 w 806216"/>
              <a:gd name="connsiteY63" fmla="*/ 375318 h 971005"/>
              <a:gd name="connsiteX64" fmla="*/ 601429 w 806216"/>
              <a:gd name="connsiteY64" fmla="*/ 346594 h 971005"/>
              <a:gd name="connsiteX65" fmla="*/ 412848 w 806216"/>
              <a:gd name="connsiteY65" fmla="*/ 267915 h 971005"/>
              <a:gd name="connsiteX66" fmla="*/ 412848 w 806216"/>
              <a:gd name="connsiteY66" fmla="*/ 309128 h 971005"/>
              <a:gd name="connsiteX67" fmla="*/ 400360 w 806216"/>
              <a:gd name="connsiteY67" fmla="*/ 321617 h 971005"/>
              <a:gd name="connsiteX68" fmla="*/ 387871 w 806216"/>
              <a:gd name="connsiteY68" fmla="*/ 309128 h 971005"/>
              <a:gd name="connsiteX69" fmla="*/ 400360 w 806216"/>
              <a:gd name="connsiteY69" fmla="*/ 241689 h 971005"/>
              <a:gd name="connsiteX70" fmla="*/ 723818 w 806216"/>
              <a:gd name="connsiteY70" fmla="*/ 565148 h 971005"/>
              <a:gd name="connsiteX71" fmla="*/ 400360 w 806216"/>
              <a:gd name="connsiteY71" fmla="*/ 888606 h 971005"/>
              <a:gd name="connsiteX72" fmla="*/ 76901 w 806216"/>
              <a:gd name="connsiteY72" fmla="*/ 565148 h 971005"/>
              <a:gd name="connsiteX73" fmla="*/ 400360 w 806216"/>
              <a:gd name="connsiteY73" fmla="*/ 241689 h 971005"/>
              <a:gd name="connsiteX74" fmla="*/ 702951 w 806216"/>
              <a:gd name="connsiteY74" fmla="*/ 228105 h 971005"/>
              <a:gd name="connsiteX75" fmla="*/ 668114 w 806216"/>
              <a:gd name="connsiteY75" fmla="*/ 261760 h 971005"/>
              <a:gd name="connsiteX76" fmla="*/ 673091 w 806216"/>
              <a:gd name="connsiteY76" fmla="*/ 266746 h 971005"/>
              <a:gd name="connsiteX77" fmla="*/ 679312 w 806216"/>
              <a:gd name="connsiteY77" fmla="*/ 271731 h 971005"/>
              <a:gd name="connsiteX78" fmla="*/ 696730 w 806216"/>
              <a:gd name="connsiteY78" fmla="*/ 289182 h 971005"/>
              <a:gd name="connsiteX79" fmla="*/ 702951 w 806216"/>
              <a:gd name="connsiteY79" fmla="*/ 296661 h 971005"/>
              <a:gd name="connsiteX80" fmla="*/ 707927 w 806216"/>
              <a:gd name="connsiteY80" fmla="*/ 301647 h 971005"/>
              <a:gd name="connsiteX81" fmla="*/ 742764 w 806216"/>
              <a:gd name="connsiteY81" fmla="*/ 266746 h 971005"/>
              <a:gd name="connsiteX82" fmla="*/ 705426 w 806216"/>
              <a:gd name="connsiteY82" fmla="*/ 230507 h 971005"/>
              <a:gd name="connsiteX83" fmla="*/ 105753 w 806216"/>
              <a:gd name="connsiteY83" fmla="*/ 223119 h 971005"/>
              <a:gd name="connsiteX84" fmla="*/ 84767 w 806216"/>
              <a:gd name="connsiteY84" fmla="*/ 244144 h 971005"/>
              <a:gd name="connsiteX85" fmla="*/ 65940 w 806216"/>
              <a:gd name="connsiteY85" fmla="*/ 263006 h 971005"/>
              <a:gd name="connsiteX86" fmla="*/ 102021 w 806216"/>
              <a:gd name="connsiteY86" fmla="*/ 299154 h 971005"/>
              <a:gd name="connsiteX87" fmla="*/ 128148 w 806216"/>
              <a:gd name="connsiteY87" fmla="*/ 271731 h 971005"/>
              <a:gd name="connsiteX88" fmla="*/ 135613 w 806216"/>
              <a:gd name="connsiteY88" fmla="*/ 264253 h 971005"/>
              <a:gd name="connsiteX89" fmla="*/ 141834 w 806216"/>
              <a:gd name="connsiteY89" fmla="*/ 259267 h 971005"/>
              <a:gd name="connsiteX90" fmla="*/ 732811 w 806216"/>
              <a:gd name="connsiteY90" fmla="*/ 198189 h 971005"/>
              <a:gd name="connsiteX91" fmla="*/ 721613 w 806216"/>
              <a:gd name="connsiteY91" fmla="*/ 209408 h 971005"/>
              <a:gd name="connsiteX92" fmla="*/ 725641 w 806216"/>
              <a:gd name="connsiteY92" fmla="*/ 213574 h 971005"/>
              <a:gd name="connsiteX93" fmla="*/ 760182 w 806216"/>
              <a:gd name="connsiteY93" fmla="*/ 249295 h 971005"/>
              <a:gd name="connsiteX94" fmla="*/ 772624 w 806216"/>
              <a:gd name="connsiteY94" fmla="*/ 236830 h 971005"/>
              <a:gd name="connsiteX95" fmla="*/ 772624 w 806216"/>
              <a:gd name="connsiteY95" fmla="*/ 226858 h 971005"/>
              <a:gd name="connsiteX96" fmla="*/ 744008 w 806216"/>
              <a:gd name="connsiteY96" fmla="*/ 198189 h 971005"/>
              <a:gd name="connsiteX97" fmla="*/ 732811 w 806216"/>
              <a:gd name="connsiteY97" fmla="*/ 198189 h 971005"/>
              <a:gd name="connsiteX98" fmla="*/ 74649 w 806216"/>
              <a:gd name="connsiteY98" fmla="*/ 195696 h 971005"/>
              <a:gd name="connsiteX99" fmla="*/ 68429 w 806216"/>
              <a:gd name="connsiteY99" fmla="*/ 198189 h 971005"/>
              <a:gd name="connsiteX100" fmla="*/ 41057 w 806216"/>
              <a:gd name="connsiteY100" fmla="*/ 226858 h 971005"/>
              <a:gd name="connsiteX101" fmla="*/ 38569 w 806216"/>
              <a:gd name="connsiteY101" fmla="*/ 231844 h 971005"/>
              <a:gd name="connsiteX102" fmla="*/ 41057 w 806216"/>
              <a:gd name="connsiteY102" fmla="*/ 236830 h 971005"/>
              <a:gd name="connsiteX103" fmla="*/ 47278 w 806216"/>
              <a:gd name="connsiteY103" fmla="*/ 244309 h 971005"/>
              <a:gd name="connsiteX104" fmla="*/ 58252 w 806216"/>
              <a:gd name="connsiteY104" fmla="*/ 233658 h 971005"/>
              <a:gd name="connsiteX105" fmla="*/ 87091 w 806216"/>
              <a:gd name="connsiteY105" fmla="*/ 205668 h 971005"/>
              <a:gd name="connsiteX106" fmla="*/ 80870 w 806216"/>
              <a:gd name="connsiteY106" fmla="*/ 198189 h 971005"/>
              <a:gd name="connsiteX107" fmla="*/ 74649 w 806216"/>
              <a:gd name="connsiteY107" fmla="*/ 195696 h 971005"/>
              <a:gd name="connsiteX108" fmla="*/ 383201 w 806216"/>
              <a:gd name="connsiteY108" fmla="*/ 188218 h 971005"/>
              <a:gd name="connsiteX109" fmla="*/ 164229 w 806216"/>
              <a:gd name="connsiteY109" fmla="*/ 272978 h 971005"/>
              <a:gd name="connsiteX110" fmla="*/ 160497 w 806216"/>
              <a:gd name="connsiteY110" fmla="*/ 275471 h 971005"/>
              <a:gd name="connsiteX111" fmla="*/ 149299 w 806216"/>
              <a:gd name="connsiteY111" fmla="*/ 286689 h 971005"/>
              <a:gd name="connsiteX112" fmla="*/ 24883 w 806216"/>
              <a:gd name="connsiteY112" fmla="*/ 565900 h 971005"/>
              <a:gd name="connsiteX113" fmla="*/ 403108 w 806216"/>
              <a:gd name="connsiteY113" fmla="*/ 944829 h 971005"/>
              <a:gd name="connsiteX114" fmla="*/ 781333 w 806216"/>
              <a:gd name="connsiteY114" fmla="*/ 565900 h 971005"/>
              <a:gd name="connsiteX115" fmla="*/ 423015 w 806216"/>
              <a:gd name="connsiteY115" fmla="*/ 188218 h 971005"/>
              <a:gd name="connsiteX116" fmla="*/ 383201 w 806216"/>
              <a:gd name="connsiteY116" fmla="*/ 188218 h 971005"/>
              <a:gd name="connsiteX117" fmla="*/ 395643 w 806216"/>
              <a:gd name="connsiteY117" fmla="*/ 105950 h 971005"/>
              <a:gd name="connsiteX118" fmla="*/ 395643 w 806216"/>
              <a:gd name="connsiteY118" fmla="*/ 162042 h 971005"/>
              <a:gd name="connsiteX119" fmla="*/ 403108 w 806216"/>
              <a:gd name="connsiteY119" fmla="*/ 162042 h 971005"/>
              <a:gd name="connsiteX120" fmla="*/ 411817 w 806216"/>
              <a:gd name="connsiteY120" fmla="*/ 162042 h 971005"/>
              <a:gd name="connsiteX121" fmla="*/ 411817 w 806216"/>
              <a:gd name="connsiteY121" fmla="*/ 105950 h 971005"/>
              <a:gd name="connsiteX122" fmla="*/ 456607 w 806216"/>
              <a:gd name="connsiteY122" fmla="*/ 26176 h 971005"/>
              <a:gd name="connsiteX123" fmla="*/ 456607 w 806216"/>
              <a:gd name="connsiteY123" fmla="*/ 81021 h 971005"/>
              <a:gd name="connsiteX124" fmla="*/ 486467 w 806216"/>
              <a:gd name="connsiteY124" fmla="*/ 81021 h 971005"/>
              <a:gd name="connsiteX125" fmla="*/ 511350 w 806216"/>
              <a:gd name="connsiteY125" fmla="*/ 56091 h 971005"/>
              <a:gd name="connsiteX126" fmla="*/ 511350 w 806216"/>
              <a:gd name="connsiteY126" fmla="*/ 51105 h 971005"/>
              <a:gd name="connsiteX127" fmla="*/ 486467 w 806216"/>
              <a:gd name="connsiteY127" fmla="*/ 26176 h 971005"/>
              <a:gd name="connsiteX128" fmla="*/ 375737 w 806216"/>
              <a:gd name="connsiteY128" fmla="*/ 26176 h 971005"/>
              <a:gd name="connsiteX129" fmla="*/ 375737 w 806216"/>
              <a:gd name="connsiteY129" fmla="*/ 81021 h 971005"/>
              <a:gd name="connsiteX130" fmla="*/ 395643 w 806216"/>
              <a:gd name="connsiteY130" fmla="*/ 81021 h 971005"/>
              <a:gd name="connsiteX131" fmla="*/ 411817 w 806216"/>
              <a:gd name="connsiteY131" fmla="*/ 81021 h 971005"/>
              <a:gd name="connsiteX132" fmla="*/ 430480 w 806216"/>
              <a:gd name="connsiteY132" fmla="*/ 81021 h 971005"/>
              <a:gd name="connsiteX133" fmla="*/ 430480 w 806216"/>
              <a:gd name="connsiteY133" fmla="*/ 26176 h 971005"/>
              <a:gd name="connsiteX134" fmla="*/ 319749 w 806216"/>
              <a:gd name="connsiteY134" fmla="*/ 26176 h 971005"/>
              <a:gd name="connsiteX135" fmla="*/ 293622 w 806216"/>
              <a:gd name="connsiteY135" fmla="*/ 51105 h 971005"/>
              <a:gd name="connsiteX136" fmla="*/ 293622 w 806216"/>
              <a:gd name="connsiteY136" fmla="*/ 56091 h 971005"/>
              <a:gd name="connsiteX137" fmla="*/ 301553 w 806216"/>
              <a:gd name="connsiteY137" fmla="*/ 73698 h 971005"/>
              <a:gd name="connsiteX138" fmla="*/ 316284 w 806216"/>
              <a:gd name="connsiteY138" fmla="*/ 79626 h 971005"/>
              <a:gd name="connsiteX139" fmla="*/ 319749 w 806216"/>
              <a:gd name="connsiteY139" fmla="*/ 81021 h 971005"/>
              <a:gd name="connsiteX140" fmla="*/ 349609 w 806216"/>
              <a:gd name="connsiteY140" fmla="*/ 81021 h 971005"/>
              <a:gd name="connsiteX141" fmla="*/ 349609 w 806216"/>
              <a:gd name="connsiteY141" fmla="*/ 26176 h 971005"/>
              <a:gd name="connsiteX142" fmla="*/ 319749 w 806216"/>
              <a:gd name="connsiteY142" fmla="*/ 0 h 971005"/>
              <a:gd name="connsiteX143" fmla="*/ 486467 w 806216"/>
              <a:gd name="connsiteY143" fmla="*/ 0 h 971005"/>
              <a:gd name="connsiteX144" fmla="*/ 537477 w 806216"/>
              <a:gd name="connsiteY144" fmla="*/ 51105 h 971005"/>
              <a:gd name="connsiteX145" fmla="*/ 537477 w 806216"/>
              <a:gd name="connsiteY145" fmla="*/ 56091 h 971005"/>
              <a:gd name="connsiteX146" fmla="*/ 486467 w 806216"/>
              <a:gd name="connsiteY146" fmla="*/ 105950 h 971005"/>
              <a:gd name="connsiteX147" fmla="*/ 436700 w 806216"/>
              <a:gd name="connsiteY147" fmla="*/ 105950 h 971005"/>
              <a:gd name="connsiteX148" fmla="*/ 436700 w 806216"/>
              <a:gd name="connsiteY148" fmla="*/ 163288 h 971005"/>
              <a:gd name="connsiteX149" fmla="*/ 649452 w 806216"/>
              <a:gd name="connsiteY149" fmla="*/ 245555 h 971005"/>
              <a:gd name="connsiteX150" fmla="*/ 715392 w 806216"/>
              <a:gd name="connsiteY150" fmla="*/ 180739 h 971005"/>
              <a:gd name="connsiteX151" fmla="*/ 761426 w 806216"/>
              <a:gd name="connsiteY151" fmla="*/ 180739 h 971005"/>
              <a:gd name="connsiteX152" fmla="*/ 788798 w 806216"/>
              <a:gd name="connsiteY152" fmla="*/ 208161 h 971005"/>
              <a:gd name="connsiteX153" fmla="*/ 788798 w 806216"/>
              <a:gd name="connsiteY153" fmla="*/ 255527 h 971005"/>
              <a:gd name="connsiteX154" fmla="*/ 770135 w 806216"/>
              <a:gd name="connsiteY154" fmla="*/ 275471 h 971005"/>
              <a:gd name="connsiteX155" fmla="*/ 770135 w 806216"/>
              <a:gd name="connsiteY155" fmla="*/ 276717 h 971005"/>
              <a:gd name="connsiteX156" fmla="*/ 767647 w 806216"/>
              <a:gd name="connsiteY156" fmla="*/ 276717 h 971005"/>
              <a:gd name="connsiteX157" fmla="*/ 724101 w 806216"/>
              <a:gd name="connsiteY157" fmla="*/ 321590 h 971005"/>
              <a:gd name="connsiteX158" fmla="*/ 806216 w 806216"/>
              <a:gd name="connsiteY158" fmla="*/ 565900 h 971005"/>
              <a:gd name="connsiteX159" fmla="*/ 403108 w 806216"/>
              <a:gd name="connsiteY159" fmla="*/ 971005 h 971005"/>
              <a:gd name="connsiteX160" fmla="*/ 0 w 806216"/>
              <a:gd name="connsiteY160" fmla="*/ 565900 h 971005"/>
              <a:gd name="connsiteX161" fmla="*/ 85847 w 806216"/>
              <a:gd name="connsiteY161" fmla="*/ 317851 h 971005"/>
              <a:gd name="connsiteX162" fmla="*/ 22395 w 806216"/>
              <a:gd name="connsiteY162" fmla="*/ 255527 h 971005"/>
              <a:gd name="connsiteX163" fmla="*/ 13686 w 806216"/>
              <a:gd name="connsiteY163" fmla="*/ 231844 h 971005"/>
              <a:gd name="connsiteX164" fmla="*/ 22395 w 806216"/>
              <a:gd name="connsiteY164" fmla="*/ 208161 h 971005"/>
              <a:gd name="connsiteX165" fmla="*/ 51010 w 806216"/>
              <a:gd name="connsiteY165" fmla="*/ 180739 h 971005"/>
              <a:gd name="connsiteX166" fmla="*/ 98289 w 806216"/>
              <a:gd name="connsiteY166" fmla="*/ 180739 h 971005"/>
              <a:gd name="connsiteX167" fmla="*/ 160497 w 806216"/>
              <a:gd name="connsiteY167" fmla="*/ 243063 h 971005"/>
              <a:gd name="connsiteX168" fmla="*/ 370760 w 806216"/>
              <a:gd name="connsiteY168" fmla="*/ 163288 h 971005"/>
              <a:gd name="connsiteX169" fmla="*/ 370760 w 806216"/>
              <a:gd name="connsiteY169" fmla="*/ 136200 h 971005"/>
              <a:gd name="connsiteX170" fmla="*/ 370760 w 806216"/>
              <a:gd name="connsiteY170" fmla="*/ 105950 h 971005"/>
              <a:gd name="connsiteX171" fmla="*/ 341632 w 806216"/>
              <a:gd name="connsiteY171" fmla="*/ 105950 h 971005"/>
              <a:gd name="connsiteX172" fmla="*/ 319749 w 806216"/>
              <a:gd name="connsiteY172" fmla="*/ 105950 h 971005"/>
              <a:gd name="connsiteX173" fmla="*/ 268738 w 806216"/>
              <a:gd name="connsiteY173" fmla="*/ 56091 h 971005"/>
              <a:gd name="connsiteX174" fmla="*/ 268738 w 806216"/>
              <a:gd name="connsiteY174" fmla="*/ 51105 h 971005"/>
              <a:gd name="connsiteX175" fmla="*/ 319749 w 806216"/>
              <a:gd name="connsiteY175" fmla="*/ 0 h 97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806216" h="971005">
                <a:moveTo>
                  <a:pt x="400354" y="400986"/>
                </a:moveTo>
                <a:cubicBezTo>
                  <a:pt x="406632" y="400986"/>
                  <a:pt x="412910" y="405942"/>
                  <a:pt x="412910" y="414615"/>
                </a:cubicBezTo>
                <a:lnTo>
                  <a:pt x="412910" y="446830"/>
                </a:lnTo>
                <a:cubicBezTo>
                  <a:pt x="427976" y="449308"/>
                  <a:pt x="446809" y="457981"/>
                  <a:pt x="451831" y="479044"/>
                </a:cubicBezTo>
                <a:cubicBezTo>
                  <a:pt x="454342" y="485239"/>
                  <a:pt x="449320" y="492673"/>
                  <a:pt x="443042" y="493912"/>
                </a:cubicBezTo>
                <a:cubicBezTo>
                  <a:pt x="435509" y="496390"/>
                  <a:pt x="429231" y="491434"/>
                  <a:pt x="426720" y="485239"/>
                </a:cubicBezTo>
                <a:cubicBezTo>
                  <a:pt x="422954" y="470371"/>
                  <a:pt x="402865" y="470371"/>
                  <a:pt x="402865" y="470371"/>
                </a:cubicBezTo>
                <a:cubicBezTo>
                  <a:pt x="379010" y="470371"/>
                  <a:pt x="360178" y="488956"/>
                  <a:pt x="360178" y="512497"/>
                </a:cubicBezTo>
                <a:cubicBezTo>
                  <a:pt x="360178" y="533560"/>
                  <a:pt x="377755" y="552145"/>
                  <a:pt x="399099" y="553384"/>
                </a:cubicBezTo>
                <a:lnTo>
                  <a:pt x="401610" y="553384"/>
                </a:lnTo>
                <a:cubicBezTo>
                  <a:pt x="436765" y="554623"/>
                  <a:pt x="465642" y="583120"/>
                  <a:pt x="465642" y="619052"/>
                </a:cubicBezTo>
                <a:cubicBezTo>
                  <a:pt x="465642" y="650027"/>
                  <a:pt x="443042" y="677285"/>
                  <a:pt x="412910" y="683480"/>
                </a:cubicBezTo>
                <a:lnTo>
                  <a:pt x="412910" y="716933"/>
                </a:lnTo>
                <a:cubicBezTo>
                  <a:pt x="412910" y="723128"/>
                  <a:pt x="406632" y="729323"/>
                  <a:pt x="400354" y="729323"/>
                </a:cubicBezTo>
                <a:cubicBezTo>
                  <a:pt x="392821" y="729323"/>
                  <a:pt x="387799" y="723128"/>
                  <a:pt x="387799" y="716933"/>
                </a:cubicBezTo>
                <a:lnTo>
                  <a:pt x="387799" y="684719"/>
                </a:lnTo>
                <a:cubicBezTo>
                  <a:pt x="376499" y="683480"/>
                  <a:pt x="360178" y="681002"/>
                  <a:pt x="347622" y="669851"/>
                </a:cubicBezTo>
                <a:cubicBezTo>
                  <a:pt x="342600" y="666134"/>
                  <a:pt x="341345" y="657461"/>
                  <a:pt x="346367" y="652505"/>
                </a:cubicBezTo>
                <a:cubicBezTo>
                  <a:pt x="351389" y="646310"/>
                  <a:pt x="358922" y="646310"/>
                  <a:pt x="363944" y="651266"/>
                </a:cubicBezTo>
                <a:cubicBezTo>
                  <a:pt x="373988" y="659939"/>
                  <a:pt x="391566" y="661178"/>
                  <a:pt x="397843" y="661178"/>
                </a:cubicBezTo>
                <a:cubicBezTo>
                  <a:pt x="421698" y="661178"/>
                  <a:pt x="440531" y="642593"/>
                  <a:pt x="440531" y="619052"/>
                </a:cubicBezTo>
                <a:cubicBezTo>
                  <a:pt x="440531" y="596749"/>
                  <a:pt x="422954" y="579403"/>
                  <a:pt x="400354" y="578164"/>
                </a:cubicBezTo>
                <a:lnTo>
                  <a:pt x="397843" y="578164"/>
                </a:lnTo>
                <a:cubicBezTo>
                  <a:pt x="362689" y="576925"/>
                  <a:pt x="335067" y="547189"/>
                  <a:pt x="335067" y="512497"/>
                </a:cubicBezTo>
                <a:cubicBezTo>
                  <a:pt x="335067" y="481522"/>
                  <a:pt x="357667" y="454264"/>
                  <a:pt x="387799" y="448069"/>
                </a:cubicBezTo>
                <a:lnTo>
                  <a:pt x="387799" y="414615"/>
                </a:lnTo>
                <a:cubicBezTo>
                  <a:pt x="387799" y="405942"/>
                  <a:pt x="392821" y="400986"/>
                  <a:pt x="400354" y="400986"/>
                </a:cubicBezTo>
                <a:close/>
                <a:moveTo>
                  <a:pt x="387871" y="267915"/>
                </a:moveTo>
                <a:cubicBezTo>
                  <a:pt x="314187" y="270413"/>
                  <a:pt x="249246" y="299137"/>
                  <a:pt x="198042" y="346594"/>
                </a:cubicBezTo>
                <a:lnTo>
                  <a:pt x="228015" y="375318"/>
                </a:lnTo>
                <a:cubicBezTo>
                  <a:pt x="231761" y="379065"/>
                  <a:pt x="231761" y="387807"/>
                  <a:pt x="228015" y="392803"/>
                </a:cubicBezTo>
                <a:cubicBezTo>
                  <a:pt x="225517" y="395300"/>
                  <a:pt x="221770" y="396549"/>
                  <a:pt x="218024" y="396549"/>
                </a:cubicBezTo>
                <a:cubicBezTo>
                  <a:pt x="215526" y="396549"/>
                  <a:pt x="211779" y="395300"/>
                  <a:pt x="210530" y="392803"/>
                </a:cubicBezTo>
                <a:lnTo>
                  <a:pt x="181806" y="364078"/>
                </a:lnTo>
                <a:cubicBezTo>
                  <a:pt x="134349" y="414034"/>
                  <a:pt x="105625" y="480224"/>
                  <a:pt x="103127" y="552659"/>
                </a:cubicBezTo>
                <a:lnTo>
                  <a:pt x="143091" y="552659"/>
                </a:lnTo>
                <a:cubicBezTo>
                  <a:pt x="150584" y="552659"/>
                  <a:pt x="155580" y="558903"/>
                  <a:pt x="155580" y="565148"/>
                </a:cubicBezTo>
                <a:cubicBezTo>
                  <a:pt x="155580" y="572641"/>
                  <a:pt x="150584" y="578885"/>
                  <a:pt x="143091" y="578885"/>
                </a:cubicBezTo>
                <a:lnTo>
                  <a:pt x="103127" y="578885"/>
                </a:lnTo>
                <a:cubicBezTo>
                  <a:pt x="105625" y="651320"/>
                  <a:pt x="134349" y="717511"/>
                  <a:pt x="181806" y="766217"/>
                </a:cubicBezTo>
                <a:lnTo>
                  <a:pt x="210530" y="738741"/>
                </a:lnTo>
                <a:cubicBezTo>
                  <a:pt x="214277" y="733746"/>
                  <a:pt x="223019" y="733746"/>
                  <a:pt x="228015" y="738741"/>
                </a:cubicBezTo>
                <a:cubicBezTo>
                  <a:pt x="231761" y="743737"/>
                  <a:pt x="231761" y="751230"/>
                  <a:pt x="228015" y="756226"/>
                </a:cubicBezTo>
                <a:lnTo>
                  <a:pt x="198042" y="784950"/>
                </a:lnTo>
                <a:cubicBezTo>
                  <a:pt x="249246" y="831158"/>
                  <a:pt x="314187" y="861131"/>
                  <a:pt x="387871" y="863629"/>
                </a:cubicBezTo>
                <a:lnTo>
                  <a:pt x="387871" y="822416"/>
                </a:lnTo>
                <a:cubicBezTo>
                  <a:pt x="387871" y="816172"/>
                  <a:pt x="392866" y="809927"/>
                  <a:pt x="400360" y="809927"/>
                </a:cubicBezTo>
                <a:cubicBezTo>
                  <a:pt x="406604" y="809927"/>
                  <a:pt x="412848" y="816172"/>
                  <a:pt x="412848" y="822416"/>
                </a:cubicBezTo>
                <a:lnTo>
                  <a:pt x="412848" y="863629"/>
                </a:lnTo>
                <a:cubicBezTo>
                  <a:pt x="485283" y="861131"/>
                  <a:pt x="552722" y="831158"/>
                  <a:pt x="601429" y="784950"/>
                </a:cubicBezTo>
                <a:lnTo>
                  <a:pt x="572704" y="756226"/>
                </a:lnTo>
                <a:cubicBezTo>
                  <a:pt x="568958" y="751230"/>
                  <a:pt x="568958" y="743737"/>
                  <a:pt x="572704" y="738741"/>
                </a:cubicBezTo>
                <a:cubicBezTo>
                  <a:pt x="577700" y="733746"/>
                  <a:pt x="585193" y="733746"/>
                  <a:pt x="591438" y="738741"/>
                </a:cubicBezTo>
                <a:lnTo>
                  <a:pt x="620162" y="766217"/>
                </a:lnTo>
                <a:cubicBezTo>
                  <a:pt x="666370" y="717511"/>
                  <a:pt x="695094" y="651320"/>
                  <a:pt x="697592" y="578885"/>
                </a:cubicBezTo>
                <a:lnTo>
                  <a:pt x="657628" y="578885"/>
                </a:lnTo>
                <a:cubicBezTo>
                  <a:pt x="650135" y="578885"/>
                  <a:pt x="643890" y="572641"/>
                  <a:pt x="643890" y="565148"/>
                </a:cubicBezTo>
                <a:cubicBezTo>
                  <a:pt x="643890" y="558903"/>
                  <a:pt x="650135" y="552659"/>
                  <a:pt x="657628" y="552659"/>
                </a:cubicBezTo>
                <a:lnTo>
                  <a:pt x="697592" y="552659"/>
                </a:lnTo>
                <a:cubicBezTo>
                  <a:pt x="695094" y="480224"/>
                  <a:pt x="666370" y="414034"/>
                  <a:pt x="620162" y="364078"/>
                </a:cubicBezTo>
                <a:lnTo>
                  <a:pt x="591438" y="392803"/>
                </a:lnTo>
                <a:cubicBezTo>
                  <a:pt x="588940" y="395300"/>
                  <a:pt x="585193" y="396549"/>
                  <a:pt x="582695" y="396549"/>
                </a:cubicBezTo>
                <a:cubicBezTo>
                  <a:pt x="578949" y="396549"/>
                  <a:pt x="576451" y="395300"/>
                  <a:pt x="572704" y="392803"/>
                </a:cubicBezTo>
                <a:cubicBezTo>
                  <a:pt x="568958" y="387807"/>
                  <a:pt x="568958" y="379065"/>
                  <a:pt x="572704" y="375318"/>
                </a:cubicBezTo>
                <a:lnTo>
                  <a:pt x="601429" y="346594"/>
                </a:lnTo>
                <a:cubicBezTo>
                  <a:pt x="552722" y="299137"/>
                  <a:pt x="485283" y="270413"/>
                  <a:pt x="412848" y="267915"/>
                </a:cubicBezTo>
                <a:lnTo>
                  <a:pt x="412848" y="309128"/>
                </a:lnTo>
                <a:cubicBezTo>
                  <a:pt x="412848" y="315372"/>
                  <a:pt x="406604" y="321617"/>
                  <a:pt x="400360" y="321617"/>
                </a:cubicBezTo>
                <a:cubicBezTo>
                  <a:pt x="392866" y="321617"/>
                  <a:pt x="387871" y="315372"/>
                  <a:pt x="387871" y="309128"/>
                </a:cubicBezTo>
                <a:close/>
                <a:moveTo>
                  <a:pt x="400360" y="241689"/>
                </a:moveTo>
                <a:cubicBezTo>
                  <a:pt x="578949" y="241689"/>
                  <a:pt x="723818" y="387807"/>
                  <a:pt x="723818" y="565148"/>
                </a:cubicBezTo>
                <a:cubicBezTo>
                  <a:pt x="723818" y="743737"/>
                  <a:pt x="578949" y="888606"/>
                  <a:pt x="400360" y="888606"/>
                </a:cubicBezTo>
                <a:cubicBezTo>
                  <a:pt x="221770" y="888606"/>
                  <a:pt x="76901" y="743737"/>
                  <a:pt x="76901" y="565148"/>
                </a:cubicBezTo>
                <a:cubicBezTo>
                  <a:pt x="76901" y="387807"/>
                  <a:pt x="221770" y="241689"/>
                  <a:pt x="400360" y="241689"/>
                </a:cubicBezTo>
                <a:close/>
                <a:moveTo>
                  <a:pt x="702951" y="228105"/>
                </a:moveTo>
                <a:lnTo>
                  <a:pt x="668114" y="261760"/>
                </a:lnTo>
                <a:cubicBezTo>
                  <a:pt x="670603" y="263006"/>
                  <a:pt x="671847" y="265499"/>
                  <a:pt x="673091" y="266746"/>
                </a:cubicBezTo>
                <a:cubicBezTo>
                  <a:pt x="675579" y="267992"/>
                  <a:pt x="676823" y="270485"/>
                  <a:pt x="679312" y="271731"/>
                </a:cubicBezTo>
                <a:cubicBezTo>
                  <a:pt x="685532" y="277964"/>
                  <a:pt x="690509" y="282950"/>
                  <a:pt x="696730" y="289182"/>
                </a:cubicBezTo>
                <a:cubicBezTo>
                  <a:pt x="699218" y="291675"/>
                  <a:pt x="701707" y="294168"/>
                  <a:pt x="702951" y="296661"/>
                </a:cubicBezTo>
                <a:cubicBezTo>
                  <a:pt x="705439" y="299154"/>
                  <a:pt x="706683" y="300400"/>
                  <a:pt x="707927" y="301647"/>
                </a:cubicBezTo>
                <a:lnTo>
                  <a:pt x="742764" y="266746"/>
                </a:lnTo>
                <a:lnTo>
                  <a:pt x="705426" y="230507"/>
                </a:lnTo>
                <a:close/>
                <a:moveTo>
                  <a:pt x="105753" y="223119"/>
                </a:moveTo>
                <a:lnTo>
                  <a:pt x="84767" y="244144"/>
                </a:lnTo>
                <a:lnTo>
                  <a:pt x="65940" y="263006"/>
                </a:lnTo>
                <a:lnTo>
                  <a:pt x="102021" y="299154"/>
                </a:lnTo>
                <a:cubicBezTo>
                  <a:pt x="109486" y="289182"/>
                  <a:pt x="118195" y="280457"/>
                  <a:pt x="128148" y="271731"/>
                </a:cubicBezTo>
                <a:cubicBezTo>
                  <a:pt x="130637" y="269239"/>
                  <a:pt x="133125" y="266746"/>
                  <a:pt x="135613" y="264253"/>
                </a:cubicBezTo>
                <a:cubicBezTo>
                  <a:pt x="136857" y="263006"/>
                  <a:pt x="139346" y="261760"/>
                  <a:pt x="141834" y="259267"/>
                </a:cubicBezTo>
                <a:close/>
                <a:moveTo>
                  <a:pt x="732811" y="198189"/>
                </a:moveTo>
                <a:lnTo>
                  <a:pt x="721613" y="209408"/>
                </a:lnTo>
                <a:lnTo>
                  <a:pt x="725641" y="213574"/>
                </a:lnTo>
                <a:lnTo>
                  <a:pt x="760182" y="249295"/>
                </a:lnTo>
                <a:lnTo>
                  <a:pt x="772624" y="236830"/>
                </a:lnTo>
                <a:cubicBezTo>
                  <a:pt x="775112" y="234337"/>
                  <a:pt x="775112" y="229351"/>
                  <a:pt x="772624" y="226858"/>
                </a:cubicBezTo>
                <a:lnTo>
                  <a:pt x="744008" y="198189"/>
                </a:lnTo>
                <a:cubicBezTo>
                  <a:pt x="740276" y="194450"/>
                  <a:pt x="735299" y="194450"/>
                  <a:pt x="732811" y="198189"/>
                </a:cubicBezTo>
                <a:close/>
                <a:moveTo>
                  <a:pt x="74649" y="195696"/>
                </a:moveTo>
                <a:cubicBezTo>
                  <a:pt x="72161" y="195696"/>
                  <a:pt x="70917" y="196943"/>
                  <a:pt x="68429" y="198189"/>
                </a:cubicBezTo>
                <a:lnTo>
                  <a:pt x="41057" y="226858"/>
                </a:lnTo>
                <a:cubicBezTo>
                  <a:pt x="38569" y="228105"/>
                  <a:pt x="38569" y="229351"/>
                  <a:pt x="38569" y="231844"/>
                </a:cubicBezTo>
                <a:cubicBezTo>
                  <a:pt x="38569" y="234337"/>
                  <a:pt x="38569" y="235584"/>
                  <a:pt x="41057" y="236830"/>
                </a:cubicBezTo>
                <a:lnTo>
                  <a:pt x="47278" y="244309"/>
                </a:lnTo>
                <a:lnTo>
                  <a:pt x="58252" y="233658"/>
                </a:lnTo>
                <a:lnTo>
                  <a:pt x="87091" y="205668"/>
                </a:lnTo>
                <a:lnTo>
                  <a:pt x="80870" y="198189"/>
                </a:lnTo>
                <a:cubicBezTo>
                  <a:pt x="78382" y="196943"/>
                  <a:pt x="77138" y="195696"/>
                  <a:pt x="74649" y="195696"/>
                </a:cubicBezTo>
                <a:close/>
                <a:moveTo>
                  <a:pt x="383201" y="188218"/>
                </a:moveTo>
                <a:cubicBezTo>
                  <a:pt x="299842" y="191957"/>
                  <a:pt x="223949" y="223119"/>
                  <a:pt x="164229" y="272978"/>
                </a:cubicBezTo>
                <a:cubicBezTo>
                  <a:pt x="162985" y="274224"/>
                  <a:pt x="161741" y="275471"/>
                  <a:pt x="160497" y="275471"/>
                </a:cubicBezTo>
                <a:cubicBezTo>
                  <a:pt x="156764" y="279210"/>
                  <a:pt x="153032" y="282950"/>
                  <a:pt x="149299" y="286689"/>
                </a:cubicBezTo>
                <a:cubicBezTo>
                  <a:pt x="72161" y="355245"/>
                  <a:pt x="24883" y="456210"/>
                  <a:pt x="24883" y="565900"/>
                </a:cubicBezTo>
                <a:cubicBezTo>
                  <a:pt x="24883" y="775308"/>
                  <a:pt x="194089" y="944829"/>
                  <a:pt x="403108" y="944829"/>
                </a:cubicBezTo>
                <a:cubicBezTo>
                  <a:pt x="610883" y="944829"/>
                  <a:pt x="781333" y="775308"/>
                  <a:pt x="781333" y="565900"/>
                </a:cubicBezTo>
                <a:cubicBezTo>
                  <a:pt x="781333" y="363971"/>
                  <a:pt x="622080" y="198189"/>
                  <a:pt x="423015" y="188218"/>
                </a:cubicBezTo>
                <a:cubicBezTo>
                  <a:pt x="409329" y="186971"/>
                  <a:pt x="395643" y="186971"/>
                  <a:pt x="383201" y="188218"/>
                </a:cubicBezTo>
                <a:close/>
                <a:moveTo>
                  <a:pt x="395643" y="105950"/>
                </a:moveTo>
                <a:lnTo>
                  <a:pt x="395643" y="162042"/>
                </a:lnTo>
                <a:cubicBezTo>
                  <a:pt x="398131" y="162042"/>
                  <a:pt x="400620" y="162042"/>
                  <a:pt x="403108" y="162042"/>
                </a:cubicBezTo>
                <a:cubicBezTo>
                  <a:pt x="405596" y="162042"/>
                  <a:pt x="408085" y="162042"/>
                  <a:pt x="411817" y="162042"/>
                </a:cubicBezTo>
                <a:lnTo>
                  <a:pt x="411817" y="105950"/>
                </a:lnTo>
                <a:close/>
                <a:moveTo>
                  <a:pt x="456607" y="26176"/>
                </a:moveTo>
                <a:lnTo>
                  <a:pt x="456607" y="81021"/>
                </a:lnTo>
                <a:lnTo>
                  <a:pt x="486467" y="81021"/>
                </a:lnTo>
                <a:cubicBezTo>
                  <a:pt x="500153" y="81021"/>
                  <a:pt x="511350" y="69802"/>
                  <a:pt x="511350" y="56091"/>
                </a:cubicBezTo>
                <a:lnTo>
                  <a:pt x="511350" y="51105"/>
                </a:lnTo>
                <a:cubicBezTo>
                  <a:pt x="511350" y="37394"/>
                  <a:pt x="500153" y="26176"/>
                  <a:pt x="486467" y="26176"/>
                </a:cubicBezTo>
                <a:close/>
                <a:moveTo>
                  <a:pt x="375737" y="26176"/>
                </a:moveTo>
                <a:lnTo>
                  <a:pt x="375737" y="81021"/>
                </a:lnTo>
                <a:lnTo>
                  <a:pt x="395643" y="81021"/>
                </a:lnTo>
                <a:lnTo>
                  <a:pt x="411817" y="81021"/>
                </a:lnTo>
                <a:lnTo>
                  <a:pt x="430480" y="81021"/>
                </a:lnTo>
                <a:lnTo>
                  <a:pt x="430480" y="26176"/>
                </a:lnTo>
                <a:close/>
                <a:moveTo>
                  <a:pt x="319749" y="26176"/>
                </a:moveTo>
                <a:cubicBezTo>
                  <a:pt x="306063" y="26176"/>
                  <a:pt x="293622" y="37394"/>
                  <a:pt x="293622" y="51105"/>
                </a:cubicBezTo>
                <a:lnTo>
                  <a:pt x="293622" y="56091"/>
                </a:lnTo>
                <a:cubicBezTo>
                  <a:pt x="293622" y="62947"/>
                  <a:pt x="296732" y="69179"/>
                  <a:pt x="301553" y="73698"/>
                </a:cubicBezTo>
                <a:lnTo>
                  <a:pt x="316284" y="79626"/>
                </a:lnTo>
                <a:lnTo>
                  <a:pt x="319749" y="81021"/>
                </a:lnTo>
                <a:lnTo>
                  <a:pt x="349609" y="81021"/>
                </a:lnTo>
                <a:lnTo>
                  <a:pt x="349609" y="26176"/>
                </a:lnTo>
                <a:close/>
                <a:moveTo>
                  <a:pt x="319749" y="0"/>
                </a:moveTo>
                <a:lnTo>
                  <a:pt x="486467" y="0"/>
                </a:lnTo>
                <a:cubicBezTo>
                  <a:pt x="513838" y="0"/>
                  <a:pt x="537477" y="22436"/>
                  <a:pt x="537477" y="51105"/>
                </a:cubicBezTo>
                <a:lnTo>
                  <a:pt x="537477" y="56091"/>
                </a:lnTo>
                <a:cubicBezTo>
                  <a:pt x="537477" y="83514"/>
                  <a:pt x="513838" y="105950"/>
                  <a:pt x="486467" y="105950"/>
                </a:cubicBezTo>
                <a:lnTo>
                  <a:pt x="436700" y="105950"/>
                </a:lnTo>
                <a:lnTo>
                  <a:pt x="436700" y="163288"/>
                </a:lnTo>
                <a:cubicBezTo>
                  <a:pt x="515082" y="170767"/>
                  <a:pt x="589732" y="200682"/>
                  <a:pt x="649452" y="245555"/>
                </a:cubicBezTo>
                <a:lnTo>
                  <a:pt x="715392" y="180739"/>
                </a:lnTo>
                <a:cubicBezTo>
                  <a:pt x="727834" y="167027"/>
                  <a:pt x="748985" y="167027"/>
                  <a:pt x="761426" y="180739"/>
                </a:cubicBezTo>
                <a:lnTo>
                  <a:pt x="788798" y="208161"/>
                </a:lnTo>
                <a:cubicBezTo>
                  <a:pt x="802484" y="221872"/>
                  <a:pt x="802484" y="241816"/>
                  <a:pt x="788798" y="255527"/>
                </a:cubicBezTo>
                <a:lnTo>
                  <a:pt x="770135" y="275471"/>
                </a:lnTo>
                <a:cubicBezTo>
                  <a:pt x="770135" y="275471"/>
                  <a:pt x="770135" y="275471"/>
                  <a:pt x="770135" y="276717"/>
                </a:cubicBezTo>
                <a:cubicBezTo>
                  <a:pt x="768891" y="276717"/>
                  <a:pt x="768891" y="276717"/>
                  <a:pt x="767647" y="276717"/>
                </a:cubicBezTo>
                <a:lnTo>
                  <a:pt x="724101" y="321590"/>
                </a:lnTo>
                <a:cubicBezTo>
                  <a:pt x="776356" y="388900"/>
                  <a:pt x="806216" y="474907"/>
                  <a:pt x="806216" y="565900"/>
                </a:cubicBezTo>
                <a:cubicBezTo>
                  <a:pt x="806216" y="789019"/>
                  <a:pt x="625813" y="971005"/>
                  <a:pt x="403108" y="971005"/>
                </a:cubicBezTo>
                <a:cubicBezTo>
                  <a:pt x="180403" y="971005"/>
                  <a:pt x="0" y="789019"/>
                  <a:pt x="0" y="565900"/>
                </a:cubicBezTo>
                <a:cubicBezTo>
                  <a:pt x="0" y="472415"/>
                  <a:pt x="31104" y="386407"/>
                  <a:pt x="85847" y="317851"/>
                </a:cubicBezTo>
                <a:lnTo>
                  <a:pt x="22395" y="255527"/>
                </a:lnTo>
                <a:cubicBezTo>
                  <a:pt x="16174" y="249295"/>
                  <a:pt x="13686" y="240570"/>
                  <a:pt x="13686" y="231844"/>
                </a:cubicBezTo>
                <a:cubicBezTo>
                  <a:pt x="13686" y="223119"/>
                  <a:pt x="16174" y="214394"/>
                  <a:pt x="22395" y="208161"/>
                </a:cubicBezTo>
                <a:lnTo>
                  <a:pt x="51010" y="180739"/>
                </a:lnTo>
                <a:cubicBezTo>
                  <a:pt x="64696" y="167027"/>
                  <a:pt x="84603" y="167027"/>
                  <a:pt x="98289" y="180739"/>
                </a:cubicBezTo>
                <a:lnTo>
                  <a:pt x="160497" y="243063"/>
                </a:lnTo>
                <a:cubicBezTo>
                  <a:pt x="220216" y="198189"/>
                  <a:pt x="292378" y="170767"/>
                  <a:pt x="370760" y="163288"/>
                </a:cubicBezTo>
                <a:lnTo>
                  <a:pt x="370760" y="136200"/>
                </a:lnTo>
                <a:lnTo>
                  <a:pt x="370760" y="105950"/>
                </a:lnTo>
                <a:lnTo>
                  <a:pt x="341632" y="105950"/>
                </a:lnTo>
                <a:lnTo>
                  <a:pt x="319749" y="105950"/>
                </a:lnTo>
                <a:cubicBezTo>
                  <a:pt x="292378" y="105950"/>
                  <a:pt x="268738" y="83514"/>
                  <a:pt x="268738" y="56091"/>
                </a:cubicBezTo>
                <a:lnTo>
                  <a:pt x="268738" y="51105"/>
                </a:lnTo>
                <a:cubicBezTo>
                  <a:pt x="268738" y="22436"/>
                  <a:pt x="292378" y="0"/>
                  <a:pt x="3197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61" name="LINE FORM 01">
            <a:extLst>
              <a:ext uri="{FF2B5EF4-FFF2-40B4-BE49-F238E27FC236}">
                <a16:creationId xmlns:a16="http://schemas.microsoft.com/office/drawing/2014/main" id="{5E26AC56-110E-7B42-9A44-17B1D200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192" y="4902515"/>
            <a:ext cx="1675344" cy="741548"/>
          </a:xfrm>
          <a:custGeom>
            <a:avLst/>
            <a:gdLst>
              <a:gd name="T0" fmla="*/ 0 w 1344"/>
              <a:gd name="T1" fmla="*/ 0 h 595"/>
              <a:gd name="T2" fmla="*/ 1343 w 1344"/>
              <a:gd name="T3" fmla="*/ 0 h 595"/>
              <a:gd name="T4" fmla="*/ 1343 w 1344"/>
              <a:gd name="T5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595">
                <a:moveTo>
                  <a:pt x="0" y="0"/>
                </a:moveTo>
                <a:lnTo>
                  <a:pt x="1343" y="0"/>
                </a:lnTo>
                <a:lnTo>
                  <a:pt x="1343" y="594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F9F66CA7-626B-8440-89B5-AE702D66BF17}"/>
              </a:ext>
            </a:extLst>
          </p:cNvPr>
          <p:cNvSpPr txBox="1"/>
          <p:nvPr/>
        </p:nvSpPr>
        <p:spPr>
          <a:xfrm>
            <a:off x="3995386" y="3807214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F7CD5025-65C0-164F-AF89-D7E1C2404719}"/>
              </a:ext>
            </a:extLst>
          </p:cNvPr>
          <p:cNvSpPr txBox="1"/>
          <p:nvPr/>
        </p:nvSpPr>
        <p:spPr>
          <a:xfrm>
            <a:off x="3995386" y="4469188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2" name="RECTANGLE ROUND 02">
            <a:extLst>
              <a:ext uri="{FF2B5EF4-FFF2-40B4-BE49-F238E27FC236}">
                <a16:creationId xmlns:a16="http://schemas.microsoft.com/office/drawing/2014/main" id="{F80C5182-3A61-6343-842D-98CCE6B0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171" y="9977987"/>
            <a:ext cx="5817021" cy="2768439"/>
          </a:xfrm>
          <a:prstGeom prst="roundRect">
            <a:avLst>
              <a:gd name="adj" fmla="val 1861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234" name="CIRCLE B 02">
            <a:extLst>
              <a:ext uri="{FF2B5EF4-FFF2-40B4-BE49-F238E27FC236}">
                <a16:creationId xmlns:a16="http://schemas.microsoft.com/office/drawing/2014/main" id="{18A58901-7495-444A-92E1-AAEDD92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4" y="10280100"/>
            <a:ext cx="2169708" cy="21697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235" name="W CIRCLE 02">
            <a:extLst>
              <a:ext uri="{FF2B5EF4-FFF2-40B4-BE49-F238E27FC236}">
                <a16:creationId xmlns:a16="http://schemas.microsoft.com/office/drawing/2014/main" id="{3AEA11C1-E14D-FC44-8713-4989140C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4" y="10280100"/>
            <a:ext cx="2169708" cy="2169708"/>
          </a:xfrm>
          <a:prstGeom prst="ellipse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236" name="CIRCLE A 02">
            <a:extLst>
              <a:ext uri="{FF2B5EF4-FFF2-40B4-BE49-F238E27FC236}">
                <a16:creationId xmlns:a16="http://schemas.microsoft.com/office/drawing/2014/main" id="{B411182D-FBD1-844D-A4FA-C40D0717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54" y="10527281"/>
            <a:ext cx="1680838" cy="168083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47" name="ICON 02">
            <a:extLst>
              <a:ext uri="{FF2B5EF4-FFF2-40B4-BE49-F238E27FC236}">
                <a16:creationId xmlns:a16="http://schemas.microsoft.com/office/drawing/2014/main" id="{763A617B-1D84-F44E-9938-2FF41AFD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87" y="10999673"/>
            <a:ext cx="960009" cy="729321"/>
          </a:xfrm>
          <a:custGeom>
            <a:avLst/>
            <a:gdLst>
              <a:gd name="connsiteX0" fmla="*/ 701593 w 960009"/>
              <a:gd name="connsiteY0" fmla="*/ 574125 h 729321"/>
              <a:gd name="connsiteX1" fmla="*/ 623818 w 960009"/>
              <a:gd name="connsiteY1" fmla="*/ 651103 h 729321"/>
              <a:gd name="connsiteX2" fmla="*/ 623818 w 960009"/>
              <a:gd name="connsiteY2" fmla="*/ 699524 h 729321"/>
              <a:gd name="connsiteX3" fmla="*/ 628836 w 960009"/>
              <a:gd name="connsiteY3" fmla="*/ 704490 h 729321"/>
              <a:gd name="connsiteX4" fmla="*/ 929902 w 960009"/>
              <a:gd name="connsiteY4" fmla="*/ 704490 h 729321"/>
              <a:gd name="connsiteX5" fmla="*/ 933665 w 960009"/>
              <a:gd name="connsiteY5" fmla="*/ 699524 h 729321"/>
              <a:gd name="connsiteX6" fmla="*/ 933665 w 960009"/>
              <a:gd name="connsiteY6" fmla="*/ 651103 h 729321"/>
              <a:gd name="connsiteX7" fmla="*/ 855890 w 960009"/>
              <a:gd name="connsiteY7" fmla="*/ 574125 h 729321"/>
              <a:gd name="connsiteX8" fmla="*/ 101657 w 960009"/>
              <a:gd name="connsiteY8" fmla="*/ 574125 h 729321"/>
              <a:gd name="connsiteX9" fmla="*/ 24794 w 960009"/>
              <a:gd name="connsiteY9" fmla="*/ 651103 h 729321"/>
              <a:gd name="connsiteX10" fmla="*/ 24794 w 960009"/>
              <a:gd name="connsiteY10" fmla="*/ 699524 h 729321"/>
              <a:gd name="connsiteX11" fmla="*/ 28513 w 960009"/>
              <a:gd name="connsiteY11" fmla="*/ 704490 h 729321"/>
              <a:gd name="connsiteX12" fmla="*/ 326046 w 960009"/>
              <a:gd name="connsiteY12" fmla="*/ 704490 h 729321"/>
              <a:gd name="connsiteX13" fmla="*/ 329765 w 960009"/>
              <a:gd name="connsiteY13" fmla="*/ 699524 h 729321"/>
              <a:gd name="connsiteX14" fmla="*/ 329765 w 960009"/>
              <a:gd name="connsiteY14" fmla="*/ 651103 h 729321"/>
              <a:gd name="connsiteX15" fmla="*/ 252902 w 960009"/>
              <a:gd name="connsiteY15" fmla="*/ 574125 h 729321"/>
              <a:gd name="connsiteX16" fmla="*/ 701593 w 960009"/>
              <a:gd name="connsiteY16" fmla="*/ 549294 h 729321"/>
              <a:gd name="connsiteX17" fmla="*/ 855890 w 960009"/>
              <a:gd name="connsiteY17" fmla="*/ 549294 h 729321"/>
              <a:gd name="connsiteX18" fmla="*/ 960009 w 960009"/>
              <a:gd name="connsiteY18" fmla="*/ 651103 h 729321"/>
              <a:gd name="connsiteX19" fmla="*/ 960009 w 960009"/>
              <a:gd name="connsiteY19" fmla="*/ 699524 h 729321"/>
              <a:gd name="connsiteX20" fmla="*/ 929902 w 960009"/>
              <a:gd name="connsiteY20" fmla="*/ 729321 h 729321"/>
              <a:gd name="connsiteX21" fmla="*/ 628836 w 960009"/>
              <a:gd name="connsiteY21" fmla="*/ 729321 h 729321"/>
              <a:gd name="connsiteX22" fmla="*/ 598729 w 960009"/>
              <a:gd name="connsiteY22" fmla="*/ 699524 h 729321"/>
              <a:gd name="connsiteX23" fmla="*/ 598729 w 960009"/>
              <a:gd name="connsiteY23" fmla="*/ 651103 h 729321"/>
              <a:gd name="connsiteX24" fmla="*/ 701593 w 960009"/>
              <a:gd name="connsiteY24" fmla="*/ 549294 h 729321"/>
              <a:gd name="connsiteX25" fmla="*/ 101657 w 960009"/>
              <a:gd name="connsiteY25" fmla="*/ 549294 h 729321"/>
              <a:gd name="connsiteX26" fmla="*/ 252902 w 960009"/>
              <a:gd name="connsiteY26" fmla="*/ 549294 h 729321"/>
              <a:gd name="connsiteX27" fmla="*/ 355799 w 960009"/>
              <a:gd name="connsiteY27" fmla="*/ 651103 h 729321"/>
              <a:gd name="connsiteX28" fmla="*/ 355799 w 960009"/>
              <a:gd name="connsiteY28" fmla="*/ 699524 h 729321"/>
              <a:gd name="connsiteX29" fmla="*/ 326046 w 960009"/>
              <a:gd name="connsiteY29" fmla="*/ 729321 h 729321"/>
              <a:gd name="connsiteX30" fmla="*/ 28513 w 960009"/>
              <a:gd name="connsiteY30" fmla="*/ 729321 h 729321"/>
              <a:gd name="connsiteX31" fmla="*/ 0 w 960009"/>
              <a:gd name="connsiteY31" fmla="*/ 699524 h 729321"/>
              <a:gd name="connsiteX32" fmla="*/ 0 w 960009"/>
              <a:gd name="connsiteY32" fmla="*/ 651103 h 729321"/>
              <a:gd name="connsiteX33" fmla="*/ 101657 w 960009"/>
              <a:gd name="connsiteY33" fmla="*/ 549294 h 729321"/>
              <a:gd name="connsiteX34" fmla="*/ 776633 w 960009"/>
              <a:gd name="connsiteY34" fmla="*/ 392918 h 729321"/>
              <a:gd name="connsiteX35" fmla="*/ 722299 w 960009"/>
              <a:gd name="connsiteY35" fmla="*/ 446430 h 729321"/>
              <a:gd name="connsiteX36" fmla="*/ 776633 w 960009"/>
              <a:gd name="connsiteY36" fmla="*/ 501187 h 729321"/>
              <a:gd name="connsiteX37" fmla="*/ 829732 w 960009"/>
              <a:gd name="connsiteY37" fmla="*/ 446430 h 729321"/>
              <a:gd name="connsiteX38" fmla="*/ 776633 w 960009"/>
              <a:gd name="connsiteY38" fmla="*/ 392918 h 729321"/>
              <a:gd name="connsiteX39" fmla="*/ 184012 w 960009"/>
              <a:gd name="connsiteY39" fmla="*/ 392918 h 729321"/>
              <a:gd name="connsiteX40" fmla="*/ 129254 w 960009"/>
              <a:gd name="connsiteY40" fmla="*/ 446430 h 729321"/>
              <a:gd name="connsiteX41" fmla="*/ 184012 w 960009"/>
              <a:gd name="connsiteY41" fmla="*/ 501187 h 729321"/>
              <a:gd name="connsiteX42" fmla="*/ 236282 w 960009"/>
              <a:gd name="connsiteY42" fmla="*/ 446430 h 729321"/>
              <a:gd name="connsiteX43" fmla="*/ 184012 w 960009"/>
              <a:gd name="connsiteY43" fmla="*/ 392918 h 729321"/>
              <a:gd name="connsiteX44" fmla="*/ 474523 w 960009"/>
              <a:gd name="connsiteY44" fmla="*/ 379014 h 729321"/>
              <a:gd name="connsiteX45" fmla="*/ 486830 w 960009"/>
              <a:gd name="connsiteY45" fmla="*/ 391380 h 729321"/>
              <a:gd name="connsiteX46" fmla="*/ 486830 w 960009"/>
              <a:gd name="connsiteY46" fmla="*/ 497729 h 729321"/>
              <a:gd name="connsiteX47" fmla="*/ 581590 w 960009"/>
              <a:gd name="connsiteY47" fmla="*/ 592949 h 729321"/>
              <a:gd name="connsiteX48" fmla="*/ 581590 w 960009"/>
              <a:gd name="connsiteY48" fmla="*/ 610262 h 729321"/>
              <a:gd name="connsiteX49" fmla="*/ 572975 w 960009"/>
              <a:gd name="connsiteY49" fmla="*/ 613971 h 729321"/>
              <a:gd name="connsiteX50" fmla="*/ 564361 w 960009"/>
              <a:gd name="connsiteY50" fmla="*/ 610262 h 729321"/>
              <a:gd name="connsiteX51" fmla="*/ 474523 w 960009"/>
              <a:gd name="connsiteY51" fmla="*/ 521225 h 729321"/>
              <a:gd name="connsiteX52" fmla="*/ 385916 w 960009"/>
              <a:gd name="connsiteY52" fmla="*/ 610262 h 729321"/>
              <a:gd name="connsiteX53" fmla="*/ 376071 w 960009"/>
              <a:gd name="connsiteY53" fmla="*/ 613971 h 729321"/>
              <a:gd name="connsiteX54" fmla="*/ 367457 w 960009"/>
              <a:gd name="connsiteY54" fmla="*/ 610262 h 729321"/>
              <a:gd name="connsiteX55" fmla="*/ 367457 w 960009"/>
              <a:gd name="connsiteY55" fmla="*/ 592949 h 729321"/>
              <a:gd name="connsiteX56" fmla="*/ 462217 w 960009"/>
              <a:gd name="connsiteY56" fmla="*/ 497729 h 729321"/>
              <a:gd name="connsiteX57" fmla="*/ 462217 w 960009"/>
              <a:gd name="connsiteY57" fmla="*/ 391380 h 729321"/>
              <a:gd name="connsiteX58" fmla="*/ 474523 w 960009"/>
              <a:gd name="connsiteY58" fmla="*/ 379014 h 729321"/>
              <a:gd name="connsiteX59" fmla="*/ 776633 w 960009"/>
              <a:gd name="connsiteY59" fmla="*/ 368028 h 729321"/>
              <a:gd name="connsiteX60" fmla="*/ 855664 w 960009"/>
              <a:gd name="connsiteY60" fmla="*/ 446430 h 729321"/>
              <a:gd name="connsiteX61" fmla="*/ 776633 w 960009"/>
              <a:gd name="connsiteY61" fmla="*/ 526077 h 729321"/>
              <a:gd name="connsiteX62" fmla="*/ 697602 w 960009"/>
              <a:gd name="connsiteY62" fmla="*/ 446430 h 729321"/>
              <a:gd name="connsiteX63" fmla="*/ 776633 w 960009"/>
              <a:gd name="connsiteY63" fmla="*/ 368028 h 729321"/>
              <a:gd name="connsiteX64" fmla="*/ 184012 w 960009"/>
              <a:gd name="connsiteY64" fmla="*/ 368028 h 729321"/>
              <a:gd name="connsiteX65" fmla="*/ 262416 w 960009"/>
              <a:gd name="connsiteY65" fmla="*/ 446430 h 729321"/>
              <a:gd name="connsiteX66" fmla="*/ 184012 w 960009"/>
              <a:gd name="connsiteY66" fmla="*/ 526077 h 729321"/>
              <a:gd name="connsiteX67" fmla="*/ 104364 w 960009"/>
              <a:gd name="connsiteY67" fmla="*/ 446430 h 729321"/>
              <a:gd name="connsiteX68" fmla="*/ 184012 w 960009"/>
              <a:gd name="connsiteY68" fmla="*/ 368028 h 729321"/>
              <a:gd name="connsiteX69" fmla="*/ 519819 w 960009"/>
              <a:gd name="connsiteY69" fmla="*/ 200777 h 729321"/>
              <a:gd name="connsiteX70" fmla="*/ 503647 w 960009"/>
              <a:gd name="connsiteY70" fmla="*/ 230780 h 729321"/>
              <a:gd name="connsiteX71" fmla="*/ 498670 w 960009"/>
              <a:gd name="connsiteY71" fmla="*/ 235780 h 729321"/>
              <a:gd name="connsiteX72" fmla="*/ 514843 w 960009"/>
              <a:gd name="connsiteY72" fmla="*/ 330790 h 729321"/>
              <a:gd name="connsiteX73" fmla="*/ 629296 w 960009"/>
              <a:gd name="connsiteY73" fmla="*/ 330790 h 729321"/>
              <a:gd name="connsiteX74" fmla="*/ 634272 w 960009"/>
              <a:gd name="connsiteY74" fmla="*/ 327040 h 729321"/>
              <a:gd name="connsiteX75" fmla="*/ 634272 w 960009"/>
              <a:gd name="connsiteY75" fmla="*/ 278285 h 729321"/>
              <a:gd name="connsiteX76" fmla="*/ 557141 w 960009"/>
              <a:gd name="connsiteY76" fmla="*/ 200777 h 729321"/>
              <a:gd name="connsiteX77" fmla="*/ 404122 w 960009"/>
              <a:gd name="connsiteY77" fmla="*/ 200777 h 729321"/>
              <a:gd name="connsiteX78" fmla="*/ 326991 w 960009"/>
              <a:gd name="connsiteY78" fmla="*/ 278285 h 729321"/>
              <a:gd name="connsiteX79" fmla="*/ 326991 w 960009"/>
              <a:gd name="connsiteY79" fmla="*/ 327040 h 729321"/>
              <a:gd name="connsiteX80" fmla="*/ 330723 w 960009"/>
              <a:gd name="connsiteY80" fmla="*/ 330790 h 729321"/>
              <a:gd name="connsiteX81" fmla="*/ 445176 w 960009"/>
              <a:gd name="connsiteY81" fmla="*/ 330790 h 729321"/>
              <a:gd name="connsiteX82" fmla="*/ 461349 w 960009"/>
              <a:gd name="connsiteY82" fmla="*/ 235780 h 729321"/>
              <a:gd name="connsiteX83" fmla="*/ 456373 w 960009"/>
              <a:gd name="connsiteY83" fmla="*/ 230780 h 729321"/>
              <a:gd name="connsiteX84" fmla="*/ 440200 w 960009"/>
              <a:gd name="connsiteY84" fmla="*/ 200777 h 729321"/>
              <a:gd name="connsiteX85" fmla="*/ 404122 w 960009"/>
              <a:gd name="connsiteY85" fmla="*/ 175774 h 729321"/>
              <a:gd name="connsiteX86" fmla="*/ 425271 w 960009"/>
              <a:gd name="connsiteY86" fmla="*/ 175774 h 729321"/>
              <a:gd name="connsiteX87" fmla="*/ 534748 w 960009"/>
              <a:gd name="connsiteY87" fmla="*/ 175774 h 729321"/>
              <a:gd name="connsiteX88" fmla="*/ 557141 w 960009"/>
              <a:gd name="connsiteY88" fmla="*/ 175774 h 729321"/>
              <a:gd name="connsiteX89" fmla="*/ 657909 w 960009"/>
              <a:gd name="connsiteY89" fmla="*/ 278285 h 729321"/>
              <a:gd name="connsiteX90" fmla="*/ 657909 w 960009"/>
              <a:gd name="connsiteY90" fmla="*/ 327040 h 729321"/>
              <a:gd name="connsiteX91" fmla="*/ 629296 w 960009"/>
              <a:gd name="connsiteY91" fmla="*/ 355793 h 729321"/>
              <a:gd name="connsiteX92" fmla="*/ 330723 w 960009"/>
              <a:gd name="connsiteY92" fmla="*/ 355793 h 729321"/>
              <a:gd name="connsiteX93" fmla="*/ 302110 w 960009"/>
              <a:gd name="connsiteY93" fmla="*/ 327040 h 729321"/>
              <a:gd name="connsiteX94" fmla="*/ 302110 w 960009"/>
              <a:gd name="connsiteY94" fmla="*/ 278285 h 729321"/>
              <a:gd name="connsiteX95" fmla="*/ 404122 w 960009"/>
              <a:gd name="connsiteY95" fmla="*/ 175774 h 729321"/>
              <a:gd name="connsiteX96" fmla="*/ 475139 w 960009"/>
              <a:gd name="connsiteY96" fmla="*/ 24890 h 729321"/>
              <a:gd name="connsiteX97" fmla="*/ 421626 w 960009"/>
              <a:gd name="connsiteY97" fmla="*/ 78404 h 729321"/>
              <a:gd name="connsiteX98" fmla="*/ 475139 w 960009"/>
              <a:gd name="connsiteY98" fmla="*/ 131918 h 729321"/>
              <a:gd name="connsiteX99" fmla="*/ 528651 w 960009"/>
              <a:gd name="connsiteY99" fmla="*/ 78404 h 729321"/>
              <a:gd name="connsiteX100" fmla="*/ 475139 w 960009"/>
              <a:gd name="connsiteY100" fmla="*/ 24890 h 729321"/>
              <a:gd name="connsiteX101" fmla="*/ 475139 w 960009"/>
              <a:gd name="connsiteY101" fmla="*/ 0 h 729321"/>
              <a:gd name="connsiteX102" fmla="*/ 553541 w 960009"/>
              <a:gd name="connsiteY102" fmla="*/ 78404 h 729321"/>
              <a:gd name="connsiteX103" fmla="*/ 475139 w 960009"/>
              <a:gd name="connsiteY103" fmla="*/ 158053 h 729321"/>
              <a:gd name="connsiteX104" fmla="*/ 395492 w 960009"/>
              <a:gd name="connsiteY104" fmla="*/ 78404 h 729321"/>
              <a:gd name="connsiteX105" fmla="*/ 475139 w 960009"/>
              <a:gd name="connsiteY105" fmla="*/ 0 h 72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960009" h="729321">
                <a:moveTo>
                  <a:pt x="701593" y="574125"/>
                </a:moveTo>
                <a:cubicBezTo>
                  <a:pt x="658942" y="574125"/>
                  <a:pt x="623818" y="610131"/>
                  <a:pt x="623818" y="651103"/>
                </a:cubicBezTo>
                <a:lnTo>
                  <a:pt x="623818" y="699524"/>
                </a:lnTo>
                <a:cubicBezTo>
                  <a:pt x="623818" y="702007"/>
                  <a:pt x="626327" y="704490"/>
                  <a:pt x="628836" y="704490"/>
                </a:cubicBezTo>
                <a:lnTo>
                  <a:pt x="929902" y="704490"/>
                </a:lnTo>
                <a:cubicBezTo>
                  <a:pt x="932411" y="704490"/>
                  <a:pt x="933665" y="702007"/>
                  <a:pt x="933665" y="699524"/>
                </a:cubicBezTo>
                <a:lnTo>
                  <a:pt x="933665" y="651103"/>
                </a:lnTo>
                <a:cubicBezTo>
                  <a:pt x="933665" y="610131"/>
                  <a:pt x="898541" y="574125"/>
                  <a:pt x="855890" y="574125"/>
                </a:cubicBezTo>
                <a:close/>
                <a:moveTo>
                  <a:pt x="101657" y="574125"/>
                </a:moveTo>
                <a:cubicBezTo>
                  <a:pt x="58267" y="574125"/>
                  <a:pt x="24794" y="610131"/>
                  <a:pt x="24794" y="651103"/>
                </a:cubicBezTo>
                <a:lnTo>
                  <a:pt x="24794" y="699524"/>
                </a:lnTo>
                <a:cubicBezTo>
                  <a:pt x="24794" y="702007"/>
                  <a:pt x="26034" y="704490"/>
                  <a:pt x="28513" y="704490"/>
                </a:cubicBezTo>
                <a:lnTo>
                  <a:pt x="326046" y="704490"/>
                </a:lnTo>
                <a:cubicBezTo>
                  <a:pt x="328525" y="704490"/>
                  <a:pt x="329765" y="702007"/>
                  <a:pt x="329765" y="699524"/>
                </a:cubicBezTo>
                <a:lnTo>
                  <a:pt x="329765" y="651103"/>
                </a:lnTo>
                <a:cubicBezTo>
                  <a:pt x="329765" y="610131"/>
                  <a:pt x="296293" y="574125"/>
                  <a:pt x="252902" y="574125"/>
                </a:cubicBezTo>
                <a:close/>
                <a:moveTo>
                  <a:pt x="701593" y="549294"/>
                </a:moveTo>
                <a:lnTo>
                  <a:pt x="855890" y="549294"/>
                </a:lnTo>
                <a:cubicBezTo>
                  <a:pt x="912340" y="549294"/>
                  <a:pt x="960009" y="595232"/>
                  <a:pt x="960009" y="651103"/>
                </a:cubicBezTo>
                <a:lnTo>
                  <a:pt x="960009" y="699524"/>
                </a:lnTo>
                <a:cubicBezTo>
                  <a:pt x="960009" y="716906"/>
                  <a:pt x="946210" y="729321"/>
                  <a:pt x="929902" y="729321"/>
                </a:cubicBezTo>
                <a:lnTo>
                  <a:pt x="628836" y="729321"/>
                </a:lnTo>
                <a:cubicBezTo>
                  <a:pt x="612528" y="729321"/>
                  <a:pt x="598729" y="716906"/>
                  <a:pt x="598729" y="699524"/>
                </a:cubicBezTo>
                <a:lnTo>
                  <a:pt x="598729" y="651103"/>
                </a:lnTo>
                <a:cubicBezTo>
                  <a:pt x="598729" y="595232"/>
                  <a:pt x="645144" y="549294"/>
                  <a:pt x="701593" y="549294"/>
                </a:cubicBezTo>
                <a:close/>
                <a:moveTo>
                  <a:pt x="101657" y="549294"/>
                </a:moveTo>
                <a:lnTo>
                  <a:pt x="252902" y="549294"/>
                </a:lnTo>
                <a:cubicBezTo>
                  <a:pt x="309930" y="549294"/>
                  <a:pt x="355799" y="595232"/>
                  <a:pt x="355799" y="651103"/>
                </a:cubicBezTo>
                <a:lnTo>
                  <a:pt x="355799" y="699524"/>
                </a:lnTo>
                <a:cubicBezTo>
                  <a:pt x="355799" y="716906"/>
                  <a:pt x="342162" y="729321"/>
                  <a:pt x="326046" y="729321"/>
                </a:cubicBezTo>
                <a:lnTo>
                  <a:pt x="28513" y="729321"/>
                </a:lnTo>
                <a:cubicBezTo>
                  <a:pt x="12397" y="729321"/>
                  <a:pt x="0" y="716906"/>
                  <a:pt x="0" y="699524"/>
                </a:cubicBezTo>
                <a:lnTo>
                  <a:pt x="0" y="651103"/>
                </a:lnTo>
                <a:cubicBezTo>
                  <a:pt x="0" y="595232"/>
                  <a:pt x="44630" y="549294"/>
                  <a:pt x="101657" y="549294"/>
                </a:cubicBezTo>
                <a:close/>
                <a:moveTo>
                  <a:pt x="776633" y="392918"/>
                </a:moveTo>
                <a:cubicBezTo>
                  <a:pt x="746997" y="392918"/>
                  <a:pt x="722299" y="417807"/>
                  <a:pt x="722299" y="446430"/>
                </a:cubicBezTo>
                <a:cubicBezTo>
                  <a:pt x="722299" y="476297"/>
                  <a:pt x="746997" y="501187"/>
                  <a:pt x="776633" y="501187"/>
                </a:cubicBezTo>
                <a:cubicBezTo>
                  <a:pt x="806270" y="501187"/>
                  <a:pt x="829732" y="476297"/>
                  <a:pt x="829732" y="446430"/>
                </a:cubicBezTo>
                <a:cubicBezTo>
                  <a:pt x="829732" y="417807"/>
                  <a:pt x="806270" y="392918"/>
                  <a:pt x="776633" y="392918"/>
                </a:cubicBezTo>
                <a:close/>
                <a:moveTo>
                  <a:pt x="184012" y="392918"/>
                </a:moveTo>
                <a:cubicBezTo>
                  <a:pt x="154144" y="392918"/>
                  <a:pt x="129254" y="417807"/>
                  <a:pt x="129254" y="446430"/>
                </a:cubicBezTo>
                <a:cubicBezTo>
                  <a:pt x="129254" y="476297"/>
                  <a:pt x="154144" y="501187"/>
                  <a:pt x="184012" y="501187"/>
                </a:cubicBezTo>
                <a:cubicBezTo>
                  <a:pt x="212636" y="501187"/>
                  <a:pt x="236282" y="476297"/>
                  <a:pt x="236282" y="446430"/>
                </a:cubicBezTo>
                <a:cubicBezTo>
                  <a:pt x="236282" y="417807"/>
                  <a:pt x="212636" y="392918"/>
                  <a:pt x="184012" y="392918"/>
                </a:cubicBezTo>
                <a:close/>
                <a:moveTo>
                  <a:pt x="474523" y="379014"/>
                </a:moveTo>
                <a:cubicBezTo>
                  <a:pt x="481907" y="379014"/>
                  <a:pt x="486830" y="385197"/>
                  <a:pt x="486830" y="391380"/>
                </a:cubicBezTo>
                <a:lnTo>
                  <a:pt x="486830" y="497729"/>
                </a:lnTo>
                <a:lnTo>
                  <a:pt x="581590" y="592949"/>
                </a:lnTo>
                <a:cubicBezTo>
                  <a:pt x="586512" y="597895"/>
                  <a:pt x="586512" y="605315"/>
                  <a:pt x="581590" y="610262"/>
                </a:cubicBezTo>
                <a:cubicBezTo>
                  <a:pt x="579129" y="612735"/>
                  <a:pt x="576667" y="613971"/>
                  <a:pt x="572975" y="613971"/>
                </a:cubicBezTo>
                <a:cubicBezTo>
                  <a:pt x="570514" y="613971"/>
                  <a:pt x="566822" y="612735"/>
                  <a:pt x="564361" y="610262"/>
                </a:cubicBezTo>
                <a:lnTo>
                  <a:pt x="474523" y="521225"/>
                </a:lnTo>
                <a:lnTo>
                  <a:pt x="385916" y="610262"/>
                </a:lnTo>
                <a:cubicBezTo>
                  <a:pt x="382225" y="612735"/>
                  <a:pt x="379763" y="613971"/>
                  <a:pt x="376071" y="613971"/>
                </a:cubicBezTo>
                <a:cubicBezTo>
                  <a:pt x="373610" y="613971"/>
                  <a:pt x="369918" y="612735"/>
                  <a:pt x="367457" y="610262"/>
                </a:cubicBezTo>
                <a:cubicBezTo>
                  <a:pt x="362534" y="606552"/>
                  <a:pt x="362534" y="597895"/>
                  <a:pt x="367457" y="592949"/>
                </a:cubicBezTo>
                <a:lnTo>
                  <a:pt x="462217" y="497729"/>
                </a:lnTo>
                <a:lnTo>
                  <a:pt x="462217" y="391380"/>
                </a:lnTo>
                <a:cubicBezTo>
                  <a:pt x="462217" y="385197"/>
                  <a:pt x="468370" y="379014"/>
                  <a:pt x="474523" y="379014"/>
                </a:cubicBezTo>
                <a:close/>
                <a:moveTo>
                  <a:pt x="776633" y="368028"/>
                </a:moveTo>
                <a:cubicBezTo>
                  <a:pt x="819853" y="368028"/>
                  <a:pt x="855664" y="404118"/>
                  <a:pt x="855664" y="446430"/>
                </a:cubicBezTo>
                <a:cubicBezTo>
                  <a:pt x="855664" y="491231"/>
                  <a:pt x="819853" y="526077"/>
                  <a:pt x="776633" y="526077"/>
                </a:cubicBezTo>
                <a:cubicBezTo>
                  <a:pt x="733413" y="526077"/>
                  <a:pt x="697602" y="491231"/>
                  <a:pt x="697602" y="446430"/>
                </a:cubicBezTo>
                <a:cubicBezTo>
                  <a:pt x="697602" y="404118"/>
                  <a:pt x="733413" y="368028"/>
                  <a:pt x="776633" y="368028"/>
                </a:cubicBezTo>
                <a:close/>
                <a:moveTo>
                  <a:pt x="184012" y="368028"/>
                </a:moveTo>
                <a:cubicBezTo>
                  <a:pt x="226326" y="368028"/>
                  <a:pt x="262416" y="404118"/>
                  <a:pt x="262416" y="446430"/>
                </a:cubicBezTo>
                <a:cubicBezTo>
                  <a:pt x="262416" y="491231"/>
                  <a:pt x="226326" y="526077"/>
                  <a:pt x="184012" y="526077"/>
                </a:cubicBezTo>
                <a:cubicBezTo>
                  <a:pt x="139210" y="526077"/>
                  <a:pt x="104364" y="491231"/>
                  <a:pt x="104364" y="446430"/>
                </a:cubicBezTo>
                <a:cubicBezTo>
                  <a:pt x="104364" y="404118"/>
                  <a:pt x="139210" y="368028"/>
                  <a:pt x="184012" y="368028"/>
                </a:cubicBezTo>
                <a:close/>
                <a:moveTo>
                  <a:pt x="519819" y="200777"/>
                </a:moveTo>
                <a:lnTo>
                  <a:pt x="503647" y="230780"/>
                </a:lnTo>
                <a:cubicBezTo>
                  <a:pt x="502403" y="232030"/>
                  <a:pt x="501158" y="234530"/>
                  <a:pt x="498670" y="235780"/>
                </a:cubicBezTo>
                <a:lnTo>
                  <a:pt x="514843" y="330790"/>
                </a:lnTo>
                <a:lnTo>
                  <a:pt x="629296" y="330790"/>
                </a:lnTo>
                <a:cubicBezTo>
                  <a:pt x="631784" y="330790"/>
                  <a:pt x="634272" y="329540"/>
                  <a:pt x="634272" y="327040"/>
                </a:cubicBezTo>
                <a:lnTo>
                  <a:pt x="634272" y="278285"/>
                </a:lnTo>
                <a:cubicBezTo>
                  <a:pt x="634272" y="235780"/>
                  <a:pt x="598195" y="200777"/>
                  <a:pt x="557141" y="200777"/>
                </a:cubicBezTo>
                <a:close/>
                <a:moveTo>
                  <a:pt x="404122" y="200777"/>
                </a:moveTo>
                <a:cubicBezTo>
                  <a:pt x="361824" y="200777"/>
                  <a:pt x="326991" y="235780"/>
                  <a:pt x="326991" y="278285"/>
                </a:cubicBezTo>
                <a:lnTo>
                  <a:pt x="326991" y="327040"/>
                </a:lnTo>
                <a:cubicBezTo>
                  <a:pt x="326991" y="329540"/>
                  <a:pt x="328235" y="330790"/>
                  <a:pt x="330723" y="330790"/>
                </a:cubicBezTo>
                <a:lnTo>
                  <a:pt x="445176" y="330790"/>
                </a:lnTo>
                <a:lnTo>
                  <a:pt x="461349" y="235780"/>
                </a:lnTo>
                <a:cubicBezTo>
                  <a:pt x="458861" y="234530"/>
                  <a:pt x="457617" y="232030"/>
                  <a:pt x="456373" y="230780"/>
                </a:cubicBezTo>
                <a:lnTo>
                  <a:pt x="440200" y="200777"/>
                </a:lnTo>
                <a:close/>
                <a:moveTo>
                  <a:pt x="404122" y="175774"/>
                </a:moveTo>
                <a:lnTo>
                  <a:pt x="425271" y="175774"/>
                </a:lnTo>
                <a:lnTo>
                  <a:pt x="534748" y="175774"/>
                </a:lnTo>
                <a:lnTo>
                  <a:pt x="557141" y="175774"/>
                </a:lnTo>
                <a:cubicBezTo>
                  <a:pt x="613123" y="175774"/>
                  <a:pt x="657909" y="222029"/>
                  <a:pt x="657909" y="278285"/>
                </a:cubicBezTo>
                <a:lnTo>
                  <a:pt x="657909" y="327040"/>
                </a:lnTo>
                <a:cubicBezTo>
                  <a:pt x="657909" y="343292"/>
                  <a:pt x="645469" y="355793"/>
                  <a:pt x="629296" y="355793"/>
                </a:cubicBezTo>
                <a:lnTo>
                  <a:pt x="330723" y="355793"/>
                </a:lnTo>
                <a:cubicBezTo>
                  <a:pt x="314550" y="355793"/>
                  <a:pt x="302110" y="343292"/>
                  <a:pt x="302110" y="327040"/>
                </a:cubicBezTo>
                <a:lnTo>
                  <a:pt x="302110" y="278285"/>
                </a:lnTo>
                <a:cubicBezTo>
                  <a:pt x="302110" y="222029"/>
                  <a:pt x="348140" y="175774"/>
                  <a:pt x="404122" y="175774"/>
                </a:cubicBezTo>
                <a:close/>
                <a:moveTo>
                  <a:pt x="475139" y="24890"/>
                </a:moveTo>
                <a:cubicBezTo>
                  <a:pt x="445271" y="24890"/>
                  <a:pt x="421626" y="48536"/>
                  <a:pt x="421626" y="78404"/>
                </a:cubicBezTo>
                <a:cubicBezTo>
                  <a:pt x="421626" y="108272"/>
                  <a:pt x="445271" y="131918"/>
                  <a:pt x="475139" y="131918"/>
                </a:cubicBezTo>
                <a:cubicBezTo>
                  <a:pt x="505006" y="131918"/>
                  <a:pt x="528651" y="108272"/>
                  <a:pt x="528651" y="78404"/>
                </a:cubicBezTo>
                <a:cubicBezTo>
                  <a:pt x="528651" y="48536"/>
                  <a:pt x="505006" y="24890"/>
                  <a:pt x="475139" y="24890"/>
                </a:cubicBezTo>
                <a:close/>
                <a:moveTo>
                  <a:pt x="475139" y="0"/>
                </a:moveTo>
                <a:cubicBezTo>
                  <a:pt x="518695" y="0"/>
                  <a:pt x="553541" y="34846"/>
                  <a:pt x="553541" y="78404"/>
                </a:cubicBezTo>
                <a:cubicBezTo>
                  <a:pt x="553541" y="121962"/>
                  <a:pt x="518695" y="158053"/>
                  <a:pt x="475139" y="158053"/>
                </a:cubicBezTo>
                <a:cubicBezTo>
                  <a:pt x="431582" y="158053"/>
                  <a:pt x="395492" y="121962"/>
                  <a:pt x="395492" y="78404"/>
                </a:cubicBezTo>
                <a:cubicBezTo>
                  <a:pt x="395492" y="34846"/>
                  <a:pt x="431582" y="0"/>
                  <a:pt x="4751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244" name="LINE FORM 02">
            <a:extLst>
              <a:ext uri="{FF2B5EF4-FFF2-40B4-BE49-F238E27FC236}">
                <a16:creationId xmlns:a16="http://schemas.microsoft.com/office/drawing/2014/main" id="{2374197B-8658-0B40-9D1A-895D80A3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192" y="10626153"/>
            <a:ext cx="1675344" cy="741548"/>
          </a:xfrm>
          <a:custGeom>
            <a:avLst/>
            <a:gdLst>
              <a:gd name="T0" fmla="*/ 0 w 1344"/>
              <a:gd name="T1" fmla="*/ 593 h 594"/>
              <a:gd name="T2" fmla="*/ 1343 w 1344"/>
              <a:gd name="T3" fmla="*/ 593 h 594"/>
              <a:gd name="T4" fmla="*/ 1343 w 1344"/>
              <a:gd name="T5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594">
                <a:moveTo>
                  <a:pt x="0" y="593"/>
                </a:moveTo>
                <a:lnTo>
                  <a:pt x="1343" y="593"/>
                </a:lnTo>
                <a:lnTo>
                  <a:pt x="1343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1" name="TITLE 02">
            <a:extLst>
              <a:ext uri="{FF2B5EF4-FFF2-40B4-BE49-F238E27FC236}">
                <a16:creationId xmlns:a16="http://schemas.microsoft.com/office/drawing/2014/main" id="{B8847E13-2D56-1149-B93B-70C7D8D82C27}"/>
              </a:ext>
            </a:extLst>
          </p:cNvPr>
          <p:cNvSpPr txBox="1"/>
          <p:nvPr/>
        </p:nvSpPr>
        <p:spPr>
          <a:xfrm>
            <a:off x="3995385" y="10265084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BODY 02">
            <a:extLst>
              <a:ext uri="{FF2B5EF4-FFF2-40B4-BE49-F238E27FC236}">
                <a16:creationId xmlns:a16="http://schemas.microsoft.com/office/drawing/2014/main" id="{DC214BA8-6BA7-E34D-B9C2-04DF85CFDF18}"/>
              </a:ext>
            </a:extLst>
          </p:cNvPr>
          <p:cNvSpPr txBox="1"/>
          <p:nvPr/>
        </p:nvSpPr>
        <p:spPr>
          <a:xfrm>
            <a:off x="3995385" y="10927852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61" name="RECTANGLE ROUND 03">
            <a:extLst>
              <a:ext uri="{FF2B5EF4-FFF2-40B4-BE49-F238E27FC236}">
                <a16:creationId xmlns:a16="http://schemas.microsoft.com/office/drawing/2014/main" id="{1683E7E5-A078-2D4D-9953-9AEE953A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963" y="3518295"/>
            <a:ext cx="5817021" cy="2773934"/>
          </a:xfrm>
          <a:prstGeom prst="roundRect">
            <a:avLst>
              <a:gd name="adj" fmla="val 1849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360" name="CIRCLE B 03">
            <a:extLst>
              <a:ext uri="{FF2B5EF4-FFF2-40B4-BE49-F238E27FC236}">
                <a16:creationId xmlns:a16="http://schemas.microsoft.com/office/drawing/2014/main" id="{57473BA3-49E8-A542-BFC3-50F5BDDA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74" y="3820409"/>
            <a:ext cx="2169711" cy="21697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40" name="W CIRCLE 03">
            <a:extLst>
              <a:ext uri="{FF2B5EF4-FFF2-40B4-BE49-F238E27FC236}">
                <a16:creationId xmlns:a16="http://schemas.microsoft.com/office/drawing/2014/main" id="{65B6C04B-6AF6-9D4E-B4B6-BF138CD4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74" y="3820409"/>
            <a:ext cx="2169711" cy="2169708"/>
          </a:xfrm>
          <a:custGeom>
            <a:avLst/>
            <a:gdLst>
              <a:gd name="T0" fmla="*/ 1739 w 1740"/>
              <a:gd name="T1" fmla="*/ 869 h 1740"/>
              <a:gd name="T2" fmla="*/ 1739 w 1740"/>
              <a:gd name="T3" fmla="*/ 869 h 1740"/>
              <a:gd name="T4" fmla="*/ 869 w 1740"/>
              <a:gd name="T5" fmla="*/ 1739 h 1740"/>
              <a:gd name="T6" fmla="*/ 869 w 1740"/>
              <a:gd name="T7" fmla="*/ 1739 h 1740"/>
              <a:gd name="T8" fmla="*/ 0 w 1740"/>
              <a:gd name="T9" fmla="*/ 869 h 1740"/>
              <a:gd name="T10" fmla="*/ 0 w 1740"/>
              <a:gd name="T11" fmla="*/ 869 h 1740"/>
              <a:gd name="T12" fmla="*/ 869 w 1740"/>
              <a:gd name="T13" fmla="*/ 0 h 1740"/>
              <a:gd name="T14" fmla="*/ 869 w 1740"/>
              <a:gd name="T15" fmla="*/ 0 h 1740"/>
              <a:gd name="T16" fmla="*/ 1739 w 1740"/>
              <a:gd name="T17" fmla="*/ 869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0" h="1740">
                <a:moveTo>
                  <a:pt x="1739" y="869"/>
                </a:moveTo>
                <a:lnTo>
                  <a:pt x="1739" y="869"/>
                </a:lnTo>
                <a:cubicBezTo>
                  <a:pt x="1739" y="1349"/>
                  <a:pt x="1349" y="1739"/>
                  <a:pt x="869" y="1739"/>
                </a:cubicBezTo>
                <a:lnTo>
                  <a:pt x="869" y="1739"/>
                </a:lnTo>
                <a:cubicBezTo>
                  <a:pt x="389" y="1739"/>
                  <a:pt x="0" y="1349"/>
                  <a:pt x="0" y="869"/>
                </a:cubicBezTo>
                <a:lnTo>
                  <a:pt x="0" y="869"/>
                </a:lnTo>
                <a:cubicBezTo>
                  <a:pt x="0" y="389"/>
                  <a:pt x="389" y="0"/>
                  <a:pt x="869" y="0"/>
                </a:cubicBezTo>
                <a:lnTo>
                  <a:pt x="869" y="0"/>
                </a:lnTo>
                <a:cubicBezTo>
                  <a:pt x="1349" y="0"/>
                  <a:pt x="1739" y="389"/>
                  <a:pt x="1739" y="869"/>
                </a:cubicBezTo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33" name="CIRCLE A 03">
            <a:extLst>
              <a:ext uri="{FF2B5EF4-FFF2-40B4-BE49-F238E27FC236}">
                <a16:creationId xmlns:a16="http://schemas.microsoft.com/office/drawing/2014/main" id="{A55356DD-961E-594C-9517-225D9B5C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4563" y="4062098"/>
            <a:ext cx="1680838" cy="168083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42" name="ICON 03">
            <a:extLst>
              <a:ext uri="{FF2B5EF4-FFF2-40B4-BE49-F238E27FC236}">
                <a16:creationId xmlns:a16="http://schemas.microsoft.com/office/drawing/2014/main" id="{FC117BD8-2BD2-2A44-9AE8-8C12E3AB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4844" y="4446603"/>
            <a:ext cx="559036" cy="916072"/>
          </a:xfrm>
          <a:custGeom>
            <a:avLst/>
            <a:gdLst>
              <a:gd name="connsiteX0" fmla="*/ 402506 w 559036"/>
              <a:gd name="connsiteY0" fmla="*/ 746567 h 916072"/>
              <a:gd name="connsiteX1" fmla="*/ 391324 w 559036"/>
              <a:gd name="connsiteY1" fmla="*/ 757785 h 916072"/>
              <a:gd name="connsiteX2" fmla="*/ 391324 w 559036"/>
              <a:gd name="connsiteY2" fmla="*/ 815117 h 916072"/>
              <a:gd name="connsiteX3" fmla="*/ 459652 w 559036"/>
              <a:gd name="connsiteY3" fmla="*/ 746567 h 916072"/>
              <a:gd name="connsiteX4" fmla="*/ 127768 w 559036"/>
              <a:gd name="connsiteY4" fmla="*/ 692110 h 916072"/>
              <a:gd name="connsiteX5" fmla="*/ 281718 w 559036"/>
              <a:gd name="connsiteY5" fmla="*/ 692110 h 916072"/>
              <a:gd name="connsiteX6" fmla="*/ 295376 w 559036"/>
              <a:gd name="connsiteY6" fmla="*/ 705188 h 916072"/>
              <a:gd name="connsiteX7" fmla="*/ 281718 w 559036"/>
              <a:gd name="connsiteY7" fmla="*/ 718265 h 916072"/>
              <a:gd name="connsiteX8" fmla="*/ 127768 w 559036"/>
              <a:gd name="connsiteY8" fmla="*/ 718265 h 916072"/>
              <a:gd name="connsiteX9" fmla="*/ 115352 w 559036"/>
              <a:gd name="connsiteY9" fmla="*/ 705188 h 916072"/>
              <a:gd name="connsiteX10" fmla="*/ 127768 w 559036"/>
              <a:gd name="connsiteY10" fmla="*/ 692110 h 916072"/>
              <a:gd name="connsiteX11" fmla="*/ 127860 w 559036"/>
              <a:gd name="connsiteY11" fmla="*/ 631686 h 916072"/>
              <a:gd name="connsiteX12" fmla="*/ 354268 w 559036"/>
              <a:gd name="connsiteY12" fmla="*/ 631686 h 916072"/>
              <a:gd name="connsiteX13" fmla="*/ 366776 w 559036"/>
              <a:gd name="connsiteY13" fmla="*/ 644765 h 916072"/>
              <a:gd name="connsiteX14" fmla="*/ 354268 w 559036"/>
              <a:gd name="connsiteY14" fmla="*/ 657844 h 916072"/>
              <a:gd name="connsiteX15" fmla="*/ 127860 w 559036"/>
              <a:gd name="connsiteY15" fmla="*/ 657844 h 916072"/>
              <a:gd name="connsiteX16" fmla="*/ 115352 w 559036"/>
              <a:gd name="connsiteY16" fmla="*/ 644765 h 916072"/>
              <a:gd name="connsiteX17" fmla="*/ 127860 w 559036"/>
              <a:gd name="connsiteY17" fmla="*/ 631686 h 916072"/>
              <a:gd name="connsiteX18" fmla="*/ 295296 w 559036"/>
              <a:gd name="connsiteY18" fmla="*/ 267750 h 916072"/>
              <a:gd name="connsiteX19" fmla="*/ 295296 w 559036"/>
              <a:gd name="connsiteY19" fmla="*/ 403018 h 916072"/>
              <a:gd name="connsiteX20" fmla="*/ 390852 w 559036"/>
              <a:gd name="connsiteY20" fmla="*/ 499815 h 916072"/>
              <a:gd name="connsiteX21" fmla="*/ 424358 w 559036"/>
              <a:gd name="connsiteY21" fmla="*/ 409223 h 916072"/>
              <a:gd name="connsiteX22" fmla="*/ 295296 w 559036"/>
              <a:gd name="connsiteY22" fmla="*/ 267750 h 916072"/>
              <a:gd name="connsiteX23" fmla="*/ 269234 w 559036"/>
              <a:gd name="connsiteY23" fmla="*/ 267750 h 916072"/>
              <a:gd name="connsiteX24" fmla="*/ 140172 w 559036"/>
              <a:gd name="connsiteY24" fmla="*/ 409223 h 916072"/>
              <a:gd name="connsiteX25" fmla="*/ 281644 w 559036"/>
              <a:gd name="connsiteY25" fmla="*/ 550695 h 916072"/>
              <a:gd name="connsiteX26" fmla="*/ 373478 w 559036"/>
              <a:gd name="connsiteY26" fmla="*/ 517189 h 916072"/>
              <a:gd name="connsiteX27" fmla="*/ 269234 w 559036"/>
              <a:gd name="connsiteY27" fmla="*/ 414187 h 916072"/>
              <a:gd name="connsiteX28" fmla="*/ 281644 w 559036"/>
              <a:gd name="connsiteY28" fmla="*/ 241689 h 916072"/>
              <a:gd name="connsiteX29" fmla="*/ 449178 w 559036"/>
              <a:gd name="connsiteY29" fmla="*/ 409223 h 916072"/>
              <a:gd name="connsiteX30" fmla="*/ 400780 w 559036"/>
              <a:gd name="connsiteY30" fmla="*/ 527117 h 916072"/>
              <a:gd name="connsiteX31" fmla="*/ 281644 w 559036"/>
              <a:gd name="connsiteY31" fmla="*/ 575515 h 916072"/>
              <a:gd name="connsiteX32" fmla="*/ 115352 w 559036"/>
              <a:gd name="connsiteY32" fmla="*/ 409223 h 916072"/>
              <a:gd name="connsiteX33" fmla="*/ 281644 w 559036"/>
              <a:gd name="connsiteY33" fmla="*/ 241689 h 916072"/>
              <a:gd name="connsiteX34" fmla="*/ 100626 w 559036"/>
              <a:gd name="connsiteY34" fmla="*/ 160780 h 916072"/>
              <a:gd name="connsiteX35" fmla="*/ 81992 w 559036"/>
              <a:gd name="connsiteY35" fmla="*/ 179476 h 916072"/>
              <a:gd name="connsiteX36" fmla="*/ 81992 w 559036"/>
              <a:gd name="connsiteY36" fmla="*/ 813871 h 916072"/>
              <a:gd name="connsiteX37" fmla="*/ 100626 w 559036"/>
              <a:gd name="connsiteY37" fmla="*/ 832566 h 916072"/>
              <a:gd name="connsiteX38" fmla="*/ 365236 w 559036"/>
              <a:gd name="connsiteY38" fmla="*/ 832566 h 916072"/>
              <a:gd name="connsiteX39" fmla="*/ 365236 w 559036"/>
              <a:gd name="connsiteY39" fmla="*/ 757785 h 916072"/>
              <a:gd name="connsiteX40" fmla="*/ 402506 w 559036"/>
              <a:gd name="connsiteY40" fmla="*/ 721640 h 916072"/>
              <a:gd name="connsiteX41" fmla="*/ 478286 w 559036"/>
              <a:gd name="connsiteY41" fmla="*/ 721640 h 916072"/>
              <a:gd name="connsiteX42" fmla="*/ 478286 w 559036"/>
              <a:gd name="connsiteY42" fmla="*/ 179476 h 916072"/>
              <a:gd name="connsiteX43" fmla="*/ 458410 w 559036"/>
              <a:gd name="connsiteY43" fmla="*/ 160780 h 916072"/>
              <a:gd name="connsiteX44" fmla="*/ 429836 w 559036"/>
              <a:gd name="connsiteY44" fmla="*/ 160780 h 916072"/>
              <a:gd name="connsiteX45" fmla="*/ 426110 w 559036"/>
              <a:gd name="connsiteY45" fmla="*/ 170751 h 916072"/>
              <a:gd name="connsiteX46" fmla="*/ 404990 w 559036"/>
              <a:gd name="connsiteY46" fmla="*/ 183215 h 916072"/>
              <a:gd name="connsiteX47" fmla="*/ 155286 w 559036"/>
              <a:gd name="connsiteY47" fmla="*/ 183215 h 916072"/>
              <a:gd name="connsiteX48" fmla="*/ 134168 w 559036"/>
              <a:gd name="connsiteY48" fmla="*/ 170751 h 916072"/>
              <a:gd name="connsiteX49" fmla="*/ 129198 w 559036"/>
              <a:gd name="connsiteY49" fmla="*/ 160780 h 916072"/>
              <a:gd name="connsiteX50" fmla="*/ 165226 w 559036"/>
              <a:gd name="connsiteY50" fmla="*/ 129621 h 916072"/>
              <a:gd name="connsiteX51" fmla="*/ 154044 w 559036"/>
              <a:gd name="connsiteY51" fmla="*/ 155795 h 916072"/>
              <a:gd name="connsiteX52" fmla="*/ 154044 w 559036"/>
              <a:gd name="connsiteY52" fmla="*/ 157041 h 916072"/>
              <a:gd name="connsiteX53" fmla="*/ 155286 w 559036"/>
              <a:gd name="connsiteY53" fmla="*/ 157041 h 916072"/>
              <a:gd name="connsiteX54" fmla="*/ 404990 w 559036"/>
              <a:gd name="connsiteY54" fmla="*/ 157041 h 916072"/>
              <a:gd name="connsiteX55" fmla="*/ 404990 w 559036"/>
              <a:gd name="connsiteY55" fmla="*/ 155795 h 916072"/>
              <a:gd name="connsiteX56" fmla="*/ 395052 w 559036"/>
              <a:gd name="connsiteY56" fmla="*/ 129621 h 916072"/>
              <a:gd name="connsiteX57" fmla="*/ 57144 w 559036"/>
              <a:gd name="connsiteY57" fmla="*/ 102201 h 916072"/>
              <a:gd name="connsiteX58" fmla="*/ 24846 w 559036"/>
              <a:gd name="connsiteY58" fmla="*/ 134607 h 916072"/>
              <a:gd name="connsiteX59" fmla="*/ 24846 w 559036"/>
              <a:gd name="connsiteY59" fmla="*/ 858739 h 916072"/>
              <a:gd name="connsiteX60" fmla="*/ 57144 w 559036"/>
              <a:gd name="connsiteY60" fmla="*/ 891145 h 916072"/>
              <a:gd name="connsiteX61" fmla="*/ 501890 w 559036"/>
              <a:gd name="connsiteY61" fmla="*/ 891145 h 916072"/>
              <a:gd name="connsiteX62" fmla="*/ 534190 w 559036"/>
              <a:gd name="connsiteY62" fmla="*/ 858739 h 916072"/>
              <a:gd name="connsiteX63" fmla="*/ 534190 w 559036"/>
              <a:gd name="connsiteY63" fmla="*/ 134607 h 916072"/>
              <a:gd name="connsiteX64" fmla="*/ 501890 w 559036"/>
              <a:gd name="connsiteY64" fmla="*/ 102201 h 916072"/>
              <a:gd name="connsiteX65" fmla="*/ 411202 w 559036"/>
              <a:gd name="connsiteY65" fmla="*/ 102201 h 916072"/>
              <a:gd name="connsiteX66" fmla="*/ 424866 w 559036"/>
              <a:gd name="connsiteY66" fmla="*/ 135853 h 916072"/>
              <a:gd name="connsiteX67" fmla="*/ 458410 w 559036"/>
              <a:gd name="connsiteY67" fmla="*/ 135853 h 916072"/>
              <a:gd name="connsiteX68" fmla="*/ 503132 w 559036"/>
              <a:gd name="connsiteY68" fmla="*/ 179476 h 916072"/>
              <a:gd name="connsiteX69" fmla="*/ 503132 w 559036"/>
              <a:gd name="connsiteY69" fmla="*/ 721640 h 916072"/>
              <a:gd name="connsiteX70" fmla="*/ 503132 w 559036"/>
              <a:gd name="connsiteY70" fmla="*/ 808885 h 916072"/>
              <a:gd name="connsiteX71" fmla="*/ 488224 w 559036"/>
              <a:gd name="connsiteY71" fmla="*/ 843783 h 916072"/>
              <a:gd name="connsiteX72" fmla="*/ 453440 w 559036"/>
              <a:gd name="connsiteY72" fmla="*/ 858739 h 916072"/>
              <a:gd name="connsiteX73" fmla="*/ 365236 w 559036"/>
              <a:gd name="connsiteY73" fmla="*/ 858739 h 916072"/>
              <a:gd name="connsiteX74" fmla="*/ 100626 w 559036"/>
              <a:gd name="connsiteY74" fmla="*/ 858739 h 916072"/>
              <a:gd name="connsiteX75" fmla="*/ 57144 w 559036"/>
              <a:gd name="connsiteY75" fmla="*/ 813871 h 916072"/>
              <a:gd name="connsiteX76" fmla="*/ 57144 w 559036"/>
              <a:gd name="connsiteY76" fmla="*/ 179476 h 916072"/>
              <a:gd name="connsiteX77" fmla="*/ 100626 w 559036"/>
              <a:gd name="connsiteY77" fmla="*/ 135853 h 916072"/>
              <a:gd name="connsiteX78" fmla="*/ 135410 w 559036"/>
              <a:gd name="connsiteY78" fmla="*/ 135853 h 916072"/>
              <a:gd name="connsiteX79" fmla="*/ 149076 w 559036"/>
              <a:gd name="connsiteY79" fmla="*/ 102201 h 916072"/>
              <a:gd name="connsiteX80" fmla="*/ 281742 w 559036"/>
              <a:gd name="connsiteY80" fmla="*/ 49435 h 916072"/>
              <a:gd name="connsiteX81" fmla="*/ 295472 w 559036"/>
              <a:gd name="connsiteY81" fmla="*/ 63168 h 916072"/>
              <a:gd name="connsiteX82" fmla="*/ 281742 w 559036"/>
              <a:gd name="connsiteY82" fmla="*/ 75757 h 916072"/>
              <a:gd name="connsiteX83" fmla="*/ 269154 w 559036"/>
              <a:gd name="connsiteY83" fmla="*/ 63168 h 916072"/>
              <a:gd name="connsiteX84" fmla="*/ 281742 w 559036"/>
              <a:gd name="connsiteY84" fmla="*/ 49435 h 916072"/>
              <a:gd name="connsiteX85" fmla="*/ 176406 w 559036"/>
              <a:gd name="connsiteY85" fmla="*/ 24927 h 916072"/>
              <a:gd name="connsiteX86" fmla="*/ 176406 w 559036"/>
              <a:gd name="connsiteY86" fmla="*/ 103448 h 916072"/>
              <a:gd name="connsiteX87" fmla="*/ 383870 w 559036"/>
              <a:gd name="connsiteY87" fmla="*/ 103448 h 916072"/>
              <a:gd name="connsiteX88" fmla="*/ 383870 w 559036"/>
              <a:gd name="connsiteY88" fmla="*/ 24927 h 916072"/>
              <a:gd name="connsiteX89" fmla="*/ 176406 w 559036"/>
              <a:gd name="connsiteY89" fmla="*/ 0 h 916072"/>
              <a:gd name="connsiteX90" fmla="*/ 383870 w 559036"/>
              <a:gd name="connsiteY90" fmla="*/ 0 h 916072"/>
              <a:gd name="connsiteX91" fmla="*/ 408716 w 559036"/>
              <a:gd name="connsiteY91" fmla="*/ 24927 h 916072"/>
              <a:gd name="connsiteX92" fmla="*/ 408716 w 559036"/>
              <a:gd name="connsiteY92" fmla="*/ 77274 h 916072"/>
              <a:gd name="connsiteX93" fmla="*/ 501890 w 559036"/>
              <a:gd name="connsiteY93" fmla="*/ 77274 h 916072"/>
              <a:gd name="connsiteX94" fmla="*/ 559036 w 559036"/>
              <a:gd name="connsiteY94" fmla="*/ 134607 h 916072"/>
              <a:gd name="connsiteX95" fmla="*/ 559036 w 559036"/>
              <a:gd name="connsiteY95" fmla="*/ 858739 h 916072"/>
              <a:gd name="connsiteX96" fmla="*/ 501890 w 559036"/>
              <a:gd name="connsiteY96" fmla="*/ 916072 h 916072"/>
              <a:gd name="connsiteX97" fmla="*/ 57144 w 559036"/>
              <a:gd name="connsiteY97" fmla="*/ 916072 h 916072"/>
              <a:gd name="connsiteX98" fmla="*/ 0 w 559036"/>
              <a:gd name="connsiteY98" fmla="*/ 858739 h 916072"/>
              <a:gd name="connsiteX99" fmla="*/ 0 w 559036"/>
              <a:gd name="connsiteY99" fmla="*/ 134607 h 916072"/>
              <a:gd name="connsiteX100" fmla="*/ 57144 w 559036"/>
              <a:gd name="connsiteY100" fmla="*/ 77274 h 916072"/>
              <a:gd name="connsiteX101" fmla="*/ 151560 w 559036"/>
              <a:gd name="connsiteY101" fmla="*/ 77274 h 916072"/>
              <a:gd name="connsiteX102" fmla="*/ 151560 w 559036"/>
              <a:gd name="connsiteY102" fmla="*/ 24927 h 916072"/>
              <a:gd name="connsiteX103" fmla="*/ 176406 w 559036"/>
              <a:gd name="connsiteY103" fmla="*/ 0 h 91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59036" h="916072">
                <a:moveTo>
                  <a:pt x="402506" y="746567"/>
                </a:moveTo>
                <a:cubicBezTo>
                  <a:pt x="396294" y="746567"/>
                  <a:pt x="391324" y="751553"/>
                  <a:pt x="391324" y="757785"/>
                </a:cubicBezTo>
                <a:lnTo>
                  <a:pt x="391324" y="815117"/>
                </a:lnTo>
                <a:lnTo>
                  <a:pt x="459652" y="746567"/>
                </a:lnTo>
                <a:close/>
                <a:moveTo>
                  <a:pt x="127768" y="692110"/>
                </a:moveTo>
                <a:lnTo>
                  <a:pt x="281718" y="692110"/>
                </a:lnTo>
                <a:cubicBezTo>
                  <a:pt x="289168" y="692110"/>
                  <a:pt x="295376" y="698649"/>
                  <a:pt x="295376" y="705188"/>
                </a:cubicBezTo>
                <a:cubicBezTo>
                  <a:pt x="295376" y="713034"/>
                  <a:pt x="289168" y="718265"/>
                  <a:pt x="281718" y="718265"/>
                </a:cubicBezTo>
                <a:lnTo>
                  <a:pt x="127768" y="718265"/>
                </a:lnTo>
                <a:cubicBezTo>
                  <a:pt x="120318" y="718265"/>
                  <a:pt x="115352" y="713034"/>
                  <a:pt x="115352" y="705188"/>
                </a:cubicBezTo>
                <a:cubicBezTo>
                  <a:pt x="115352" y="698649"/>
                  <a:pt x="120318" y="692110"/>
                  <a:pt x="127768" y="692110"/>
                </a:cubicBezTo>
                <a:close/>
                <a:moveTo>
                  <a:pt x="127860" y="631686"/>
                </a:moveTo>
                <a:lnTo>
                  <a:pt x="354268" y="631686"/>
                </a:lnTo>
                <a:cubicBezTo>
                  <a:pt x="361772" y="631686"/>
                  <a:pt x="366776" y="636918"/>
                  <a:pt x="366776" y="644765"/>
                </a:cubicBezTo>
                <a:cubicBezTo>
                  <a:pt x="366776" y="652613"/>
                  <a:pt x="361772" y="657844"/>
                  <a:pt x="354268" y="657844"/>
                </a:cubicBezTo>
                <a:lnTo>
                  <a:pt x="127860" y="657844"/>
                </a:lnTo>
                <a:cubicBezTo>
                  <a:pt x="120356" y="657844"/>
                  <a:pt x="115352" y="652613"/>
                  <a:pt x="115352" y="644765"/>
                </a:cubicBezTo>
                <a:cubicBezTo>
                  <a:pt x="115352" y="636918"/>
                  <a:pt x="120356" y="631686"/>
                  <a:pt x="127860" y="631686"/>
                </a:cubicBezTo>
                <a:close/>
                <a:moveTo>
                  <a:pt x="295296" y="267750"/>
                </a:moveTo>
                <a:lnTo>
                  <a:pt x="295296" y="403018"/>
                </a:lnTo>
                <a:lnTo>
                  <a:pt x="390852" y="499815"/>
                </a:lnTo>
                <a:cubicBezTo>
                  <a:pt x="411948" y="474995"/>
                  <a:pt x="424358" y="442729"/>
                  <a:pt x="424358" y="409223"/>
                </a:cubicBezTo>
                <a:cubicBezTo>
                  <a:pt x="424358" y="334763"/>
                  <a:pt x="367272" y="273955"/>
                  <a:pt x="295296" y="267750"/>
                </a:cubicBezTo>
                <a:close/>
                <a:moveTo>
                  <a:pt x="269234" y="267750"/>
                </a:moveTo>
                <a:cubicBezTo>
                  <a:pt x="197258" y="273955"/>
                  <a:pt x="140172" y="334763"/>
                  <a:pt x="140172" y="409223"/>
                </a:cubicBezTo>
                <a:cubicBezTo>
                  <a:pt x="140172" y="487405"/>
                  <a:pt x="203462" y="550695"/>
                  <a:pt x="281644" y="550695"/>
                </a:cubicBezTo>
                <a:cubicBezTo>
                  <a:pt x="316392" y="550695"/>
                  <a:pt x="348658" y="538286"/>
                  <a:pt x="373478" y="517189"/>
                </a:cubicBezTo>
                <a:lnTo>
                  <a:pt x="269234" y="414187"/>
                </a:lnTo>
                <a:close/>
                <a:moveTo>
                  <a:pt x="281644" y="241689"/>
                </a:moveTo>
                <a:cubicBezTo>
                  <a:pt x="374718" y="241689"/>
                  <a:pt x="449178" y="316149"/>
                  <a:pt x="449178" y="409223"/>
                </a:cubicBezTo>
                <a:cubicBezTo>
                  <a:pt x="449178" y="455139"/>
                  <a:pt x="430564" y="496092"/>
                  <a:pt x="400780" y="527117"/>
                </a:cubicBezTo>
                <a:cubicBezTo>
                  <a:pt x="369754" y="556900"/>
                  <a:pt x="328802" y="575515"/>
                  <a:pt x="281644" y="575515"/>
                </a:cubicBezTo>
                <a:cubicBezTo>
                  <a:pt x="189812" y="575515"/>
                  <a:pt x="115352" y="501056"/>
                  <a:pt x="115352" y="409223"/>
                </a:cubicBezTo>
                <a:cubicBezTo>
                  <a:pt x="115352" y="316149"/>
                  <a:pt x="189812" y="241689"/>
                  <a:pt x="281644" y="241689"/>
                </a:cubicBezTo>
                <a:close/>
                <a:moveTo>
                  <a:pt x="100626" y="160780"/>
                </a:moveTo>
                <a:cubicBezTo>
                  <a:pt x="89444" y="160780"/>
                  <a:pt x="81992" y="169505"/>
                  <a:pt x="81992" y="179476"/>
                </a:cubicBezTo>
                <a:lnTo>
                  <a:pt x="81992" y="813871"/>
                </a:lnTo>
                <a:cubicBezTo>
                  <a:pt x="81992" y="823842"/>
                  <a:pt x="89444" y="832566"/>
                  <a:pt x="100626" y="832566"/>
                </a:cubicBezTo>
                <a:lnTo>
                  <a:pt x="365236" y="832566"/>
                </a:lnTo>
                <a:lnTo>
                  <a:pt x="365236" y="757785"/>
                </a:lnTo>
                <a:cubicBezTo>
                  <a:pt x="365236" y="737843"/>
                  <a:pt x="382628" y="721640"/>
                  <a:pt x="402506" y="721640"/>
                </a:cubicBezTo>
                <a:lnTo>
                  <a:pt x="478286" y="721640"/>
                </a:lnTo>
                <a:lnTo>
                  <a:pt x="478286" y="179476"/>
                </a:lnTo>
                <a:cubicBezTo>
                  <a:pt x="478286" y="169505"/>
                  <a:pt x="469590" y="160780"/>
                  <a:pt x="458410" y="160780"/>
                </a:cubicBezTo>
                <a:lnTo>
                  <a:pt x="429836" y="160780"/>
                </a:lnTo>
                <a:cubicBezTo>
                  <a:pt x="429836" y="164519"/>
                  <a:pt x="428594" y="167012"/>
                  <a:pt x="426110" y="170751"/>
                </a:cubicBezTo>
                <a:cubicBezTo>
                  <a:pt x="421140" y="178229"/>
                  <a:pt x="412444" y="183215"/>
                  <a:pt x="404990" y="183215"/>
                </a:cubicBezTo>
                <a:lnTo>
                  <a:pt x="155286" y="183215"/>
                </a:lnTo>
                <a:cubicBezTo>
                  <a:pt x="146590" y="183215"/>
                  <a:pt x="137894" y="178229"/>
                  <a:pt x="134168" y="170751"/>
                </a:cubicBezTo>
                <a:cubicBezTo>
                  <a:pt x="131684" y="167012"/>
                  <a:pt x="130440" y="164519"/>
                  <a:pt x="129198" y="160780"/>
                </a:cubicBezTo>
                <a:close/>
                <a:moveTo>
                  <a:pt x="165226" y="129621"/>
                </a:moveTo>
                <a:lnTo>
                  <a:pt x="154044" y="155795"/>
                </a:lnTo>
                <a:cubicBezTo>
                  <a:pt x="154044" y="155795"/>
                  <a:pt x="154044" y="155795"/>
                  <a:pt x="154044" y="157041"/>
                </a:cubicBezTo>
                <a:cubicBezTo>
                  <a:pt x="155286" y="157041"/>
                  <a:pt x="155286" y="157041"/>
                  <a:pt x="155286" y="157041"/>
                </a:cubicBezTo>
                <a:lnTo>
                  <a:pt x="404990" y="157041"/>
                </a:lnTo>
                <a:cubicBezTo>
                  <a:pt x="406232" y="155795"/>
                  <a:pt x="404990" y="155795"/>
                  <a:pt x="404990" y="155795"/>
                </a:cubicBezTo>
                <a:lnTo>
                  <a:pt x="395052" y="129621"/>
                </a:lnTo>
                <a:close/>
                <a:moveTo>
                  <a:pt x="57144" y="102201"/>
                </a:moveTo>
                <a:cubicBezTo>
                  <a:pt x="39752" y="102201"/>
                  <a:pt x="24846" y="117158"/>
                  <a:pt x="24846" y="134607"/>
                </a:cubicBezTo>
                <a:lnTo>
                  <a:pt x="24846" y="858739"/>
                </a:lnTo>
                <a:cubicBezTo>
                  <a:pt x="24846" y="876188"/>
                  <a:pt x="39752" y="891145"/>
                  <a:pt x="57144" y="891145"/>
                </a:cubicBezTo>
                <a:lnTo>
                  <a:pt x="501890" y="891145"/>
                </a:lnTo>
                <a:cubicBezTo>
                  <a:pt x="520524" y="891145"/>
                  <a:pt x="534190" y="876188"/>
                  <a:pt x="534190" y="858739"/>
                </a:cubicBezTo>
                <a:lnTo>
                  <a:pt x="534190" y="134607"/>
                </a:lnTo>
                <a:cubicBezTo>
                  <a:pt x="534190" y="117158"/>
                  <a:pt x="520524" y="102201"/>
                  <a:pt x="501890" y="102201"/>
                </a:cubicBezTo>
                <a:lnTo>
                  <a:pt x="411202" y="102201"/>
                </a:lnTo>
                <a:lnTo>
                  <a:pt x="424866" y="135853"/>
                </a:lnTo>
                <a:lnTo>
                  <a:pt x="458410" y="135853"/>
                </a:lnTo>
                <a:cubicBezTo>
                  <a:pt x="483256" y="135853"/>
                  <a:pt x="503132" y="155795"/>
                  <a:pt x="503132" y="179476"/>
                </a:cubicBezTo>
                <a:lnTo>
                  <a:pt x="503132" y="721640"/>
                </a:lnTo>
                <a:lnTo>
                  <a:pt x="503132" y="808885"/>
                </a:lnTo>
                <a:cubicBezTo>
                  <a:pt x="503132" y="822595"/>
                  <a:pt x="498162" y="835059"/>
                  <a:pt x="488224" y="843783"/>
                </a:cubicBezTo>
                <a:cubicBezTo>
                  <a:pt x="478286" y="853754"/>
                  <a:pt x="467106" y="858739"/>
                  <a:pt x="453440" y="858739"/>
                </a:cubicBezTo>
                <a:lnTo>
                  <a:pt x="365236" y="858739"/>
                </a:lnTo>
                <a:lnTo>
                  <a:pt x="100626" y="858739"/>
                </a:lnTo>
                <a:cubicBezTo>
                  <a:pt x="75780" y="858739"/>
                  <a:pt x="57144" y="837551"/>
                  <a:pt x="57144" y="813871"/>
                </a:cubicBezTo>
                <a:lnTo>
                  <a:pt x="57144" y="179476"/>
                </a:lnTo>
                <a:cubicBezTo>
                  <a:pt x="57144" y="155795"/>
                  <a:pt x="75780" y="135853"/>
                  <a:pt x="100626" y="135853"/>
                </a:cubicBezTo>
                <a:lnTo>
                  <a:pt x="135410" y="135853"/>
                </a:lnTo>
                <a:lnTo>
                  <a:pt x="149076" y="102201"/>
                </a:lnTo>
                <a:close/>
                <a:moveTo>
                  <a:pt x="281742" y="49435"/>
                </a:moveTo>
                <a:cubicBezTo>
                  <a:pt x="289752" y="49435"/>
                  <a:pt x="295472" y="55157"/>
                  <a:pt x="295472" y="63168"/>
                </a:cubicBezTo>
                <a:cubicBezTo>
                  <a:pt x="295472" y="70035"/>
                  <a:pt x="289752" y="75757"/>
                  <a:pt x="281742" y="75757"/>
                </a:cubicBezTo>
                <a:cubicBezTo>
                  <a:pt x="274876" y="75757"/>
                  <a:pt x="269154" y="70035"/>
                  <a:pt x="269154" y="63168"/>
                </a:cubicBezTo>
                <a:cubicBezTo>
                  <a:pt x="269154" y="55157"/>
                  <a:pt x="274876" y="49435"/>
                  <a:pt x="281742" y="49435"/>
                </a:cubicBezTo>
                <a:close/>
                <a:moveTo>
                  <a:pt x="176406" y="24927"/>
                </a:moveTo>
                <a:lnTo>
                  <a:pt x="176406" y="103448"/>
                </a:lnTo>
                <a:lnTo>
                  <a:pt x="383870" y="103448"/>
                </a:lnTo>
                <a:lnTo>
                  <a:pt x="383870" y="24927"/>
                </a:lnTo>
                <a:close/>
                <a:moveTo>
                  <a:pt x="176406" y="0"/>
                </a:moveTo>
                <a:lnTo>
                  <a:pt x="383870" y="0"/>
                </a:lnTo>
                <a:cubicBezTo>
                  <a:pt x="397536" y="0"/>
                  <a:pt x="408716" y="11217"/>
                  <a:pt x="408716" y="24927"/>
                </a:cubicBezTo>
                <a:lnTo>
                  <a:pt x="408716" y="77274"/>
                </a:lnTo>
                <a:lnTo>
                  <a:pt x="501890" y="77274"/>
                </a:lnTo>
                <a:cubicBezTo>
                  <a:pt x="534190" y="77274"/>
                  <a:pt x="559036" y="103448"/>
                  <a:pt x="559036" y="134607"/>
                </a:cubicBezTo>
                <a:lnTo>
                  <a:pt x="559036" y="858739"/>
                </a:lnTo>
                <a:cubicBezTo>
                  <a:pt x="559036" y="889898"/>
                  <a:pt x="534190" y="916072"/>
                  <a:pt x="501890" y="916072"/>
                </a:cubicBezTo>
                <a:lnTo>
                  <a:pt x="57144" y="916072"/>
                </a:lnTo>
                <a:cubicBezTo>
                  <a:pt x="26088" y="916072"/>
                  <a:pt x="0" y="889898"/>
                  <a:pt x="0" y="858739"/>
                </a:cubicBezTo>
                <a:lnTo>
                  <a:pt x="0" y="134607"/>
                </a:lnTo>
                <a:cubicBezTo>
                  <a:pt x="0" y="103448"/>
                  <a:pt x="26088" y="77274"/>
                  <a:pt x="57144" y="77274"/>
                </a:cubicBezTo>
                <a:lnTo>
                  <a:pt x="151560" y="77274"/>
                </a:lnTo>
                <a:lnTo>
                  <a:pt x="151560" y="24927"/>
                </a:lnTo>
                <a:cubicBezTo>
                  <a:pt x="151560" y="11217"/>
                  <a:pt x="162740" y="0"/>
                  <a:pt x="1764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39" name="LINE FORM 03">
            <a:extLst>
              <a:ext uri="{FF2B5EF4-FFF2-40B4-BE49-F238E27FC236}">
                <a16:creationId xmlns:a16="http://schemas.microsoft.com/office/drawing/2014/main" id="{04C6D1BC-4C32-4A4D-9A0A-D21EF91C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111" y="4902515"/>
            <a:ext cx="1675347" cy="741548"/>
          </a:xfrm>
          <a:custGeom>
            <a:avLst/>
            <a:gdLst>
              <a:gd name="T0" fmla="*/ 1343 w 1344"/>
              <a:gd name="T1" fmla="*/ 0 h 595"/>
              <a:gd name="T2" fmla="*/ 0 w 1344"/>
              <a:gd name="T3" fmla="*/ 0 h 595"/>
              <a:gd name="T4" fmla="*/ 0 w 1344"/>
              <a:gd name="T5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595">
                <a:moveTo>
                  <a:pt x="1343" y="0"/>
                </a:moveTo>
                <a:lnTo>
                  <a:pt x="0" y="0"/>
                </a:lnTo>
                <a:lnTo>
                  <a:pt x="0" y="594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9" name="TITLE 03">
            <a:extLst>
              <a:ext uri="{FF2B5EF4-FFF2-40B4-BE49-F238E27FC236}">
                <a16:creationId xmlns:a16="http://schemas.microsoft.com/office/drawing/2014/main" id="{5563A376-7B3A-7749-BDDF-8F17BED80755}"/>
              </a:ext>
            </a:extLst>
          </p:cNvPr>
          <p:cNvSpPr txBox="1"/>
          <p:nvPr/>
        </p:nvSpPr>
        <p:spPr>
          <a:xfrm>
            <a:off x="16178190" y="3807214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" name="BODY 03">
            <a:extLst>
              <a:ext uri="{FF2B5EF4-FFF2-40B4-BE49-F238E27FC236}">
                <a16:creationId xmlns:a16="http://schemas.microsoft.com/office/drawing/2014/main" id="{45D0FAF2-B1AC-8F48-8073-1306A7C3C9FC}"/>
              </a:ext>
            </a:extLst>
          </p:cNvPr>
          <p:cNvSpPr txBox="1"/>
          <p:nvPr/>
        </p:nvSpPr>
        <p:spPr>
          <a:xfrm>
            <a:off x="16178189" y="4469188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5" name="RECTANGLE ROUND 04">
            <a:extLst>
              <a:ext uri="{FF2B5EF4-FFF2-40B4-BE49-F238E27FC236}">
                <a16:creationId xmlns:a16="http://schemas.microsoft.com/office/drawing/2014/main" id="{27FADD8B-A4A2-B046-A1AD-72E47059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963" y="9977987"/>
            <a:ext cx="5817021" cy="2768439"/>
          </a:xfrm>
          <a:prstGeom prst="roundRect">
            <a:avLst>
              <a:gd name="adj" fmla="val 1861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317" name="CIRCLE B 04">
            <a:extLst>
              <a:ext uri="{FF2B5EF4-FFF2-40B4-BE49-F238E27FC236}">
                <a16:creationId xmlns:a16="http://schemas.microsoft.com/office/drawing/2014/main" id="{6386ECB0-0795-4647-9E85-EAA49882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74" y="10280100"/>
            <a:ext cx="2169711" cy="216970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318" name="W CIRCLE 04">
            <a:extLst>
              <a:ext uri="{FF2B5EF4-FFF2-40B4-BE49-F238E27FC236}">
                <a16:creationId xmlns:a16="http://schemas.microsoft.com/office/drawing/2014/main" id="{5A21F96A-BDDF-2241-8FFE-4FCEF980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874" y="10280100"/>
            <a:ext cx="2169711" cy="2169708"/>
          </a:xfrm>
          <a:prstGeom prst="ellipse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319" name="CIRCLE A 04">
            <a:extLst>
              <a:ext uri="{FF2B5EF4-FFF2-40B4-BE49-F238E27FC236}">
                <a16:creationId xmlns:a16="http://schemas.microsoft.com/office/drawing/2014/main" id="{8679C9FB-DC57-2C4E-ADCB-5794C94E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4563" y="10527281"/>
            <a:ext cx="1680838" cy="168083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446" name="ICON 04">
            <a:extLst>
              <a:ext uri="{FF2B5EF4-FFF2-40B4-BE49-F238E27FC236}">
                <a16:creationId xmlns:a16="http://schemas.microsoft.com/office/drawing/2014/main" id="{BD8B54DD-8DC8-0F40-A5E1-9F315F04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6536" y="10922772"/>
            <a:ext cx="859460" cy="888607"/>
          </a:xfrm>
          <a:custGeom>
            <a:avLst/>
            <a:gdLst>
              <a:gd name="connsiteX0" fmla="*/ 608280 w 859460"/>
              <a:gd name="connsiteY0" fmla="*/ 727357 h 888607"/>
              <a:gd name="connsiteX1" fmla="*/ 612000 w 859460"/>
              <a:gd name="connsiteY1" fmla="*/ 808474 h 888607"/>
              <a:gd name="connsiteX2" fmla="*/ 655384 w 859460"/>
              <a:gd name="connsiteY2" fmla="*/ 739837 h 888607"/>
              <a:gd name="connsiteX3" fmla="*/ 347744 w 859460"/>
              <a:gd name="connsiteY3" fmla="*/ 719576 h 888607"/>
              <a:gd name="connsiteX4" fmla="*/ 404786 w 859460"/>
              <a:gd name="connsiteY4" fmla="*/ 719576 h 888607"/>
              <a:gd name="connsiteX5" fmla="*/ 416196 w 859460"/>
              <a:gd name="connsiteY5" fmla="*/ 733961 h 888607"/>
              <a:gd name="connsiteX6" fmla="*/ 404786 w 859460"/>
              <a:gd name="connsiteY6" fmla="*/ 745731 h 888607"/>
              <a:gd name="connsiteX7" fmla="*/ 347744 w 859460"/>
              <a:gd name="connsiteY7" fmla="*/ 745731 h 888607"/>
              <a:gd name="connsiteX8" fmla="*/ 335068 w 859460"/>
              <a:gd name="connsiteY8" fmla="*/ 733961 h 888607"/>
              <a:gd name="connsiteX9" fmla="*/ 347744 w 859460"/>
              <a:gd name="connsiteY9" fmla="*/ 719576 h 888607"/>
              <a:gd name="connsiteX10" fmla="*/ 127602 w 859460"/>
              <a:gd name="connsiteY10" fmla="*/ 719576 h 888607"/>
              <a:gd name="connsiteX11" fmla="*/ 261168 w 859460"/>
              <a:gd name="connsiteY11" fmla="*/ 719576 h 888607"/>
              <a:gd name="connsiteX12" fmla="*/ 273420 w 859460"/>
              <a:gd name="connsiteY12" fmla="*/ 733961 h 888607"/>
              <a:gd name="connsiteX13" fmla="*/ 261168 w 859460"/>
              <a:gd name="connsiteY13" fmla="*/ 745731 h 888607"/>
              <a:gd name="connsiteX14" fmla="*/ 127602 w 859460"/>
              <a:gd name="connsiteY14" fmla="*/ 745731 h 888607"/>
              <a:gd name="connsiteX15" fmla="*/ 115348 w 859460"/>
              <a:gd name="connsiteY15" fmla="*/ 733961 h 888607"/>
              <a:gd name="connsiteX16" fmla="*/ 127602 w 859460"/>
              <a:gd name="connsiteY16" fmla="*/ 719576 h 888607"/>
              <a:gd name="connsiteX17" fmla="*/ 259664 w 859460"/>
              <a:gd name="connsiteY17" fmla="*/ 637180 h 888607"/>
              <a:gd name="connsiteX18" fmla="*/ 399484 w 859460"/>
              <a:gd name="connsiteY18" fmla="*/ 637180 h 888607"/>
              <a:gd name="connsiteX19" fmla="*/ 410720 w 859460"/>
              <a:gd name="connsiteY19" fmla="*/ 648951 h 888607"/>
              <a:gd name="connsiteX20" fmla="*/ 399484 w 859460"/>
              <a:gd name="connsiteY20" fmla="*/ 663338 h 888607"/>
              <a:gd name="connsiteX21" fmla="*/ 259664 w 859460"/>
              <a:gd name="connsiteY21" fmla="*/ 663338 h 888607"/>
              <a:gd name="connsiteX22" fmla="*/ 247180 w 859460"/>
              <a:gd name="connsiteY22" fmla="*/ 648951 h 888607"/>
              <a:gd name="connsiteX23" fmla="*/ 259664 w 859460"/>
              <a:gd name="connsiteY23" fmla="*/ 637180 h 888607"/>
              <a:gd name="connsiteX24" fmla="*/ 192650 w 859460"/>
              <a:gd name="connsiteY24" fmla="*/ 583481 h 888607"/>
              <a:gd name="connsiteX25" fmla="*/ 201088 w 859460"/>
              <a:gd name="connsiteY25" fmla="*/ 587170 h 888607"/>
              <a:gd name="connsiteX26" fmla="*/ 201088 w 859460"/>
              <a:gd name="connsiteY26" fmla="*/ 604387 h 888607"/>
              <a:gd name="connsiteX27" fmla="*/ 181982 w 859460"/>
              <a:gd name="connsiteY27" fmla="*/ 622834 h 888607"/>
              <a:gd name="connsiteX28" fmla="*/ 201088 w 859460"/>
              <a:gd name="connsiteY28" fmla="*/ 642511 h 888607"/>
              <a:gd name="connsiteX29" fmla="*/ 201088 w 859460"/>
              <a:gd name="connsiteY29" fmla="*/ 659728 h 888607"/>
              <a:gd name="connsiteX30" fmla="*/ 192172 w 859460"/>
              <a:gd name="connsiteY30" fmla="*/ 663417 h 888607"/>
              <a:gd name="connsiteX31" fmla="*/ 183256 w 859460"/>
              <a:gd name="connsiteY31" fmla="*/ 659728 h 888607"/>
              <a:gd name="connsiteX32" fmla="*/ 164150 w 859460"/>
              <a:gd name="connsiteY32" fmla="*/ 641281 h 888607"/>
              <a:gd name="connsiteX33" fmla="*/ 145044 w 859460"/>
              <a:gd name="connsiteY33" fmla="*/ 659728 h 888607"/>
              <a:gd name="connsiteX34" fmla="*/ 134854 w 859460"/>
              <a:gd name="connsiteY34" fmla="*/ 663417 h 888607"/>
              <a:gd name="connsiteX35" fmla="*/ 127212 w 859460"/>
              <a:gd name="connsiteY35" fmla="*/ 659728 h 888607"/>
              <a:gd name="connsiteX36" fmla="*/ 127212 w 859460"/>
              <a:gd name="connsiteY36" fmla="*/ 642511 h 888607"/>
              <a:gd name="connsiteX37" fmla="*/ 145044 w 859460"/>
              <a:gd name="connsiteY37" fmla="*/ 622834 h 888607"/>
              <a:gd name="connsiteX38" fmla="*/ 127212 w 859460"/>
              <a:gd name="connsiteY38" fmla="*/ 604387 h 888607"/>
              <a:gd name="connsiteX39" fmla="*/ 127212 w 859460"/>
              <a:gd name="connsiteY39" fmla="*/ 587170 h 888607"/>
              <a:gd name="connsiteX40" fmla="*/ 135652 w 859460"/>
              <a:gd name="connsiteY40" fmla="*/ 583481 h 888607"/>
              <a:gd name="connsiteX41" fmla="*/ 145044 w 859460"/>
              <a:gd name="connsiteY41" fmla="*/ 587170 h 888607"/>
              <a:gd name="connsiteX42" fmla="*/ 164150 w 859460"/>
              <a:gd name="connsiteY42" fmla="*/ 605617 h 888607"/>
              <a:gd name="connsiteX43" fmla="*/ 183256 w 859460"/>
              <a:gd name="connsiteY43" fmla="*/ 587170 h 888607"/>
              <a:gd name="connsiteX44" fmla="*/ 192650 w 859460"/>
              <a:gd name="connsiteY44" fmla="*/ 583481 h 888607"/>
              <a:gd name="connsiteX45" fmla="*/ 259664 w 859460"/>
              <a:gd name="connsiteY45" fmla="*/ 582251 h 888607"/>
              <a:gd name="connsiteX46" fmla="*/ 399484 w 859460"/>
              <a:gd name="connsiteY46" fmla="*/ 582251 h 888607"/>
              <a:gd name="connsiteX47" fmla="*/ 410720 w 859460"/>
              <a:gd name="connsiteY47" fmla="*/ 595330 h 888607"/>
              <a:gd name="connsiteX48" fmla="*/ 399484 w 859460"/>
              <a:gd name="connsiteY48" fmla="*/ 608409 h 888607"/>
              <a:gd name="connsiteX49" fmla="*/ 259664 w 859460"/>
              <a:gd name="connsiteY49" fmla="*/ 608409 h 888607"/>
              <a:gd name="connsiteX50" fmla="*/ 247180 w 859460"/>
              <a:gd name="connsiteY50" fmla="*/ 595330 h 888607"/>
              <a:gd name="connsiteX51" fmla="*/ 259664 w 859460"/>
              <a:gd name="connsiteY51" fmla="*/ 582251 h 888607"/>
              <a:gd name="connsiteX52" fmla="*/ 259664 w 859460"/>
              <a:gd name="connsiteY52" fmla="*/ 472392 h 888607"/>
              <a:gd name="connsiteX53" fmla="*/ 399484 w 859460"/>
              <a:gd name="connsiteY53" fmla="*/ 472392 h 888607"/>
              <a:gd name="connsiteX54" fmla="*/ 410720 w 859460"/>
              <a:gd name="connsiteY54" fmla="*/ 485471 h 888607"/>
              <a:gd name="connsiteX55" fmla="*/ 399484 w 859460"/>
              <a:gd name="connsiteY55" fmla="*/ 498550 h 888607"/>
              <a:gd name="connsiteX56" fmla="*/ 259664 w 859460"/>
              <a:gd name="connsiteY56" fmla="*/ 498550 h 888607"/>
              <a:gd name="connsiteX57" fmla="*/ 247180 w 859460"/>
              <a:gd name="connsiteY57" fmla="*/ 485471 h 888607"/>
              <a:gd name="connsiteX58" fmla="*/ 259664 w 859460"/>
              <a:gd name="connsiteY58" fmla="*/ 472392 h 888607"/>
              <a:gd name="connsiteX59" fmla="*/ 209204 w 859460"/>
              <a:gd name="connsiteY59" fmla="*/ 413202 h 888607"/>
              <a:gd name="connsiteX60" fmla="*/ 217602 w 859460"/>
              <a:gd name="connsiteY60" fmla="*/ 416891 h 888607"/>
              <a:gd name="connsiteX61" fmla="*/ 217602 w 859460"/>
              <a:gd name="connsiteY61" fmla="*/ 434107 h 888607"/>
              <a:gd name="connsiteX62" fmla="*/ 161828 w 859460"/>
              <a:gd name="connsiteY62" fmla="*/ 489445 h 888607"/>
              <a:gd name="connsiteX63" fmla="*/ 152956 w 859460"/>
              <a:gd name="connsiteY63" fmla="*/ 493134 h 888607"/>
              <a:gd name="connsiteX64" fmla="*/ 151688 w 859460"/>
              <a:gd name="connsiteY64" fmla="*/ 493134 h 888607"/>
              <a:gd name="connsiteX65" fmla="*/ 142816 w 859460"/>
              <a:gd name="connsiteY65" fmla="*/ 489445 h 888607"/>
              <a:gd name="connsiteX66" fmla="*/ 114928 w 859460"/>
              <a:gd name="connsiteY66" fmla="*/ 457472 h 888607"/>
              <a:gd name="connsiteX67" fmla="*/ 116196 w 859460"/>
              <a:gd name="connsiteY67" fmla="*/ 440256 h 888607"/>
              <a:gd name="connsiteX68" fmla="*/ 133942 w 859460"/>
              <a:gd name="connsiteY68" fmla="*/ 441486 h 888607"/>
              <a:gd name="connsiteX69" fmla="*/ 152956 w 859460"/>
              <a:gd name="connsiteY69" fmla="*/ 462391 h 888607"/>
              <a:gd name="connsiteX70" fmla="*/ 199856 w 859460"/>
              <a:gd name="connsiteY70" fmla="*/ 416891 h 888607"/>
              <a:gd name="connsiteX71" fmla="*/ 209204 w 859460"/>
              <a:gd name="connsiteY71" fmla="*/ 413202 h 888607"/>
              <a:gd name="connsiteX72" fmla="*/ 259664 w 859460"/>
              <a:gd name="connsiteY72" fmla="*/ 411972 h 888607"/>
              <a:gd name="connsiteX73" fmla="*/ 399484 w 859460"/>
              <a:gd name="connsiteY73" fmla="*/ 411972 h 888607"/>
              <a:gd name="connsiteX74" fmla="*/ 410720 w 859460"/>
              <a:gd name="connsiteY74" fmla="*/ 425050 h 888607"/>
              <a:gd name="connsiteX75" fmla="*/ 399484 w 859460"/>
              <a:gd name="connsiteY75" fmla="*/ 438127 h 888607"/>
              <a:gd name="connsiteX76" fmla="*/ 259664 w 859460"/>
              <a:gd name="connsiteY76" fmla="*/ 438127 h 888607"/>
              <a:gd name="connsiteX77" fmla="*/ 247180 w 859460"/>
              <a:gd name="connsiteY77" fmla="*/ 425050 h 888607"/>
              <a:gd name="connsiteX78" fmla="*/ 259664 w 859460"/>
              <a:gd name="connsiteY78" fmla="*/ 411972 h 888607"/>
              <a:gd name="connsiteX79" fmla="*/ 700008 w 859460"/>
              <a:gd name="connsiteY79" fmla="*/ 362957 h 888607"/>
              <a:gd name="connsiteX80" fmla="*/ 615718 w 859460"/>
              <a:gd name="connsiteY80" fmla="*/ 681183 h 888607"/>
              <a:gd name="connsiteX81" fmla="*/ 609520 w 859460"/>
              <a:gd name="connsiteY81" fmla="*/ 701150 h 888607"/>
              <a:gd name="connsiteX82" fmla="*/ 666540 w 859460"/>
              <a:gd name="connsiteY82" fmla="*/ 716126 h 888607"/>
              <a:gd name="connsiteX83" fmla="*/ 671498 w 859460"/>
              <a:gd name="connsiteY83" fmla="*/ 697407 h 888607"/>
              <a:gd name="connsiteX84" fmla="*/ 673976 w 859460"/>
              <a:gd name="connsiteY84" fmla="*/ 688671 h 888607"/>
              <a:gd name="connsiteX85" fmla="*/ 757026 w 859460"/>
              <a:gd name="connsiteY85" fmla="*/ 377933 h 888607"/>
              <a:gd name="connsiteX86" fmla="*/ 259664 w 859460"/>
              <a:gd name="connsiteY86" fmla="*/ 302113 h 888607"/>
              <a:gd name="connsiteX87" fmla="*/ 399484 w 859460"/>
              <a:gd name="connsiteY87" fmla="*/ 302113 h 888607"/>
              <a:gd name="connsiteX88" fmla="*/ 410720 w 859460"/>
              <a:gd name="connsiteY88" fmla="*/ 315191 h 888607"/>
              <a:gd name="connsiteX89" fmla="*/ 399484 w 859460"/>
              <a:gd name="connsiteY89" fmla="*/ 328268 h 888607"/>
              <a:gd name="connsiteX90" fmla="*/ 259664 w 859460"/>
              <a:gd name="connsiteY90" fmla="*/ 328268 h 888607"/>
              <a:gd name="connsiteX91" fmla="*/ 247180 w 859460"/>
              <a:gd name="connsiteY91" fmla="*/ 315191 h 888607"/>
              <a:gd name="connsiteX92" fmla="*/ 259664 w 859460"/>
              <a:gd name="connsiteY92" fmla="*/ 302113 h 888607"/>
              <a:gd name="connsiteX93" fmla="*/ 209204 w 859460"/>
              <a:gd name="connsiteY93" fmla="*/ 248120 h 888607"/>
              <a:gd name="connsiteX94" fmla="*/ 217602 w 859460"/>
              <a:gd name="connsiteY94" fmla="*/ 250929 h 888607"/>
              <a:gd name="connsiteX95" fmla="*/ 217602 w 859460"/>
              <a:gd name="connsiteY95" fmla="*/ 269655 h 888607"/>
              <a:gd name="connsiteX96" fmla="*/ 161828 w 859460"/>
              <a:gd name="connsiteY96" fmla="*/ 325831 h 888607"/>
              <a:gd name="connsiteX97" fmla="*/ 152956 w 859460"/>
              <a:gd name="connsiteY97" fmla="*/ 328328 h 888607"/>
              <a:gd name="connsiteX98" fmla="*/ 151688 w 859460"/>
              <a:gd name="connsiteY98" fmla="*/ 328328 h 888607"/>
              <a:gd name="connsiteX99" fmla="*/ 142816 w 859460"/>
              <a:gd name="connsiteY99" fmla="*/ 324583 h 888607"/>
              <a:gd name="connsiteX100" fmla="*/ 114928 w 859460"/>
              <a:gd name="connsiteY100" fmla="*/ 293373 h 888607"/>
              <a:gd name="connsiteX101" fmla="*/ 116196 w 859460"/>
              <a:gd name="connsiteY101" fmla="*/ 274648 h 888607"/>
              <a:gd name="connsiteX102" fmla="*/ 133942 w 859460"/>
              <a:gd name="connsiteY102" fmla="*/ 275896 h 888607"/>
              <a:gd name="connsiteX103" fmla="*/ 152956 w 859460"/>
              <a:gd name="connsiteY103" fmla="*/ 297119 h 888607"/>
              <a:gd name="connsiteX104" fmla="*/ 199856 w 859460"/>
              <a:gd name="connsiteY104" fmla="*/ 250929 h 888607"/>
              <a:gd name="connsiteX105" fmla="*/ 209204 w 859460"/>
              <a:gd name="connsiteY105" fmla="*/ 248120 h 888607"/>
              <a:gd name="connsiteX106" fmla="*/ 259664 w 859460"/>
              <a:gd name="connsiteY106" fmla="*/ 247184 h 888607"/>
              <a:gd name="connsiteX107" fmla="*/ 399484 w 859460"/>
              <a:gd name="connsiteY107" fmla="*/ 247184 h 888607"/>
              <a:gd name="connsiteX108" fmla="*/ 410720 w 859460"/>
              <a:gd name="connsiteY108" fmla="*/ 261569 h 888607"/>
              <a:gd name="connsiteX109" fmla="*/ 399484 w 859460"/>
              <a:gd name="connsiteY109" fmla="*/ 273339 h 888607"/>
              <a:gd name="connsiteX110" fmla="*/ 259664 w 859460"/>
              <a:gd name="connsiteY110" fmla="*/ 273339 h 888607"/>
              <a:gd name="connsiteX111" fmla="*/ 247180 w 859460"/>
              <a:gd name="connsiteY111" fmla="*/ 261569 h 888607"/>
              <a:gd name="connsiteX112" fmla="*/ 259664 w 859460"/>
              <a:gd name="connsiteY112" fmla="*/ 247184 h 888607"/>
              <a:gd name="connsiteX113" fmla="*/ 750828 w 859460"/>
              <a:gd name="connsiteY113" fmla="*/ 174518 h 888607"/>
              <a:gd name="connsiteX114" fmla="*/ 707444 w 859460"/>
              <a:gd name="connsiteY114" fmla="*/ 337999 h 888607"/>
              <a:gd name="connsiteX115" fmla="*/ 763224 w 859460"/>
              <a:gd name="connsiteY115" fmla="*/ 354222 h 888607"/>
              <a:gd name="connsiteX116" fmla="*/ 806608 w 859460"/>
              <a:gd name="connsiteY116" fmla="*/ 189493 h 888607"/>
              <a:gd name="connsiteX117" fmla="*/ 98482 w 859460"/>
              <a:gd name="connsiteY117" fmla="*/ 165990 h 888607"/>
              <a:gd name="connsiteX118" fmla="*/ 81030 w 859460"/>
              <a:gd name="connsiteY118" fmla="*/ 182214 h 888607"/>
              <a:gd name="connsiteX119" fmla="*/ 81030 w 859460"/>
              <a:gd name="connsiteY119" fmla="*/ 790012 h 888607"/>
              <a:gd name="connsiteX120" fmla="*/ 98482 w 859460"/>
              <a:gd name="connsiteY120" fmla="*/ 808732 h 888607"/>
              <a:gd name="connsiteX121" fmla="*/ 428838 w 859460"/>
              <a:gd name="connsiteY121" fmla="*/ 808732 h 888607"/>
              <a:gd name="connsiteX122" fmla="*/ 445044 w 859460"/>
              <a:gd name="connsiteY122" fmla="*/ 790012 h 888607"/>
              <a:gd name="connsiteX123" fmla="*/ 445044 w 859460"/>
              <a:gd name="connsiteY123" fmla="*/ 182214 h 888607"/>
              <a:gd name="connsiteX124" fmla="*/ 428838 w 859460"/>
              <a:gd name="connsiteY124" fmla="*/ 165990 h 888607"/>
              <a:gd name="connsiteX125" fmla="*/ 408892 w 859460"/>
              <a:gd name="connsiteY125" fmla="*/ 165990 h 888607"/>
              <a:gd name="connsiteX126" fmla="*/ 403906 w 859460"/>
              <a:gd name="connsiteY126" fmla="*/ 180966 h 888607"/>
              <a:gd name="connsiteX127" fmla="*/ 382712 w 859460"/>
              <a:gd name="connsiteY127" fmla="*/ 193447 h 888607"/>
              <a:gd name="connsiteX128" fmla="*/ 143360 w 859460"/>
              <a:gd name="connsiteY128" fmla="*/ 193447 h 888607"/>
              <a:gd name="connsiteX129" fmla="*/ 122168 w 859460"/>
              <a:gd name="connsiteY129" fmla="*/ 180966 h 888607"/>
              <a:gd name="connsiteX130" fmla="*/ 117182 w 859460"/>
              <a:gd name="connsiteY130" fmla="*/ 165990 h 888607"/>
              <a:gd name="connsiteX131" fmla="*/ 757026 w 859460"/>
              <a:gd name="connsiteY131" fmla="*/ 149559 h 888607"/>
              <a:gd name="connsiteX132" fmla="*/ 814046 w 859460"/>
              <a:gd name="connsiteY132" fmla="*/ 165782 h 888607"/>
              <a:gd name="connsiteX133" fmla="*/ 830160 w 859460"/>
              <a:gd name="connsiteY133" fmla="*/ 195733 h 888607"/>
              <a:gd name="connsiteX134" fmla="*/ 830160 w 859460"/>
              <a:gd name="connsiteY134" fmla="*/ 199477 h 888607"/>
              <a:gd name="connsiteX135" fmla="*/ 852472 w 859460"/>
              <a:gd name="connsiteY135" fmla="*/ 219444 h 888607"/>
              <a:gd name="connsiteX136" fmla="*/ 857430 w 859460"/>
              <a:gd name="connsiteY136" fmla="*/ 256882 h 888607"/>
              <a:gd name="connsiteX137" fmla="*/ 788016 w 859460"/>
              <a:gd name="connsiteY137" fmla="*/ 517703 h 888607"/>
              <a:gd name="connsiteX138" fmla="*/ 764464 w 859460"/>
              <a:gd name="connsiteY138" fmla="*/ 511463 h 888607"/>
              <a:gd name="connsiteX139" fmla="*/ 832638 w 859460"/>
              <a:gd name="connsiteY139" fmla="*/ 250642 h 888607"/>
              <a:gd name="connsiteX140" fmla="*/ 830160 w 859460"/>
              <a:gd name="connsiteY140" fmla="*/ 231923 h 888607"/>
              <a:gd name="connsiteX141" fmla="*/ 822722 w 859460"/>
              <a:gd name="connsiteY141" fmla="*/ 224436 h 888607"/>
              <a:gd name="connsiteX142" fmla="*/ 760746 w 859460"/>
              <a:gd name="connsiteY142" fmla="*/ 457801 h 888607"/>
              <a:gd name="connsiteX143" fmla="*/ 776860 w 859460"/>
              <a:gd name="connsiteY143" fmla="*/ 456553 h 888607"/>
              <a:gd name="connsiteX144" fmla="*/ 778098 w 859460"/>
              <a:gd name="connsiteY144" fmla="*/ 457801 h 888607"/>
              <a:gd name="connsiteX145" fmla="*/ 763224 w 859460"/>
              <a:gd name="connsiteY145" fmla="*/ 511463 h 888607"/>
              <a:gd name="connsiteX146" fmla="*/ 749590 w 859460"/>
              <a:gd name="connsiteY146" fmla="*/ 502727 h 888607"/>
              <a:gd name="connsiteX147" fmla="*/ 693810 w 859460"/>
              <a:gd name="connsiteY147" fmla="*/ 712382 h 888607"/>
              <a:gd name="connsiteX148" fmla="*/ 687612 w 859460"/>
              <a:gd name="connsiteY148" fmla="*/ 734845 h 888607"/>
              <a:gd name="connsiteX149" fmla="*/ 686372 w 859460"/>
              <a:gd name="connsiteY149" fmla="*/ 738589 h 888607"/>
              <a:gd name="connsiteX150" fmla="*/ 625634 w 859460"/>
              <a:gd name="connsiteY150" fmla="*/ 834680 h 888607"/>
              <a:gd name="connsiteX151" fmla="*/ 608280 w 859460"/>
              <a:gd name="connsiteY151" fmla="*/ 844664 h 888607"/>
              <a:gd name="connsiteX152" fmla="*/ 602082 w 859460"/>
              <a:gd name="connsiteY152" fmla="*/ 843416 h 888607"/>
              <a:gd name="connsiteX153" fmla="*/ 587208 w 859460"/>
              <a:gd name="connsiteY153" fmla="*/ 824697 h 888607"/>
              <a:gd name="connsiteX154" fmla="*/ 583490 w 859460"/>
              <a:gd name="connsiteY154" fmla="*/ 711134 h 888607"/>
              <a:gd name="connsiteX155" fmla="*/ 583490 w 859460"/>
              <a:gd name="connsiteY155" fmla="*/ 707390 h 888607"/>
              <a:gd name="connsiteX156" fmla="*/ 585968 w 859460"/>
              <a:gd name="connsiteY156" fmla="*/ 694911 h 888607"/>
              <a:gd name="connsiteX157" fmla="*/ 588448 w 859460"/>
              <a:gd name="connsiteY157" fmla="*/ 683679 h 888607"/>
              <a:gd name="connsiteX158" fmla="*/ 593406 w 859460"/>
              <a:gd name="connsiteY158" fmla="*/ 666208 h 888607"/>
              <a:gd name="connsiteX159" fmla="*/ 727278 w 859460"/>
              <a:gd name="connsiteY159" fmla="*/ 167030 h 888607"/>
              <a:gd name="connsiteX160" fmla="*/ 737194 w 859460"/>
              <a:gd name="connsiteY160" fmla="*/ 152055 h 888607"/>
              <a:gd name="connsiteX161" fmla="*/ 757026 w 859460"/>
              <a:gd name="connsiteY161" fmla="*/ 149559 h 888607"/>
              <a:gd name="connsiteX162" fmla="*/ 155828 w 859460"/>
              <a:gd name="connsiteY162" fmla="*/ 137285 h 888607"/>
              <a:gd name="connsiteX163" fmla="*/ 143360 w 859460"/>
              <a:gd name="connsiteY163" fmla="*/ 167238 h 888607"/>
              <a:gd name="connsiteX164" fmla="*/ 382712 w 859460"/>
              <a:gd name="connsiteY164" fmla="*/ 167238 h 888607"/>
              <a:gd name="connsiteX165" fmla="*/ 371492 w 859460"/>
              <a:gd name="connsiteY165" fmla="*/ 137285 h 888607"/>
              <a:gd name="connsiteX166" fmla="*/ 56098 w 859460"/>
              <a:gd name="connsiteY166" fmla="*/ 109828 h 888607"/>
              <a:gd name="connsiteX167" fmla="*/ 26178 w 859460"/>
              <a:gd name="connsiteY167" fmla="*/ 138533 h 888607"/>
              <a:gd name="connsiteX168" fmla="*/ 26178 w 859460"/>
              <a:gd name="connsiteY168" fmla="*/ 833693 h 888607"/>
              <a:gd name="connsiteX169" fmla="*/ 56098 w 859460"/>
              <a:gd name="connsiteY169" fmla="*/ 862398 h 888607"/>
              <a:gd name="connsiteX170" fmla="*/ 471222 w 859460"/>
              <a:gd name="connsiteY170" fmla="*/ 862398 h 888607"/>
              <a:gd name="connsiteX171" fmla="*/ 501142 w 859460"/>
              <a:gd name="connsiteY171" fmla="*/ 833693 h 888607"/>
              <a:gd name="connsiteX172" fmla="*/ 501142 w 859460"/>
              <a:gd name="connsiteY172" fmla="*/ 138533 h 888607"/>
              <a:gd name="connsiteX173" fmla="*/ 471222 w 859460"/>
              <a:gd name="connsiteY173" fmla="*/ 109828 h 888607"/>
              <a:gd name="connsiteX174" fmla="*/ 387700 w 859460"/>
              <a:gd name="connsiteY174" fmla="*/ 109828 h 888607"/>
              <a:gd name="connsiteX175" fmla="*/ 398918 w 859460"/>
              <a:gd name="connsiteY175" fmla="*/ 139781 h 888607"/>
              <a:gd name="connsiteX176" fmla="*/ 428838 w 859460"/>
              <a:gd name="connsiteY176" fmla="*/ 139781 h 888607"/>
              <a:gd name="connsiteX177" fmla="*/ 469976 w 859460"/>
              <a:gd name="connsiteY177" fmla="*/ 182214 h 888607"/>
              <a:gd name="connsiteX178" fmla="*/ 469976 w 859460"/>
              <a:gd name="connsiteY178" fmla="*/ 790012 h 888607"/>
              <a:gd name="connsiteX179" fmla="*/ 428838 w 859460"/>
              <a:gd name="connsiteY179" fmla="*/ 833693 h 888607"/>
              <a:gd name="connsiteX180" fmla="*/ 98482 w 859460"/>
              <a:gd name="connsiteY180" fmla="*/ 833693 h 888607"/>
              <a:gd name="connsiteX181" fmla="*/ 56098 w 859460"/>
              <a:gd name="connsiteY181" fmla="*/ 790012 h 888607"/>
              <a:gd name="connsiteX182" fmla="*/ 56098 w 859460"/>
              <a:gd name="connsiteY182" fmla="*/ 182214 h 888607"/>
              <a:gd name="connsiteX183" fmla="*/ 98482 w 859460"/>
              <a:gd name="connsiteY183" fmla="*/ 139781 h 888607"/>
              <a:gd name="connsiteX184" fmla="*/ 125908 w 859460"/>
              <a:gd name="connsiteY184" fmla="*/ 139781 h 888607"/>
              <a:gd name="connsiteX185" fmla="*/ 138374 w 859460"/>
              <a:gd name="connsiteY185" fmla="*/ 109828 h 888607"/>
              <a:gd name="connsiteX186" fmla="*/ 260316 w 859460"/>
              <a:gd name="connsiteY186" fmla="*/ 49438 h 888607"/>
              <a:gd name="connsiteX187" fmla="*/ 273452 w 859460"/>
              <a:gd name="connsiteY187" fmla="*/ 63170 h 888607"/>
              <a:gd name="connsiteX188" fmla="*/ 260316 w 859460"/>
              <a:gd name="connsiteY188" fmla="*/ 75757 h 888607"/>
              <a:gd name="connsiteX189" fmla="*/ 247180 w 859460"/>
              <a:gd name="connsiteY189" fmla="*/ 63170 h 888607"/>
              <a:gd name="connsiteX190" fmla="*/ 260316 w 859460"/>
              <a:gd name="connsiteY190" fmla="*/ 49438 h 888607"/>
              <a:gd name="connsiteX191" fmla="*/ 164554 w 859460"/>
              <a:gd name="connsiteY191" fmla="*/ 26209 h 888607"/>
              <a:gd name="connsiteX192" fmla="*/ 164554 w 859460"/>
              <a:gd name="connsiteY192" fmla="*/ 112324 h 888607"/>
              <a:gd name="connsiteX193" fmla="*/ 361520 w 859460"/>
              <a:gd name="connsiteY193" fmla="*/ 112324 h 888607"/>
              <a:gd name="connsiteX194" fmla="*/ 361520 w 859460"/>
              <a:gd name="connsiteY194" fmla="*/ 26209 h 888607"/>
              <a:gd name="connsiteX195" fmla="*/ 163306 w 859460"/>
              <a:gd name="connsiteY195" fmla="*/ 0 h 888607"/>
              <a:gd name="connsiteX196" fmla="*/ 362766 w 859460"/>
              <a:gd name="connsiteY196" fmla="*/ 0 h 888607"/>
              <a:gd name="connsiteX197" fmla="*/ 386452 w 859460"/>
              <a:gd name="connsiteY197" fmla="*/ 24961 h 888607"/>
              <a:gd name="connsiteX198" fmla="*/ 386452 w 859460"/>
              <a:gd name="connsiteY198" fmla="*/ 84867 h 888607"/>
              <a:gd name="connsiteX199" fmla="*/ 471222 w 859460"/>
              <a:gd name="connsiteY199" fmla="*/ 84867 h 888607"/>
              <a:gd name="connsiteX200" fmla="*/ 526074 w 859460"/>
              <a:gd name="connsiteY200" fmla="*/ 138533 h 888607"/>
              <a:gd name="connsiteX201" fmla="*/ 526074 w 859460"/>
              <a:gd name="connsiteY201" fmla="*/ 833693 h 888607"/>
              <a:gd name="connsiteX202" fmla="*/ 471222 w 859460"/>
              <a:gd name="connsiteY202" fmla="*/ 888607 h 888607"/>
              <a:gd name="connsiteX203" fmla="*/ 56098 w 859460"/>
              <a:gd name="connsiteY203" fmla="*/ 888607 h 888607"/>
              <a:gd name="connsiteX204" fmla="*/ 0 w 859460"/>
              <a:gd name="connsiteY204" fmla="*/ 833693 h 888607"/>
              <a:gd name="connsiteX205" fmla="*/ 0 w 859460"/>
              <a:gd name="connsiteY205" fmla="*/ 138533 h 888607"/>
              <a:gd name="connsiteX206" fmla="*/ 56098 w 859460"/>
              <a:gd name="connsiteY206" fmla="*/ 84867 h 888607"/>
              <a:gd name="connsiteX207" fmla="*/ 139620 w 859460"/>
              <a:gd name="connsiteY207" fmla="*/ 84867 h 888607"/>
              <a:gd name="connsiteX208" fmla="*/ 139620 w 859460"/>
              <a:gd name="connsiteY208" fmla="*/ 24961 h 888607"/>
              <a:gd name="connsiteX209" fmla="*/ 163306 w 859460"/>
              <a:gd name="connsiteY209" fmla="*/ 0 h 88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59460" h="888607">
                <a:moveTo>
                  <a:pt x="608280" y="727357"/>
                </a:moveTo>
                <a:lnTo>
                  <a:pt x="612000" y="808474"/>
                </a:lnTo>
                <a:lnTo>
                  <a:pt x="655384" y="739837"/>
                </a:lnTo>
                <a:close/>
                <a:moveTo>
                  <a:pt x="347744" y="719576"/>
                </a:moveTo>
                <a:lnTo>
                  <a:pt x="404786" y="719576"/>
                </a:lnTo>
                <a:cubicBezTo>
                  <a:pt x="411124" y="719576"/>
                  <a:pt x="416196" y="726115"/>
                  <a:pt x="416196" y="733961"/>
                </a:cubicBezTo>
                <a:cubicBezTo>
                  <a:pt x="416196" y="740500"/>
                  <a:pt x="411124" y="745731"/>
                  <a:pt x="404786" y="745731"/>
                </a:cubicBezTo>
                <a:lnTo>
                  <a:pt x="347744" y="745731"/>
                </a:lnTo>
                <a:cubicBezTo>
                  <a:pt x="340138" y="745731"/>
                  <a:pt x="335068" y="740500"/>
                  <a:pt x="335068" y="733961"/>
                </a:cubicBezTo>
                <a:cubicBezTo>
                  <a:pt x="335068" y="726115"/>
                  <a:pt x="340138" y="719576"/>
                  <a:pt x="347744" y="719576"/>
                </a:cubicBezTo>
                <a:close/>
                <a:moveTo>
                  <a:pt x="127602" y="719576"/>
                </a:moveTo>
                <a:lnTo>
                  <a:pt x="261168" y="719576"/>
                </a:lnTo>
                <a:cubicBezTo>
                  <a:pt x="268520" y="719576"/>
                  <a:pt x="273420" y="726115"/>
                  <a:pt x="273420" y="733961"/>
                </a:cubicBezTo>
                <a:cubicBezTo>
                  <a:pt x="273420" y="740500"/>
                  <a:pt x="268520" y="745731"/>
                  <a:pt x="261168" y="745731"/>
                </a:cubicBezTo>
                <a:lnTo>
                  <a:pt x="127602" y="745731"/>
                </a:lnTo>
                <a:cubicBezTo>
                  <a:pt x="120250" y="745731"/>
                  <a:pt x="115348" y="740500"/>
                  <a:pt x="115348" y="733961"/>
                </a:cubicBezTo>
                <a:cubicBezTo>
                  <a:pt x="115348" y="726115"/>
                  <a:pt x="120250" y="719576"/>
                  <a:pt x="127602" y="719576"/>
                </a:cubicBezTo>
                <a:close/>
                <a:moveTo>
                  <a:pt x="259664" y="637180"/>
                </a:moveTo>
                <a:lnTo>
                  <a:pt x="399484" y="637180"/>
                </a:lnTo>
                <a:cubicBezTo>
                  <a:pt x="405726" y="637180"/>
                  <a:pt x="410720" y="642412"/>
                  <a:pt x="410720" y="648951"/>
                </a:cubicBezTo>
                <a:cubicBezTo>
                  <a:pt x="410720" y="656799"/>
                  <a:pt x="405726" y="663338"/>
                  <a:pt x="399484" y="663338"/>
                </a:cubicBezTo>
                <a:lnTo>
                  <a:pt x="259664" y="663338"/>
                </a:lnTo>
                <a:cubicBezTo>
                  <a:pt x="252174" y="663338"/>
                  <a:pt x="247180" y="656799"/>
                  <a:pt x="247180" y="648951"/>
                </a:cubicBezTo>
                <a:cubicBezTo>
                  <a:pt x="247180" y="642412"/>
                  <a:pt x="252174" y="637180"/>
                  <a:pt x="259664" y="637180"/>
                </a:cubicBezTo>
                <a:close/>
                <a:moveTo>
                  <a:pt x="192650" y="583481"/>
                </a:moveTo>
                <a:cubicBezTo>
                  <a:pt x="195994" y="583481"/>
                  <a:pt x="199178" y="584711"/>
                  <a:pt x="201088" y="587170"/>
                </a:cubicBezTo>
                <a:cubicBezTo>
                  <a:pt x="207458" y="592089"/>
                  <a:pt x="207458" y="599468"/>
                  <a:pt x="201088" y="604387"/>
                </a:cubicBezTo>
                <a:lnTo>
                  <a:pt x="181982" y="622834"/>
                </a:lnTo>
                <a:lnTo>
                  <a:pt x="201088" y="642511"/>
                </a:lnTo>
                <a:cubicBezTo>
                  <a:pt x="207458" y="646200"/>
                  <a:pt x="207458" y="654809"/>
                  <a:pt x="201088" y="659728"/>
                </a:cubicBezTo>
                <a:cubicBezTo>
                  <a:pt x="199814" y="662187"/>
                  <a:pt x="195994" y="663417"/>
                  <a:pt x="192172" y="663417"/>
                </a:cubicBezTo>
                <a:cubicBezTo>
                  <a:pt x="189626" y="663417"/>
                  <a:pt x="185804" y="662187"/>
                  <a:pt x="183256" y="659728"/>
                </a:cubicBezTo>
                <a:lnTo>
                  <a:pt x="164150" y="641281"/>
                </a:lnTo>
                <a:lnTo>
                  <a:pt x="145044" y="659728"/>
                </a:lnTo>
                <a:cubicBezTo>
                  <a:pt x="142498" y="662187"/>
                  <a:pt x="139950" y="663417"/>
                  <a:pt x="134854" y="663417"/>
                </a:cubicBezTo>
                <a:cubicBezTo>
                  <a:pt x="132308" y="663417"/>
                  <a:pt x="128486" y="662187"/>
                  <a:pt x="127212" y="659728"/>
                </a:cubicBezTo>
                <a:cubicBezTo>
                  <a:pt x="120844" y="654809"/>
                  <a:pt x="120844" y="646200"/>
                  <a:pt x="127212" y="642511"/>
                </a:cubicBezTo>
                <a:lnTo>
                  <a:pt x="145044" y="622834"/>
                </a:lnTo>
                <a:lnTo>
                  <a:pt x="127212" y="604387"/>
                </a:lnTo>
                <a:cubicBezTo>
                  <a:pt x="120844" y="599468"/>
                  <a:pt x="120844" y="592089"/>
                  <a:pt x="127212" y="587170"/>
                </a:cubicBezTo>
                <a:cubicBezTo>
                  <a:pt x="129124" y="584710"/>
                  <a:pt x="132308" y="583481"/>
                  <a:pt x="135652" y="583481"/>
                </a:cubicBezTo>
                <a:cubicBezTo>
                  <a:pt x="138994" y="583481"/>
                  <a:pt x="142498" y="584710"/>
                  <a:pt x="145044" y="587170"/>
                </a:cubicBezTo>
                <a:lnTo>
                  <a:pt x="164150" y="605617"/>
                </a:lnTo>
                <a:lnTo>
                  <a:pt x="183256" y="587170"/>
                </a:lnTo>
                <a:cubicBezTo>
                  <a:pt x="185804" y="584711"/>
                  <a:pt x="189308" y="583481"/>
                  <a:pt x="192650" y="583481"/>
                </a:cubicBezTo>
                <a:close/>
                <a:moveTo>
                  <a:pt x="259664" y="582251"/>
                </a:moveTo>
                <a:lnTo>
                  <a:pt x="399484" y="582251"/>
                </a:lnTo>
                <a:cubicBezTo>
                  <a:pt x="405726" y="582251"/>
                  <a:pt x="410720" y="587483"/>
                  <a:pt x="410720" y="595330"/>
                </a:cubicBezTo>
                <a:cubicBezTo>
                  <a:pt x="410720" y="603177"/>
                  <a:pt x="405726" y="608409"/>
                  <a:pt x="399484" y="608409"/>
                </a:cubicBezTo>
                <a:lnTo>
                  <a:pt x="259664" y="608409"/>
                </a:lnTo>
                <a:cubicBezTo>
                  <a:pt x="252174" y="608409"/>
                  <a:pt x="247180" y="603177"/>
                  <a:pt x="247180" y="595330"/>
                </a:cubicBezTo>
                <a:cubicBezTo>
                  <a:pt x="247180" y="587483"/>
                  <a:pt x="252174" y="582251"/>
                  <a:pt x="259664" y="582251"/>
                </a:cubicBezTo>
                <a:close/>
                <a:moveTo>
                  <a:pt x="259664" y="472392"/>
                </a:moveTo>
                <a:lnTo>
                  <a:pt x="399484" y="472392"/>
                </a:lnTo>
                <a:cubicBezTo>
                  <a:pt x="405726" y="472392"/>
                  <a:pt x="410720" y="477624"/>
                  <a:pt x="410720" y="485471"/>
                </a:cubicBezTo>
                <a:cubicBezTo>
                  <a:pt x="410720" y="493318"/>
                  <a:pt x="405726" y="498550"/>
                  <a:pt x="399484" y="498550"/>
                </a:cubicBezTo>
                <a:lnTo>
                  <a:pt x="259664" y="498550"/>
                </a:lnTo>
                <a:cubicBezTo>
                  <a:pt x="252174" y="498550"/>
                  <a:pt x="247180" y="493318"/>
                  <a:pt x="247180" y="485471"/>
                </a:cubicBezTo>
                <a:cubicBezTo>
                  <a:pt x="247180" y="477624"/>
                  <a:pt x="252174" y="472392"/>
                  <a:pt x="259664" y="472392"/>
                </a:cubicBezTo>
                <a:close/>
                <a:moveTo>
                  <a:pt x="209204" y="413202"/>
                </a:moveTo>
                <a:cubicBezTo>
                  <a:pt x="212532" y="413202"/>
                  <a:pt x="215702" y="414432"/>
                  <a:pt x="217602" y="416891"/>
                </a:cubicBezTo>
                <a:cubicBezTo>
                  <a:pt x="223940" y="421810"/>
                  <a:pt x="223940" y="430418"/>
                  <a:pt x="217602" y="434107"/>
                </a:cubicBezTo>
                <a:lnTo>
                  <a:pt x="161828" y="489445"/>
                </a:lnTo>
                <a:cubicBezTo>
                  <a:pt x="159294" y="491905"/>
                  <a:pt x="156758" y="493134"/>
                  <a:pt x="152956" y="493134"/>
                </a:cubicBezTo>
                <a:cubicBezTo>
                  <a:pt x="151688" y="493134"/>
                  <a:pt x="151688" y="493134"/>
                  <a:pt x="151688" y="493134"/>
                </a:cubicBezTo>
                <a:cubicBezTo>
                  <a:pt x="149154" y="493134"/>
                  <a:pt x="145350" y="491905"/>
                  <a:pt x="142816" y="489445"/>
                </a:cubicBezTo>
                <a:lnTo>
                  <a:pt x="114928" y="457472"/>
                </a:lnTo>
                <a:cubicBezTo>
                  <a:pt x="109858" y="452553"/>
                  <a:pt x="109858" y="445175"/>
                  <a:pt x="116196" y="440256"/>
                </a:cubicBezTo>
                <a:cubicBezTo>
                  <a:pt x="121266" y="435337"/>
                  <a:pt x="128872" y="436567"/>
                  <a:pt x="133942" y="441486"/>
                </a:cubicBezTo>
                <a:lnTo>
                  <a:pt x="152956" y="462391"/>
                </a:lnTo>
                <a:lnTo>
                  <a:pt x="199856" y="416891"/>
                </a:lnTo>
                <a:cubicBezTo>
                  <a:pt x="202392" y="414432"/>
                  <a:pt x="205878" y="413202"/>
                  <a:pt x="209204" y="413202"/>
                </a:cubicBezTo>
                <a:close/>
                <a:moveTo>
                  <a:pt x="259664" y="411972"/>
                </a:moveTo>
                <a:lnTo>
                  <a:pt x="399484" y="411972"/>
                </a:lnTo>
                <a:cubicBezTo>
                  <a:pt x="405726" y="411972"/>
                  <a:pt x="410720" y="418511"/>
                  <a:pt x="410720" y="425050"/>
                </a:cubicBezTo>
                <a:cubicBezTo>
                  <a:pt x="410720" y="432896"/>
                  <a:pt x="405726" y="438127"/>
                  <a:pt x="399484" y="438127"/>
                </a:cubicBezTo>
                <a:lnTo>
                  <a:pt x="259664" y="438127"/>
                </a:lnTo>
                <a:cubicBezTo>
                  <a:pt x="252174" y="438127"/>
                  <a:pt x="247180" y="432896"/>
                  <a:pt x="247180" y="425050"/>
                </a:cubicBezTo>
                <a:cubicBezTo>
                  <a:pt x="247180" y="418511"/>
                  <a:pt x="252174" y="411972"/>
                  <a:pt x="259664" y="411972"/>
                </a:cubicBezTo>
                <a:close/>
                <a:moveTo>
                  <a:pt x="700008" y="362957"/>
                </a:moveTo>
                <a:lnTo>
                  <a:pt x="615718" y="681183"/>
                </a:lnTo>
                <a:lnTo>
                  <a:pt x="609520" y="701150"/>
                </a:lnTo>
                <a:lnTo>
                  <a:pt x="666540" y="716126"/>
                </a:lnTo>
                <a:lnTo>
                  <a:pt x="671498" y="697407"/>
                </a:lnTo>
                <a:lnTo>
                  <a:pt x="673976" y="688671"/>
                </a:lnTo>
                <a:lnTo>
                  <a:pt x="757026" y="377933"/>
                </a:lnTo>
                <a:close/>
                <a:moveTo>
                  <a:pt x="259664" y="302113"/>
                </a:moveTo>
                <a:lnTo>
                  <a:pt x="399484" y="302113"/>
                </a:lnTo>
                <a:cubicBezTo>
                  <a:pt x="405726" y="302113"/>
                  <a:pt x="410720" y="308652"/>
                  <a:pt x="410720" y="315191"/>
                </a:cubicBezTo>
                <a:cubicBezTo>
                  <a:pt x="410720" y="323037"/>
                  <a:pt x="405726" y="328268"/>
                  <a:pt x="399484" y="328268"/>
                </a:cubicBezTo>
                <a:lnTo>
                  <a:pt x="259664" y="328268"/>
                </a:lnTo>
                <a:cubicBezTo>
                  <a:pt x="252174" y="328268"/>
                  <a:pt x="247180" y="323037"/>
                  <a:pt x="247180" y="315191"/>
                </a:cubicBezTo>
                <a:cubicBezTo>
                  <a:pt x="247180" y="308652"/>
                  <a:pt x="252174" y="302113"/>
                  <a:pt x="259664" y="302113"/>
                </a:cubicBezTo>
                <a:close/>
                <a:moveTo>
                  <a:pt x="209204" y="248120"/>
                </a:moveTo>
                <a:cubicBezTo>
                  <a:pt x="212532" y="248120"/>
                  <a:pt x="215702" y="249057"/>
                  <a:pt x="217602" y="250929"/>
                </a:cubicBezTo>
                <a:cubicBezTo>
                  <a:pt x="223940" y="255923"/>
                  <a:pt x="223940" y="263413"/>
                  <a:pt x="217602" y="269655"/>
                </a:cubicBezTo>
                <a:lnTo>
                  <a:pt x="161828" y="325831"/>
                </a:lnTo>
                <a:cubicBezTo>
                  <a:pt x="159294" y="327079"/>
                  <a:pt x="156758" y="328328"/>
                  <a:pt x="152956" y="328328"/>
                </a:cubicBezTo>
                <a:cubicBezTo>
                  <a:pt x="151688" y="328328"/>
                  <a:pt x="151688" y="328328"/>
                  <a:pt x="151688" y="328328"/>
                </a:cubicBezTo>
                <a:cubicBezTo>
                  <a:pt x="149154" y="328328"/>
                  <a:pt x="145350" y="327079"/>
                  <a:pt x="142816" y="324583"/>
                </a:cubicBezTo>
                <a:lnTo>
                  <a:pt x="114928" y="293373"/>
                </a:lnTo>
                <a:cubicBezTo>
                  <a:pt x="109858" y="288380"/>
                  <a:pt x="109858" y="279641"/>
                  <a:pt x="116196" y="274648"/>
                </a:cubicBezTo>
                <a:cubicBezTo>
                  <a:pt x="121266" y="269655"/>
                  <a:pt x="128872" y="270903"/>
                  <a:pt x="133942" y="275896"/>
                </a:cubicBezTo>
                <a:lnTo>
                  <a:pt x="152956" y="297119"/>
                </a:lnTo>
                <a:lnTo>
                  <a:pt x="199856" y="250929"/>
                </a:lnTo>
                <a:cubicBezTo>
                  <a:pt x="202392" y="249057"/>
                  <a:pt x="205878" y="248120"/>
                  <a:pt x="209204" y="248120"/>
                </a:cubicBezTo>
                <a:close/>
                <a:moveTo>
                  <a:pt x="259664" y="247184"/>
                </a:moveTo>
                <a:lnTo>
                  <a:pt x="399484" y="247184"/>
                </a:lnTo>
                <a:cubicBezTo>
                  <a:pt x="405726" y="247184"/>
                  <a:pt x="410720" y="253723"/>
                  <a:pt x="410720" y="261569"/>
                </a:cubicBezTo>
                <a:cubicBezTo>
                  <a:pt x="410720" y="268108"/>
                  <a:pt x="405726" y="273339"/>
                  <a:pt x="399484" y="273339"/>
                </a:cubicBezTo>
                <a:lnTo>
                  <a:pt x="259664" y="273339"/>
                </a:lnTo>
                <a:cubicBezTo>
                  <a:pt x="252174" y="273339"/>
                  <a:pt x="247180" y="268108"/>
                  <a:pt x="247180" y="261569"/>
                </a:cubicBezTo>
                <a:cubicBezTo>
                  <a:pt x="247180" y="253723"/>
                  <a:pt x="252174" y="247184"/>
                  <a:pt x="259664" y="247184"/>
                </a:cubicBezTo>
                <a:close/>
                <a:moveTo>
                  <a:pt x="750828" y="174518"/>
                </a:moveTo>
                <a:lnTo>
                  <a:pt x="707444" y="337999"/>
                </a:lnTo>
                <a:lnTo>
                  <a:pt x="763224" y="354222"/>
                </a:lnTo>
                <a:lnTo>
                  <a:pt x="806608" y="189493"/>
                </a:lnTo>
                <a:close/>
                <a:moveTo>
                  <a:pt x="98482" y="165990"/>
                </a:moveTo>
                <a:cubicBezTo>
                  <a:pt x="88510" y="165990"/>
                  <a:pt x="81030" y="173478"/>
                  <a:pt x="81030" y="182214"/>
                </a:cubicBezTo>
                <a:lnTo>
                  <a:pt x="81030" y="790012"/>
                </a:lnTo>
                <a:cubicBezTo>
                  <a:pt x="81030" y="799996"/>
                  <a:pt x="88510" y="808732"/>
                  <a:pt x="98482" y="808732"/>
                </a:cubicBezTo>
                <a:lnTo>
                  <a:pt x="428838" y="808732"/>
                </a:lnTo>
                <a:cubicBezTo>
                  <a:pt x="437564" y="808732"/>
                  <a:pt x="445044" y="799996"/>
                  <a:pt x="445044" y="790012"/>
                </a:cubicBezTo>
                <a:lnTo>
                  <a:pt x="445044" y="182214"/>
                </a:lnTo>
                <a:cubicBezTo>
                  <a:pt x="445044" y="173478"/>
                  <a:pt x="437564" y="165990"/>
                  <a:pt x="428838" y="165990"/>
                </a:cubicBezTo>
                <a:lnTo>
                  <a:pt x="408892" y="165990"/>
                </a:lnTo>
                <a:cubicBezTo>
                  <a:pt x="408892" y="170982"/>
                  <a:pt x="407646" y="177222"/>
                  <a:pt x="403906" y="180966"/>
                </a:cubicBezTo>
                <a:cubicBezTo>
                  <a:pt x="398918" y="188455"/>
                  <a:pt x="391438" y="193447"/>
                  <a:pt x="382712" y="193447"/>
                </a:cubicBezTo>
                <a:lnTo>
                  <a:pt x="143360" y="193447"/>
                </a:lnTo>
                <a:cubicBezTo>
                  <a:pt x="135882" y="193447"/>
                  <a:pt x="127154" y="188455"/>
                  <a:pt x="122168" y="180966"/>
                </a:cubicBezTo>
                <a:cubicBezTo>
                  <a:pt x="118428" y="177222"/>
                  <a:pt x="117182" y="170982"/>
                  <a:pt x="117182" y="165990"/>
                </a:cubicBezTo>
                <a:close/>
                <a:moveTo>
                  <a:pt x="757026" y="149559"/>
                </a:moveTo>
                <a:lnTo>
                  <a:pt x="814046" y="165782"/>
                </a:lnTo>
                <a:cubicBezTo>
                  <a:pt x="827680" y="169526"/>
                  <a:pt x="835118" y="183253"/>
                  <a:pt x="830160" y="195733"/>
                </a:cubicBezTo>
                <a:lnTo>
                  <a:pt x="830160" y="199477"/>
                </a:lnTo>
                <a:cubicBezTo>
                  <a:pt x="840076" y="203221"/>
                  <a:pt x="847514" y="210708"/>
                  <a:pt x="852472" y="219444"/>
                </a:cubicBezTo>
                <a:cubicBezTo>
                  <a:pt x="859908" y="230675"/>
                  <a:pt x="861148" y="244403"/>
                  <a:pt x="857430" y="256882"/>
                </a:cubicBezTo>
                <a:lnTo>
                  <a:pt x="788016" y="517703"/>
                </a:lnTo>
                <a:lnTo>
                  <a:pt x="764464" y="511463"/>
                </a:lnTo>
                <a:lnTo>
                  <a:pt x="832638" y="250642"/>
                </a:lnTo>
                <a:cubicBezTo>
                  <a:pt x="835118" y="244403"/>
                  <a:pt x="833878" y="238163"/>
                  <a:pt x="830160" y="231923"/>
                </a:cubicBezTo>
                <a:cubicBezTo>
                  <a:pt x="828920" y="229427"/>
                  <a:pt x="826442" y="225684"/>
                  <a:pt x="822722" y="224436"/>
                </a:cubicBezTo>
                <a:lnTo>
                  <a:pt x="760746" y="457801"/>
                </a:lnTo>
                <a:cubicBezTo>
                  <a:pt x="765704" y="455305"/>
                  <a:pt x="771900" y="455305"/>
                  <a:pt x="776860" y="456553"/>
                </a:cubicBezTo>
                <a:lnTo>
                  <a:pt x="778098" y="457801"/>
                </a:lnTo>
                <a:lnTo>
                  <a:pt x="763224" y="511463"/>
                </a:lnTo>
                <a:cubicBezTo>
                  <a:pt x="757026" y="508967"/>
                  <a:pt x="752068" y="506471"/>
                  <a:pt x="749590" y="502727"/>
                </a:cubicBezTo>
                <a:lnTo>
                  <a:pt x="693810" y="712382"/>
                </a:lnTo>
                <a:lnTo>
                  <a:pt x="687612" y="734845"/>
                </a:lnTo>
                <a:cubicBezTo>
                  <a:pt x="686372" y="736093"/>
                  <a:pt x="686372" y="737341"/>
                  <a:pt x="686372" y="738589"/>
                </a:cubicBezTo>
                <a:lnTo>
                  <a:pt x="625634" y="834680"/>
                </a:lnTo>
                <a:cubicBezTo>
                  <a:pt x="621916" y="840920"/>
                  <a:pt x="614478" y="844664"/>
                  <a:pt x="608280" y="844664"/>
                </a:cubicBezTo>
                <a:cubicBezTo>
                  <a:pt x="607040" y="844664"/>
                  <a:pt x="604562" y="844664"/>
                  <a:pt x="602082" y="843416"/>
                </a:cubicBezTo>
                <a:cubicBezTo>
                  <a:pt x="593406" y="840920"/>
                  <a:pt x="587208" y="833433"/>
                  <a:pt x="587208" y="824697"/>
                </a:cubicBezTo>
                <a:lnTo>
                  <a:pt x="583490" y="711134"/>
                </a:lnTo>
                <a:cubicBezTo>
                  <a:pt x="582250" y="708638"/>
                  <a:pt x="583490" y="708638"/>
                  <a:pt x="583490" y="707390"/>
                </a:cubicBezTo>
                <a:lnTo>
                  <a:pt x="585968" y="694911"/>
                </a:lnTo>
                <a:lnTo>
                  <a:pt x="588448" y="683679"/>
                </a:lnTo>
                <a:lnTo>
                  <a:pt x="593406" y="666208"/>
                </a:lnTo>
                <a:lnTo>
                  <a:pt x="727278" y="167030"/>
                </a:lnTo>
                <a:cubicBezTo>
                  <a:pt x="728516" y="160790"/>
                  <a:pt x="732236" y="155799"/>
                  <a:pt x="737194" y="152055"/>
                </a:cubicBezTo>
                <a:cubicBezTo>
                  <a:pt x="743392" y="149559"/>
                  <a:pt x="749590" y="148311"/>
                  <a:pt x="757026" y="149559"/>
                </a:cubicBezTo>
                <a:close/>
                <a:moveTo>
                  <a:pt x="155828" y="137285"/>
                </a:moveTo>
                <a:lnTo>
                  <a:pt x="143360" y="167238"/>
                </a:lnTo>
                <a:lnTo>
                  <a:pt x="382712" y="167238"/>
                </a:lnTo>
                <a:lnTo>
                  <a:pt x="371492" y="137285"/>
                </a:lnTo>
                <a:close/>
                <a:moveTo>
                  <a:pt x="56098" y="109828"/>
                </a:moveTo>
                <a:cubicBezTo>
                  <a:pt x="38644" y="109828"/>
                  <a:pt x="26178" y="122308"/>
                  <a:pt x="26178" y="138533"/>
                </a:cubicBezTo>
                <a:lnTo>
                  <a:pt x="26178" y="833693"/>
                </a:lnTo>
                <a:cubicBezTo>
                  <a:pt x="26178" y="849918"/>
                  <a:pt x="38644" y="862398"/>
                  <a:pt x="56098" y="862398"/>
                </a:cubicBezTo>
                <a:lnTo>
                  <a:pt x="471222" y="862398"/>
                </a:lnTo>
                <a:cubicBezTo>
                  <a:pt x="487430" y="862398"/>
                  <a:pt x="501142" y="849918"/>
                  <a:pt x="501142" y="833693"/>
                </a:cubicBezTo>
                <a:lnTo>
                  <a:pt x="501142" y="138533"/>
                </a:lnTo>
                <a:cubicBezTo>
                  <a:pt x="501142" y="122308"/>
                  <a:pt x="487430" y="109828"/>
                  <a:pt x="471222" y="109828"/>
                </a:cubicBezTo>
                <a:lnTo>
                  <a:pt x="387700" y="109828"/>
                </a:lnTo>
                <a:lnTo>
                  <a:pt x="398918" y="139781"/>
                </a:lnTo>
                <a:lnTo>
                  <a:pt x="428838" y="139781"/>
                </a:lnTo>
                <a:cubicBezTo>
                  <a:pt x="451276" y="139781"/>
                  <a:pt x="469976" y="158502"/>
                  <a:pt x="469976" y="182214"/>
                </a:cubicBezTo>
                <a:lnTo>
                  <a:pt x="469976" y="790012"/>
                </a:lnTo>
                <a:cubicBezTo>
                  <a:pt x="469976" y="813724"/>
                  <a:pt x="451276" y="833693"/>
                  <a:pt x="428838" y="833693"/>
                </a:cubicBezTo>
                <a:lnTo>
                  <a:pt x="98482" y="833693"/>
                </a:lnTo>
                <a:cubicBezTo>
                  <a:pt x="74796" y="833693"/>
                  <a:pt x="56098" y="813724"/>
                  <a:pt x="56098" y="790012"/>
                </a:cubicBezTo>
                <a:lnTo>
                  <a:pt x="56098" y="182214"/>
                </a:lnTo>
                <a:cubicBezTo>
                  <a:pt x="56098" y="158502"/>
                  <a:pt x="74796" y="139781"/>
                  <a:pt x="98482" y="139781"/>
                </a:cubicBezTo>
                <a:lnTo>
                  <a:pt x="125908" y="139781"/>
                </a:lnTo>
                <a:lnTo>
                  <a:pt x="138374" y="109828"/>
                </a:lnTo>
                <a:close/>
                <a:moveTo>
                  <a:pt x="260316" y="49438"/>
                </a:moveTo>
                <a:cubicBezTo>
                  <a:pt x="268676" y="49438"/>
                  <a:pt x="273452" y="55159"/>
                  <a:pt x="273452" y="63170"/>
                </a:cubicBezTo>
                <a:cubicBezTo>
                  <a:pt x="273452" y="70035"/>
                  <a:pt x="268676" y="75757"/>
                  <a:pt x="260316" y="75757"/>
                </a:cubicBezTo>
                <a:cubicBezTo>
                  <a:pt x="253150" y="75757"/>
                  <a:pt x="247180" y="70035"/>
                  <a:pt x="247180" y="63170"/>
                </a:cubicBezTo>
                <a:cubicBezTo>
                  <a:pt x="247180" y="55159"/>
                  <a:pt x="253150" y="49438"/>
                  <a:pt x="260316" y="49438"/>
                </a:cubicBezTo>
                <a:close/>
                <a:moveTo>
                  <a:pt x="164554" y="26209"/>
                </a:moveTo>
                <a:lnTo>
                  <a:pt x="164554" y="112324"/>
                </a:lnTo>
                <a:lnTo>
                  <a:pt x="361520" y="112324"/>
                </a:lnTo>
                <a:lnTo>
                  <a:pt x="361520" y="26209"/>
                </a:lnTo>
                <a:close/>
                <a:moveTo>
                  <a:pt x="163306" y="0"/>
                </a:moveTo>
                <a:lnTo>
                  <a:pt x="362766" y="0"/>
                </a:lnTo>
                <a:cubicBezTo>
                  <a:pt x="376480" y="0"/>
                  <a:pt x="386452" y="12480"/>
                  <a:pt x="386452" y="24961"/>
                </a:cubicBezTo>
                <a:lnTo>
                  <a:pt x="386452" y="84867"/>
                </a:lnTo>
                <a:lnTo>
                  <a:pt x="471222" y="84867"/>
                </a:lnTo>
                <a:cubicBezTo>
                  <a:pt x="501142" y="84867"/>
                  <a:pt x="526074" y="108580"/>
                  <a:pt x="526074" y="138533"/>
                </a:cubicBezTo>
                <a:lnTo>
                  <a:pt x="526074" y="833693"/>
                </a:lnTo>
                <a:cubicBezTo>
                  <a:pt x="526074" y="863646"/>
                  <a:pt x="501142" y="888607"/>
                  <a:pt x="471222" y="888607"/>
                </a:cubicBezTo>
                <a:lnTo>
                  <a:pt x="56098" y="888607"/>
                </a:lnTo>
                <a:cubicBezTo>
                  <a:pt x="24932" y="888607"/>
                  <a:pt x="0" y="863646"/>
                  <a:pt x="0" y="833693"/>
                </a:cubicBezTo>
                <a:lnTo>
                  <a:pt x="0" y="138533"/>
                </a:lnTo>
                <a:cubicBezTo>
                  <a:pt x="0" y="108580"/>
                  <a:pt x="24932" y="84867"/>
                  <a:pt x="56098" y="84867"/>
                </a:cubicBezTo>
                <a:lnTo>
                  <a:pt x="139620" y="84867"/>
                </a:lnTo>
                <a:lnTo>
                  <a:pt x="139620" y="24961"/>
                </a:lnTo>
                <a:cubicBezTo>
                  <a:pt x="139620" y="12480"/>
                  <a:pt x="149594" y="0"/>
                  <a:pt x="163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334" name="LINE FORM 04">
            <a:extLst>
              <a:ext uri="{FF2B5EF4-FFF2-40B4-BE49-F238E27FC236}">
                <a16:creationId xmlns:a16="http://schemas.microsoft.com/office/drawing/2014/main" id="{699DED7B-D830-994E-929A-8DF5164E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111" y="10626153"/>
            <a:ext cx="1675347" cy="741548"/>
          </a:xfrm>
          <a:custGeom>
            <a:avLst/>
            <a:gdLst>
              <a:gd name="T0" fmla="*/ 1343 w 1344"/>
              <a:gd name="T1" fmla="*/ 593 h 594"/>
              <a:gd name="T2" fmla="*/ 0 w 1344"/>
              <a:gd name="T3" fmla="*/ 593 h 594"/>
              <a:gd name="T4" fmla="*/ 0 w 1344"/>
              <a:gd name="T5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594">
                <a:moveTo>
                  <a:pt x="1343" y="593"/>
                </a:moveTo>
                <a:lnTo>
                  <a:pt x="0" y="593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highlight>
                <a:srgbClr val="FFFF00"/>
              </a:highlight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0B02E2BE-D316-7944-A04E-7A59A4FCE03B}"/>
              </a:ext>
            </a:extLst>
          </p:cNvPr>
          <p:cNvSpPr txBox="1"/>
          <p:nvPr/>
        </p:nvSpPr>
        <p:spPr>
          <a:xfrm>
            <a:off x="16178190" y="10276659"/>
            <a:ext cx="420407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3E6BF70B-017F-AE4E-A7EB-874D29DAF5E3}"/>
              </a:ext>
            </a:extLst>
          </p:cNvPr>
          <p:cNvSpPr txBox="1"/>
          <p:nvPr/>
        </p:nvSpPr>
        <p:spPr>
          <a:xfrm>
            <a:off x="16178189" y="10927852"/>
            <a:ext cx="420407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grpSp>
        <p:nvGrpSpPr>
          <p:cNvPr id="445" name="ILUSTRATION">
            <a:extLst>
              <a:ext uri="{FF2B5EF4-FFF2-40B4-BE49-F238E27FC236}">
                <a16:creationId xmlns:a16="http://schemas.microsoft.com/office/drawing/2014/main" id="{E81EAB86-6893-3544-A7AB-572824BDF8DF}"/>
              </a:ext>
            </a:extLst>
          </p:cNvPr>
          <p:cNvGrpSpPr/>
          <p:nvPr/>
        </p:nvGrpSpPr>
        <p:grpSpPr>
          <a:xfrm>
            <a:off x="9118274" y="6160399"/>
            <a:ext cx="6141102" cy="3949419"/>
            <a:chOff x="9118274" y="6160399"/>
            <a:chExt cx="6141102" cy="3949419"/>
          </a:xfrm>
        </p:grpSpPr>
        <p:sp>
          <p:nvSpPr>
            <p:cNvPr id="335" name="RECTANGLE BASE">
              <a:extLst>
                <a:ext uri="{FF2B5EF4-FFF2-40B4-BE49-F238E27FC236}">
                  <a16:creationId xmlns:a16="http://schemas.microsoft.com/office/drawing/2014/main" id="{3FD57D2C-0AF1-144D-8284-D6C275D1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850" y="6391102"/>
              <a:ext cx="5575328" cy="3394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36" name="RECTANGLE SHADOW">
              <a:extLst>
                <a:ext uri="{FF2B5EF4-FFF2-40B4-BE49-F238E27FC236}">
                  <a16:creationId xmlns:a16="http://schemas.microsoft.com/office/drawing/2014/main" id="{169B7473-7F46-FB49-8A74-D8899ECE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8547" y="6391102"/>
              <a:ext cx="3784631" cy="339463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0" name="ROUND RECTANGLE">
              <a:extLst>
                <a:ext uri="{FF2B5EF4-FFF2-40B4-BE49-F238E27FC236}">
                  <a16:creationId xmlns:a16="http://schemas.microsoft.com/office/drawing/2014/main" id="{C227D4C7-820E-E444-A071-4BCBEA46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861" y="7143633"/>
              <a:ext cx="626195" cy="2471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1" name="CIRCLE CHECK">
              <a:extLst>
                <a:ext uri="{FF2B5EF4-FFF2-40B4-BE49-F238E27FC236}">
                  <a16:creationId xmlns:a16="http://schemas.microsoft.com/office/drawing/2014/main" id="{84B5B0BF-922E-684A-BAB8-09A09B44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818" y="6967859"/>
              <a:ext cx="598732" cy="5987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2" name="CHECK">
              <a:extLst>
                <a:ext uri="{FF2B5EF4-FFF2-40B4-BE49-F238E27FC236}">
                  <a16:creationId xmlns:a16="http://schemas.microsoft.com/office/drawing/2014/main" id="{C53ECBA6-E907-E749-917F-0B0C90C3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621" y="7149127"/>
              <a:ext cx="285633" cy="230703"/>
            </a:xfrm>
            <a:custGeom>
              <a:avLst/>
              <a:gdLst>
                <a:gd name="T0" fmla="*/ 70 w 230"/>
                <a:gd name="T1" fmla="*/ 183 h 184"/>
                <a:gd name="T2" fmla="*/ 70 w 230"/>
                <a:gd name="T3" fmla="*/ 183 h 184"/>
                <a:gd name="T4" fmla="*/ 54 w 230"/>
                <a:gd name="T5" fmla="*/ 177 h 184"/>
                <a:gd name="T6" fmla="*/ 10 w 230"/>
                <a:gd name="T7" fmla="*/ 133 h 184"/>
                <a:gd name="T8" fmla="*/ 10 w 230"/>
                <a:gd name="T9" fmla="*/ 133 h 184"/>
                <a:gd name="T10" fmla="*/ 10 w 230"/>
                <a:gd name="T11" fmla="*/ 98 h 184"/>
                <a:gd name="T12" fmla="*/ 10 w 230"/>
                <a:gd name="T13" fmla="*/ 98 h 184"/>
                <a:gd name="T14" fmla="*/ 43 w 230"/>
                <a:gd name="T15" fmla="*/ 98 h 184"/>
                <a:gd name="T16" fmla="*/ 70 w 230"/>
                <a:gd name="T17" fmla="*/ 126 h 184"/>
                <a:gd name="T18" fmla="*/ 187 w 230"/>
                <a:gd name="T19" fmla="*/ 10 h 184"/>
                <a:gd name="T20" fmla="*/ 187 w 230"/>
                <a:gd name="T21" fmla="*/ 10 h 184"/>
                <a:gd name="T22" fmla="*/ 220 w 230"/>
                <a:gd name="T23" fmla="*/ 10 h 184"/>
                <a:gd name="T24" fmla="*/ 220 w 230"/>
                <a:gd name="T25" fmla="*/ 10 h 184"/>
                <a:gd name="T26" fmla="*/ 220 w 230"/>
                <a:gd name="T27" fmla="*/ 43 h 184"/>
                <a:gd name="T28" fmla="*/ 87 w 230"/>
                <a:gd name="T29" fmla="*/ 177 h 184"/>
                <a:gd name="T30" fmla="*/ 87 w 230"/>
                <a:gd name="T31" fmla="*/ 177 h 184"/>
                <a:gd name="T32" fmla="*/ 70 w 230"/>
                <a:gd name="T33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84">
                  <a:moveTo>
                    <a:pt x="70" y="183"/>
                  </a:moveTo>
                  <a:lnTo>
                    <a:pt x="70" y="183"/>
                  </a:lnTo>
                  <a:cubicBezTo>
                    <a:pt x="65" y="183"/>
                    <a:pt x="59" y="181"/>
                    <a:pt x="54" y="177"/>
                  </a:cubicBezTo>
                  <a:lnTo>
                    <a:pt x="10" y="133"/>
                  </a:lnTo>
                  <a:lnTo>
                    <a:pt x="10" y="133"/>
                  </a:lnTo>
                  <a:cubicBezTo>
                    <a:pt x="0" y="123"/>
                    <a:pt x="0" y="108"/>
                    <a:pt x="10" y="98"/>
                  </a:cubicBezTo>
                  <a:lnTo>
                    <a:pt x="10" y="98"/>
                  </a:lnTo>
                  <a:cubicBezTo>
                    <a:pt x="19" y="89"/>
                    <a:pt x="34" y="89"/>
                    <a:pt x="43" y="98"/>
                  </a:cubicBezTo>
                  <a:lnTo>
                    <a:pt x="70" y="126"/>
                  </a:lnTo>
                  <a:lnTo>
                    <a:pt x="187" y="10"/>
                  </a:lnTo>
                  <a:lnTo>
                    <a:pt x="187" y="10"/>
                  </a:lnTo>
                  <a:cubicBezTo>
                    <a:pt x="195" y="0"/>
                    <a:pt x="211" y="0"/>
                    <a:pt x="220" y="10"/>
                  </a:cubicBezTo>
                  <a:lnTo>
                    <a:pt x="220" y="10"/>
                  </a:lnTo>
                  <a:cubicBezTo>
                    <a:pt x="229" y="20"/>
                    <a:pt x="229" y="34"/>
                    <a:pt x="220" y="43"/>
                  </a:cubicBezTo>
                  <a:lnTo>
                    <a:pt x="87" y="177"/>
                  </a:lnTo>
                  <a:lnTo>
                    <a:pt x="87" y="177"/>
                  </a:lnTo>
                  <a:cubicBezTo>
                    <a:pt x="82" y="181"/>
                    <a:pt x="76" y="183"/>
                    <a:pt x="70" y="1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3" name="ROUND RECTANGLE">
              <a:extLst>
                <a:ext uri="{FF2B5EF4-FFF2-40B4-BE49-F238E27FC236}">
                  <a16:creationId xmlns:a16="http://schemas.microsoft.com/office/drawing/2014/main" id="{E71018CA-0BF3-E04C-A8CB-681AA3241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861" y="7967573"/>
              <a:ext cx="626195" cy="241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4" name="CIRCLE CHECK">
              <a:extLst>
                <a:ext uri="{FF2B5EF4-FFF2-40B4-BE49-F238E27FC236}">
                  <a16:creationId xmlns:a16="http://schemas.microsoft.com/office/drawing/2014/main" id="{BA648E79-DF60-1B4B-8DD7-C34AAC79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818" y="7786308"/>
              <a:ext cx="598732" cy="5987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5" name="CHECK">
              <a:extLst>
                <a:ext uri="{FF2B5EF4-FFF2-40B4-BE49-F238E27FC236}">
                  <a16:creationId xmlns:a16="http://schemas.microsoft.com/office/drawing/2014/main" id="{F8B2D9AC-37E8-A248-A520-565B698D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621" y="7973068"/>
              <a:ext cx="285633" cy="230703"/>
            </a:xfrm>
            <a:custGeom>
              <a:avLst/>
              <a:gdLst>
                <a:gd name="T0" fmla="*/ 70 w 230"/>
                <a:gd name="T1" fmla="*/ 183 h 184"/>
                <a:gd name="T2" fmla="*/ 70 w 230"/>
                <a:gd name="T3" fmla="*/ 183 h 184"/>
                <a:gd name="T4" fmla="*/ 54 w 230"/>
                <a:gd name="T5" fmla="*/ 176 h 184"/>
                <a:gd name="T6" fmla="*/ 10 w 230"/>
                <a:gd name="T7" fmla="*/ 132 h 184"/>
                <a:gd name="T8" fmla="*/ 10 w 230"/>
                <a:gd name="T9" fmla="*/ 132 h 184"/>
                <a:gd name="T10" fmla="*/ 10 w 230"/>
                <a:gd name="T11" fmla="*/ 98 h 184"/>
                <a:gd name="T12" fmla="*/ 10 w 230"/>
                <a:gd name="T13" fmla="*/ 98 h 184"/>
                <a:gd name="T14" fmla="*/ 43 w 230"/>
                <a:gd name="T15" fmla="*/ 98 h 184"/>
                <a:gd name="T16" fmla="*/ 70 w 230"/>
                <a:gd name="T17" fmla="*/ 125 h 184"/>
                <a:gd name="T18" fmla="*/ 187 w 230"/>
                <a:gd name="T19" fmla="*/ 9 h 184"/>
                <a:gd name="T20" fmla="*/ 187 w 230"/>
                <a:gd name="T21" fmla="*/ 9 h 184"/>
                <a:gd name="T22" fmla="*/ 220 w 230"/>
                <a:gd name="T23" fmla="*/ 9 h 184"/>
                <a:gd name="T24" fmla="*/ 220 w 230"/>
                <a:gd name="T25" fmla="*/ 9 h 184"/>
                <a:gd name="T26" fmla="*/ 220 w 230"/>
                <a:gd name="T27" fmla="*/ 43 h 184"/>
                <a:gd name="T28" fmla="*/ 87 w 230"/>
                <a:gd name="T29" fmla="*/ 176 h 184"/>
                <a:gd name="T30" fmla="*/ 87 w 230"/>
                <a:gd name="T31" fmla="*/ 176 h 184"/>
                <a:gd name="T32" fmla="*/ 70 w 230"/>
                <a:gd name="T33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84">
                  <a:moveTo>
                    <a:pt x="70" y="183"/>
                  </a:moveTo>
                  <a:lnTo>
                    <a:pt x="70" y="183"/>
                  </a:lnTo>
                  <a:cubicBezTo>
                    <a:pt x="65" y="183"/>
                    <a:pt x="59" y="181"/>
                    <a:pt x="54" y="176"/>
                  </a:cubicBezTo>
                  <a:lnTo>
                    <a:pt x="10" y="132"/>
                  </a:lnTo>
                  <a:lnTo>
                    <a:pt x="10" y="132"/>
                  </a:lnTo>
                  <a:cubicBezTo>
                    <a:pt x="0" y="122"/>
                    <a:pt x="0" y="107"/>
                    <a:pt x="10" y="98"/>
                  </a:cubicBezTo>
                  <a:lnTo>
                    <a:pt x="10" y="98"/>
                  </a:lnTo>
                  <a:cubicBezTo>
                    <a:pt x="19" y="89"/>
                    <a:pt x="34" y="89"/>
                    <a:pt x="43" y="98"/>
                  </a:cubicBezTo>
                  <a:lnTo>
                    <a:pt x="70" y="125"/>
                  </a:lnTo>
                  <a:lnTo>
                    <a:pt x="187" y="9"/>
                  </a:lnTo>
                  <a:lnTo>
                    <a:pt x="187" y="9"/>
                  </a:lnTo>
                  <a:cubicBezTo>
                    <a:pt x="195" y="0"/>
                    <a:pt x="211" y="0"/>
                    <a:pt x="220" y="9"/>
                  </a:cubicBezTo>
                  <a:lnTo>
                    <a:pt x="220" y="9"/>
                  </a:lnTo>
                  <a:cubicBezTo>
                    <a:pt x="229" y="18"/>
                    <a:pt x="229" y="34"/>
                    <a:pt x="220" y="43"/>
                  </a:cubicBezTo>
                  <a:lnTo>
                    <a:pt x="87" y="176"/>
                  </a:lnTo>
                  <a:lnTo>
                    <a:pt x="87" y="176"/>
                  </a:lnTo>
                  <a:cubicBezTo>
                    <a:pt x="82" y="181"/>
                    <a:pt x="76" y="183"/>
                    <a:pt x="70" y="1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6" name="ROUND RECTANGLE">
              <a:extLst>
                <a:ext uri="{FF2B5EF4-FFF2-40B4-BE49-F238E27FC236}">
                  <a16:creationId xmlns:a16="http://schemas.microsoft.com/office/drawing/2014/main" id="{F23D50CB-E3D1-8A48-A662-5561FD04F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861" y="8786022"/>
              <a:ext cx="626195" cy="2471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7" name="CIRCLE CHECK">
              <a:extLst>
                <a:ext uri="{FF2B5EF4-FFF2-40B4-BE49-F238E27FC236}">
                  <a16:creationId xmlns:a16="http://schemas.microsoft.com/office/drawing/2014/main" id="{CEB42162-0A01-CF4C-BB56-6AEAC2C2C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9818" y="8610248"/>
              <a:ext cx="598732" cy="5987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8" name="CHECK">
              <a:extLst>
                <a:ext uri="{FF2B5EF4-FFF2-40B4-BE49-F238E27FC236}">
                  <a16:creationId xmlns:a16="http://schemas.microsoft.com/office/drawing/2014/main" id="{505AEE6E-9B6D-904C-B903-2FAB2408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3621" y="8791513"/>
              <a:ext cx="285633" cy="230703"/>
            </a:xfrm>
            <a:custGeom>
              <a:avLst/>
              <a:gdLst>
                <a:gd name="T0" fmla="*/ 70 w 230"/>
                <a:gd name="T1" fmla="*/ 183 h 184"/>
                <a:gd name="T2" fmla="*/ 70 w 230"/>
                <a:gd name="T3" fmla="*/ 183 h 184"/>
                <a:gd name="T4" fmla="*/ 54 w 230"/>
                <a:gd name="T5" fmla="*/ 176 h 184"/>
                <a:gd name="T6" fmla="*/ 10 w 230"/>
                <a:gd name="T7" fmla="*/ 132 h 184"/>
                <a:gd name="T8" fmla="*/ 10 w 230"/>
                <a:gd name="T9" fmla="*/ 132 h 184"/>
                <a:gd name="T10" fmla="*/ 10 w 230"/>
                <a:gd name="T11" fmla="*/ 99 h 184"/>
                <a:gd name="T12" fmla="*/ 10 w 230"/>
                <a:gd name="T13" fmla="*/ 99 h 184"/>
                <a:gd name="T14" fmla="*/ 43 w 230"/>
                <a:gd name="T15" fmla="*/ 99 h 184"/>
                <a:gd name="T16" fmla="*/ 70 w 230"/>
                <a:gd name="T17" fmla="*/ 125 h 184"/>
                <a:gd name="T18" fmla="*/ 187 w 230"/>
                <a:gd name="T19" fmla="*/ 9 h 184"/>
                <a:gd name="T20" fmla="*/ 187 w 230"/>
                <a:gd name="T21" fmla="*/ 9 h 184"/>
                <a:gd name="T22" fmla="*/ 220 w 230"/>
                <a:gd name="T23" fmla="*/ 9 h 184"/>
                <a:gd name="T24" fmla="*/ 220 w 230"/>
                <a:gd name="T25" fmla="*/ 9 h 184"/>
                <a:gd name="T26" fmla="*/ 220 w 230"/>
                <a:gd name="T27" fmla="*/ 44 h 184"/>
                <a:gd name="T28" fmla="*/ 87 w 230"/>
                <a:gd name="T29" fmla="*/ 176 h 184"/>
                <a:gd name="T30" fmla="*/ 87 w 230"/>
                <a:gd name="T31" fmla="*/ 176 h 184"/>
                <a:gd name="T32" fmla="*/ 70 w 230"/>
                <a:gd name="T33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84">
                  <a:moveTo>
                    <a:pt x="70" y="183"/>
                  </a:moveTo>
                  <a:lnTo>
                    <a:pt x="70" y="183"/>
                  </a:lnTo>
                  <a:cubicBezTo>
                    <a:pt x="65" y="183"/>
                    <a:pt x="59" y="181"/>
                    <a:pt x="54" y="176"/>
                  </a:cubicBezTo>
                  <a:lnTo>
                    <a:pt x="10" y="132"/>
                  </a:lnTo>
                  <a:lnTo>
                    <a:pt x="10" y="132"/>
                  </a:lnTo>
                  <a:cubicBezTo>
                    <a:pt x="0" y="123"/>
                    <a:pt x="0" y="108"/>
                    <a:pt x="10" y="99"/>
                  </a:cubicBezTo>
                  <a:lnTo>
                    <a:pt x="10" y="99"/>
                  </a:lnTo>
                  <a:cubicBezTo>
                    <a:pt x="19" y="89"/>
                    <a:pt x="34" y="89"/>
                    <a:pt x="43" y="99"/>
                  </a:cubicBezTo>
                  <a:lnTo>
                    <a:pt x="70" y="125"/>
                  </a:lnTo>
                  <a:lnTo>
                    <a:pt x="187" y="9"/>
                  </a:lnTo>
                  <a:lnTo>
                    <a:pt x="187" y="9"/>
                  </a:lnTo>
                  <a:cubicBezTo>
                    <a:pt x="195" y="0"/>
                    <a:pt x="211" y="0"/>
                    <a:pt x="220" y="9"/>
                  </a:cubicBezTo>
                  <a:lnTo>
                    <a:pt x="220" y="9"/>
                  </a:lnTo>
                  <a:cubicBezTo>
                    <a:pt x="229" y="19"/>
                    <a:pt x="229" y="34"/>
                    <a:pt x="220" y="44"/>
                  </a:cubicBezTo>
                  <a:lnTo>
                    <a:pt x="87" y="176"/>
                  </a:lnTo>
                  <a:lnTo>
                    <a:pt x="87" y="176"/>
                  </a:lnTo>
                  <a:cubicBezTo>
                    <a:pt x="82" y="181"/>
                    <a:pt x="76" y="183"/>
                    <a:pt x="70" y="1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38" name="RECTANGLE ROUND">
              <a:extLst>
                <a:ext uri="{FF2B5EF4-FFF2-40B4-BE49-F238E27FC236}">
                  <a16:creationId xmlns:a16="http://schemas.microsoft.com/office/drawing/2014/main" id="{6E69A611-D3FC-1449-9D03-872199E9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53" y="8901372"/>
              <a:ext cx="1362248" cy="4833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39" name="RECTANGLE ROUND">
              <a:extLst>
                <a:ext uri="{FF2B5EF4-FFF2-40B4-BE49-F238E27FC236}">
                  <a16:creationId xmlns:a16="http://schemas.microsoft.com/office/drawing/2014/main" id="{0F08957A-6DF0-C544-A8A4-F1A6650C7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6990" y="8901372"/>
              <a:ext cx="1362248" cy="4833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49" name="DOLLAR">
              <a:extLst>
                <a:ext uri="{FF2B5EF4-FFF2-40B4-BE49-F238E27FC236}">
                  <a16:creationId xmlns:a16="http://schemas.microsoft.com/office/drawing/2014/main" id="{3A6A26DD-C0B0-774F-852C-0EE553C9A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9241" y="8972782"/>
              <a:ext cx="197746" cy="346053"/>
            </a:xfrm>
            <a:custGeom>
              <a:avLst/>
              <a:gdLst>
                <a:gd name="T0" fmla="*/ 93 w 160"/>
                <a:gd name="T1" fmla="*/ 224 h 280"/>
                <a:gd name="T2" fmla="*/ 93 w 160"/>
                <a:gd name="T3" fmla="*/ 145 h 280"/>
                <a:gd name="T4" fmla="*/ 93 w 160"/>
                <a:gd name="T5" fmla="*/ 145 h 280"/>
                <a:gd name="T6" fmla="*/ 138 w 160"/>
                <a:gd name="T7" fmla="*/ 185 h 280"/>
                <a:gd name="T8" fmla="*/ 138 w 160"/>
                <a:gd name="T9" fmla="*/ 185 h 280"/>
                <a:gd name="T10" fmla="*/ 93 w 160"/>
                <a:gd name="T11" fmla="*/ 224 h 280"/>
                <a:gd name="T12" fmla="*/ 71 w 160"/>
                <a:gd name="T13" fmla="*/ 47 h 280"/>
                <a:gd name="T14" fmla="*/ 71 w 160"/>
                <a:gd name="T15" fmla="*/ 119 h 280"/>
                <a:gd name="T16" fmla="*/ 71 w 160"/>
                <a:gd name="T17" fmla="*/ 119 h 280"/>
                <a:gd name="T18" fmla="*/ 31 w 160"/>
                <a:gd name="T19" fmla="*/ 82 h 280"/>
                <a:gd name="T20" fmla="*/ 31 w 160"/>
                <a:gd name="T21" fmla="*/ 82 h 280"/>
                <a:gd name="T22" fmla="*/ 71 w 160"/>
                <a:gd name="T23" fmla="*/ 47 h 280"/>
                <a:gd name="T24" fmla="*/ 93 w 160"/>
                <a:gd name="T25" fmla="*/ 123 h 280"/>
                <a:gd name="T26" fmla="*/ 93 w 160"/>
                <a:gd name="T27" fmla="*/ 48 h 280"/>
                <a:gd name="T28" fmla="*/ 93 w 160"/>
                <a:gd name="T29" fmla="*/ 48 h 280"/>
                <a:gd name="T30" fmla="*/ 133 w 160"/>
                <a:gd name="T31" fmla="*/ 82 h 280"/>
                <a:gd name="T32" fmla="*/ 133 w 160"/>
                <a:gd name="T33" fmla="*/ 82 h 280"/>
                <a:gd name="T34" fmla="*/ 141 w 160"/>
                <a:gd name="T35" fmla="*/ 88 h 280"/>
                <a:gd name="T36" fmla="*/ 147 w 160"/>
                <a:gd name="T37" fmla="*/ 88 h 280"/>
                <a:gd name="T38" fmla="*/ 147 w 160"/>
                <a:gd name="T39" fmla="*/ 88 h 280"/>
                <a:gd name="T40" fmla="*/ 153 w 160"/>
                <a:gd name="T41" fmla="*/ 85 h 280"/>
                <a:gd name="T42" fmla="*/ 153 w 160"/>
                <a:gd name="T43" fmla="*/ 85 h 280"/>
                <a:gd name="T44" fmla="*/ 154 w 160"/>
                <a:gd name="T45" fmla="*/ 79 h 280"/>
                <a:gd name="T46" fmla="*/ 154 w 160"/>
                <a:gd name="T47" fmla="*/ 79 h 280"/>
                <a:gd name="T48" fmla="*/ 93 w 160"/>
                <a:gd name="T49" fmla="*/ 27 h 280"/>
                <a:gd name="T50" fmla="*/ 93 w 160"/>
                <a:gd name="T51" fmla="*/ 8 h 280"/>
                <a:gd name="T52" fmla="*/ 93 w 160"/>
                <a:gd name="T53" fmla="*/ 8 h 280"/>
                <a:gd name="T54" fmla="*/ 86 w 160"/>
                <a:gd name="T55" fmla="*/ 0 h 280"/>
                <a:gd name="T56" fmla="*/ 79 w 160"/>
                <a:gd name="T57" fmla="*/ 0 h 280"/>
                <a:gd name="T58" fmla="*/ 79 w 160"/>
                <a:gd name="T59" fmla="*/ 0 h 280"/>
                <a:gd name="T60" fmla="*/ 71 w 160"/>
                <a:gd name="T61" fmla="*/ 8 h 280"/>
                <a:gd name="T62" fmla="*/ 71 w 160"/>
                <a:gd name="T63" fmla="*/ 26 h 280"/>
                <a:gd name="T64" fmla="*/ 71 w 160"/>
                <a:gd name="T65" fmla="*/ 26 h 280"/>
                <a:gd name="T66" fmla="*/ 10 w 160"/>
                <a:gd name="T67" fmla="*/ 82 h 280"/>
                <a:gd name="T68" fmla="*/ 10 w 160"/>
                <a:gd name="T69" fmla="*/ 82 h 280"/>
                <a:gd name="T70" fmla="*/ 71 w 160"/>
                <a:gd name="T71" fmla="*/ 141 h 280"/>
                <a:gd name="T72" fmla="*/ 71 w 160"/>
                <a:gd name="T73" fmla="*/ 224 h 280"/>
                <a:gd name="T74" fmla="*/ 71 w 160"/>
                <a:gd name="T75" fmla="*/ 224 h 280"/>
                <a:gd name="T76" fmla="*/ 21 w 160"/>
                <a:gd name="T77" fmla="*/ 185 h 280"/>
                <a:gd name="T78" fmla="*/ 21 w 160"/>
                <a:gd name="T79" fmla="*/ 185 h 280"/>
                <a:gd name="T80" fmla="*/ 14 w 160"/>
                <a:gd name="T81" fmla="*/ 179 h 280"/>
                <a:gd name="T82" fmla="*/ 8 w 160"/>
                <a:gd name="T83" fmla="*/ 179 h 280"/>
                <a:gd name="T84" fmla="*/ 8 w 160"/>
                <a:gd name="T85" fmla="*/ 179 h 280"/>
                <a:gd name="T86" fmla="*/ 2 w 160"/>
                <a:gd name="T87" fmla="*/ 181 h 280"/>
                <a:gd name="T88" fmla="*/ 2 w 160"/>
                <a:gd name="T89" fmla="*/ 181 h 280"/>
                <a:gd name="T90" fmla="*/ 1 w 160"/>
                <a:gd name="T91" fmla="*/ 188 h 280"/>
                <a:gd name="T92" fmla="*/ 1 w 160"/>
                <a:gd name="T93" fmla="*/ 188 h 280"/>
                <a:gd name="T94" fmla="*/ 71 w 160"/>
                <a:gd name="T95" fmla="*/ 245 h 280"/>
                <a:gd name="T96" fmla="*/ 71 w 160"/>
                <a:gd name="T97" fmla="*/ 272 h 280"/>
                <a:gd name="T98" fmla="*/ 71 w 160"/>
                <a:gd name="T99" fmla="*/ 272 h 280"/>
                <a:gd name="T100" fmla="*/ 79 w 160"/>
                <a:gd name="T101" fmla="*/ 279 h 280"/>
                <a:gd name="T102" fmla="*/ 86 w 160"/>
                <a:gd name="T103" fmla="*/ 279 h 280"/>
                <a:gd name="T104" fmla="*/ 86 w 160"/>
                <a:gd name="T105" fmla="*/ 279 h 280"/>
                <a:gd name="T106" fmla="*/ 93 w 160"/>
                <a:gd name="T107" fmla="*/ 272 h 280"/>
                <a:gd name="T108" fmla="*/ 93 w 160"/>
                <a:gd name="T109" fmla="*/ 245 h 280"/>
                <a:gd name="T110" fmla="*/ 93 w 160"/>
                <a:gd name="T111" fmla="*/ 245 h 280"/>
                <a:gd name="T112" fmla="*/ 159 w 160"/>
                <a:gd name="T113" fmla="*/ 185 h 280"/>
                <a:gd name="T114" fmla="*/ 159 w 160"/>
                <a:gd name="T115" fmla="*/ 185 h 280"/>
                <a:gd name="T116" fmla="*/ 93 w 160"/>
                <a:gd name="T117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" h="280">
                  <a:moveTo>
                    <a:pt x="93" y="224"/>
                  </a:moveTo>
                  <a:lnTo>
                    <a:pt x="93" y="145"/>
                  </a:lnTo>
                  <a:lnTo>
                    <a:pt x="93" y="145"/>
                  </a:lnTo>
                  <a:cubicBezTo>
                    <a:pt x="134" y="155"/>
                    <a:pt x="138" y="171"/>
                    <a:pt x="138" y="185"/>
                  </a:cubicBezTo>
                  <a:lnTo>
                    <a:pt x="138" y="185"/>
                  </a:lnTo>
                  <a:cubicBezTo>
                    <a:pt x="138" y="202"/>
                    <a:pt x="125" y="221"/>
                    <a:pt x="93" y="224"/>
                  </a:cubicBezTo>
                  <a:close/>
                  <a:moveTo>
                    <a:pt x="71" y="47"/>
                  </a:moveTo>
                  <a:lnTo>
                    <a:pt x="71" y="119"/>
                  </a:lnTo>
                  <a:lnTo>
                    <a:pt x="71" y="119"/>
                  </a:lnTo>
                  <a:cubicBezTo>
                    <a:pt x="31" y="109"/>
                    <a:pt x="31" y="94"/>
                    <a:pt x="31" y="82"/>
                  </a:cubicBezTo>
                  <a:lnTo>
                    <a:pt x="31" y="82"/>
                  </a:lnTo>
                  <a:cubicBezTo>
                    <a:pt x="31" y="60"/>
                    <a:pt x="51" y="49"/>
                    <a:pt x="71" y="47"/>
                  </a:cubicBezTo>
                  <a:close/>
                  <a:moveTo>
                    <a:pt x="93" y="123"/>
                  </a:moveTo>
                  <a:lnTo>
                    <a:pt x="93" y="48"/>
                  </a:lnTo>
                  <a:lnTo>
                    <a:pt x="93" y="48"/>
                  </a:lnTo>
                  <a:cubicBezTo>
                    <a:pt x="114" y="51"/>
                    <a:pt x="128" y="63"/>
                    <a:pt x="133" y="82"/>
                  </a:cubicBezTo>
                  <a:lnTo>
                    <a:pt x="133" y="82"/>
                  </a:lnTo>
                  <a:cubicBezTo>
                    <a:pt x="134" y="86"/>
                    <a:pt x="138" y="88"/>
                    <a:pt x="141" y="88"/>
                  </a:cubicBezTo>
                  <a:lnTo>
                    <a:pt x="147" y="88"/>
                  </a:lnTo>
                  <a:lnTo>
                    <a:pt x="147" y="88"/>
                  </a:lnTo>
                  <a:cubicBezTo>
                    <a:pt x="149" y="88"/>
                    <a:pt x="152" y="87"/>
                    <a:pt x="153" y="85"/>
                  </a:cubicBezTo>
                  <a:lnTo>
                    <a:pt x="153" y="85"/>
                  </a:lnTo>
                  <a:cubicBezTo>
                    <a:pt x="154" y="83"/>
                    <a:pt x="155" y="81"/>
                    <a:pt x="154" y="79"/>
                  </a:cubicBezTo>
                  <a:lnTo>
                    <a:pt x="154" y="79"/>
                  </a:lnTo>
                  <a:cubicBezTo>
                    <a:pt x="152" y="67"/>
                    <a:pt x="141" y="33"/>
                    <a:pt x="93" y="27"/>
                  </a:cubicBezTo>
                  <a:lnTo>
                    <a:pt x="93" y="8"/>
                  </a:lnTo>
                  <a:lnTo>
                    <a:pt x="93" y="8"/>
                  </a:lnTo>
                  <a:cubicBezTo>
                    <a:pt x="93" y="3"/>
                    <a:pt x="90" y="0"/>
                    <a:pt x="86" y="0"/>
                  </a:cubicBezTo>
                  <a:lnTo>
                    <a:pt x="79" y="0"/>
                  </a:lnTo>
                  <a:lnTo>
                    <a:pt x="79" y="0"/>
                  </a:lnTo>
                  <a:cubicBezTo>
                    <a:pt x="75" y="0"/>
                    <a:pt x="71" y="3"/>
                    <a:pt x="71" y="8"/>
                  </a:cubicBezTo>
                  <a:lnTo>
                    <a:pt x="71" y="26"/>
                  </a:lnTo>
                  <a:lnTo>
                    <a:pt x="71" y="26"/>
                  </a:lnTo>
                  <a:cubicBezTo>
                    <a:pt x="35" y="29"/>
                    <a:pt x="10" y="51"/>
                    <a:pt x="10" y="82"/>
                  </a:cubicBezTo>
                  <a:lnTo>
                    <a:pt x="10" y="82"/>
                  </a:lnTo>
                  <a:cubicBezTo>
                    <a:pt x="10" y="120"/>
                    <a:pt x="38" y="133"/>
                    <a:pt x="71" y="141"/>
                  </a:cubicBezTo>
                  <a:lnTo>
                    <a:pt x="71" y="224"/>
                  </a:lnTo>
                  <a:lnTo>
                    <a:pt x="71" y="224"/>
                  </a:lnTo>
                  <a:cubicBezTo>
                    <a:pt x="44" y="222"/>
                    <a:pt x="27" y="208"/>
                    <a:pt x="21" y="185"/>
                  </a:cubicBezTo>
                  <a:lnTo>
                    <a:pt x="21" y="185"/>
                  </a:lnTo>
                  <a:cubicBezTo>
                    <a:pt x="20" y="181"/>
                    <a:pt x="17" y="179"/>
                    <a:pt x="14" y="179"/>
                  </a:cubicBezTo>
                  <a:lnTo>
                    <a:pt x="8" y="179"/>
                  </a:lnTo>
                  <a:lnTo>
                    <a:pt x="8" y="179"/>
                  </a:lnTo>
                  <a:cubicBezTo>
                    <a:pt x="5" y="179"/>
                    <a:pt x="3" y="180"/>
                    <a:pt x="2" y="181"/>
                  </a:cubicBezTo>
                  <a:lnTo>
                    <a:pt x="2" y="181"/>
                  </a:lnTo>
                  <a:cubicBezTo>
                    <a:pt x="1" y="183"/>
                    <a:pt x="0" y="186"/>
                    <a:pt x="1" y="188"/>
                  </a:cubicBezTo>
                  <a:lnTo>
                    <a:pt x="1" y="188"/>
                  </a:lnTo>
                  <a:cubicBezTo>
                    <a:pt x="7" y="222"/>
                    <a:pt x="32" y="242"/>
                    <a:pt x="71" y="245"/>
                  </a:cubicBezTo>
                  <a:lnTo>
                    <a:pt x="71" y="272"/>
                  </a:lnTo>
                  <a:lnTo>
                    <a:pt x="71" y="272"/>
                  </a:lnTo>
                  <a:cubicBezTo>
                    <a:pt x="71" y="276"/>
                    <a:pt x="75" y="279"/>
                    <a:pt x="79" y="279"/>
                  </a:cubicBezTo>
                  <a:lnTo>
                    <a:pt x="86" y="279"/>
                  </a:lnTo>
                  <a:lnTo>
                    <a:pt x="86" y="279"/>
                  </a:lnTo>
                  <a:cubicBezTo>
                    <a:pt x="90" y="279"/>
                    <a:pt x="93" y="276"/>
                    <a:pt x="93" y="272"/>
                  </a:cubicBezTo>
                  <a:lnTo>
                    <a:pt x="93" y="245"/>
                  </a:lnTo>
                  <a:lnTo>
                    <a:pt x="93" y="245"/>
                  </a:lnTo>
                  <a:cubicBezTo>
                    <a:pt x="133" y="242"/>
                    <a:pt x="159" y="219"/>
                    <a:pt x="159" y="185"/>
                  </a:cubicBezTo>
                  <a:lnTo>
                    <a:pt x="159" y="185"/>
                  </a:lnTo>
                  <a:cubicBezTo>
                    <a:pt x="159" y="152"/>
                    <a:pt x="139" y="133"/>
                    <a:pt x="93" y="1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444" name="ARROW">
              <a:extLst>
                <a:ext uri="{FF2B5EF4-FFF2-40B4-BE49-F238E27FC236}">
                  <a16:creationId xmlns:a16="http://schemas.microsoft.com/office/drawing/2014/main" id="{0E107C02-0261-1C42-892C-0F956A08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8283" y="9016725"/>
              <a:ext cx="198019" cy="273393"/>
            </a:xfrm>
            <a:custGeom>
              <a:avLst/>
              <a:gdLst>
                <a:gd name="connsiteX0" fmla="*/ 99042 w 198019"/>
                <a:gd name="connsiteY0" fmla="*/ 0 h 273393"/>
                <a:gd name="connsiteX1" fmla="*/ 112297 w 198019"/>
                <a:gd name="connsiteY1" fmla="*/ 5330 h 273393"/>
                <a:gd name="connsiteX2" fmla="*/ 113365 w 198019"/>
                <a:gd name="connsiteY2" fmla="*/ 8252 h 273393"/>
                <a:gd name="connsiteX3" fmla="*/ 191390 w 198019"/>
                <a:gd name="connsiteY3" fmla="*/ 83470 h 273393"/>
                <a:gd name="connsiteX4" fmla="*/ 192622 w 198019"/>
                <a:gd name="connsiteY4" fmla="*/ 112124 h 273393"/>
                <a:gd name="connsiteX5" fmla="*/ 165524 w 198019"/>
                <a:gd name="connsiteY5" fmla="*/ 113370 h 273393"/>
                <a:gd name="connsiteX6" fmla="*/ 117686 w 198019"/>
                <a:gd name="connsiteY6" fmla="*/ 67673 h 273393"/>
                <a:gd name="connsiteX7" fmla="*/ 117686 w 198019"/>
                <a:gd name="connsiteY7" fmla="*/ 253327 h 273393"/>
                <a:gd name="connsiteX8" fmla="*/ 99042 w 198019"/>
                <a:gd name="connsiteY8" fmla="*/ 273393 h 273393"/>
                <a:gd name="connsiteX9" fmla="*/ 80399 w 198019"/>
                <a:gd name="connsiteY9" fmla="*/ 253327 h 273393"/>
                <a:gd name="connsiteX10" fmla="*/ 80399 w 198019"/>
                <a:gd name="connsiteY10" fmla="*/ 67946 h 273393"/>
                <a:gd name="connsiteX11" fmla="*/ 33727 w 198019"/>
                <a:gd name="connsiteY11" fmla="*/ 113370 h 273393"/>
                <a:gd name="connsiteX12" fmla="*/ 20178 w 198019"/>
                <a:gd name="connsiteY12" fmla="*/ 118353 h 273393"/>
                <a:gd name="connsiteX13" fmla="*/ 5397 w 198019"/>
                <a:gd name="connsiteY13" fmla="*/ 112124 h 273393"/>
                <a:gd name="connsiteX14" fmla="*/ 6629 w 198019"/>
                <a:gd name="connsiteY14" fmla="*/ 83470 h 273393"/>
                <a:gd name="connsiteX15" fmla="*/ 85325 w 198019"/>
                <a:gd name="connsiteY15" fmla="*/ 7606 h 273393"/>
                <a:gd name="connsiteX16" fmla="*/ 86225 w 198019"/>
                <a:gd name="connsiteY16" fmla="*/ 5330 h 273393"/>
                <a:gd name="connsiteX17" fmla="*/ 99042 w 198019"/>
                <a:gd name="connsiteY17" fmla="*/ 0 h 2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019" h="273393">
                  <a:moveTo>
                    <a:pt x="99042" y="0"/>
                  </a:moveTo>
                  <a:cubicBezTo>
                    <a:pt x="104285" y="0"/>
                    <a:pt x="108947" y="1881"/>
                    <a:pt x="112297" y="5330"/>
                  </a:cubicBezTo>
                  <a:lnTo>
                    <a:pt x="113365" y="8252"/>
                  </a:lnTo>
                  <a:lnTo>
                    <a:pt x="191390" y="83470"/>
                  </a:lnTo>
                  <a:cubicBezTo>
                    <a:pt x="200012" y="90945"/>
                    <a:pt x="200012" y="103403"/>
                    <a:pt x="192622" y="112124"/>
                  </a:cubicBezTo>
                  <a:cubicBezTo>
                    <a:pt x="185231" y="119599"/>
                    <a:pt x="172914" y="119599"/>
                    <a:pt x="165524" y="113370"/>
                  </a:cubicBezTo>
                  <a:lnTo>
                    <a:pt x="117686" y="67673"/>
                  </a:lnTo>
                  <a:lnTo>
                    <a:pt x="117686" y="253327"/>
                  </a:lnTo>
                  <a:cubicBezTo>
                    <a:pt x="117686" y="264614"/>
                    <a:pt x="109529" y="273393"/>
                    <a:pt x="99042" y="273393"/>
                  </a:cubicBezTo>
                  <a:cubicBezTo>
                    <a:pt x="89721" y="273393"/>
                    <a:pt x="80399" y="264614"/>
                    <a:pt x="80399" y="253327"/>
                  </a:cubicBezTo>
                  <a:lnTo>
                    <a:pt x="80399" y="67946"/>
                  </a:lnTo>
                  <a:lnTo>
                    <a:pt x="33727" y="113370"/>
                  </a:lnTo>
                  <a:cubicBezTo>
                    <a:pt x="30032" y="115862"/>
                    <a:pt x="25105" y="118353"/>
                    <a:pt x="20178" y="118353"/>
                  </a:cubicBezTo>
                  <a:cubicBezTo>
                    <a:pt x="15251" y="118353"/>
                    <a:pt x="9093" y="115862"/>
                    <a:pt x="5397" y="112124"/>
                  </a:cubicBezTo>
                  <a:cubicBezTo>
                    <a:pt x="-1993" y="103403"/>
                    <a:pt x="-1993" y="90945"/>
                    <a:pt x="6629" y="83470"/>
                  </a:cubicBezTo>
                  <a:lnTo>
                    <a:pt x="85325" y="7606"/>
                  </a:lnTo>
                  <a:lnTo>
                    <a:pt x="86225" y="5330"/>
                  </a:lnTo>
                  <a:cubicBezTo>
                    <a:pt x="89721" y="1881"/>
                    <a:pt x="94382" y="0"/>
                    <a:pt x="99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37" name="RECTANGLE">
              <a:extLst>
                <a:ext uri="{FF2B5EF4-FFF2-40B4-BE49-F238E27FC236}">
                  <a16:creationId xmlns:a16="http://schemas.microsoft.com/office/drawing/2014/main" id="{A13CF428-523B-C54C-B9B7-8EF770A6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53" y="6852509"/>
              <a:ext cx="2966185" cy="1884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443" name="ARROW">
              <a:extLst>
                <a:ext uri="{FF2B5EF4-FFF2-40B4-BE49-F238E27FC236}">
                  <a16:creationId xmlns:a16="http://schemas.microsoft.com/office/drawing/2014/main" id="{0B01097B-2D62-0E4A-A2B7-8E61BF09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5317" y="7165604"/>
              <a:ext cx="2418019" cy="1366500"/>
            </a:xfrm>
            <a:custGeom>
              <a:avLst/>
              <a:gdLst>
                <a:gd name="connsiteX0" fmla="*/ 2246144 w 2418019"/>
                <a:gd name="connsiteY0" fmla="*/ 0 h 1366500"/>
                <a:gd name="connsiteX1" fmla="*/ 2387910 w 2418019"/>
                <a:gd name="connsiteY1" fmla="*/ 0 h 1366500"/>
                <a:gd name="connsiteX2" fmla="*/ 2418019 w 2418019"/>
                <a:gd name="connsiteY2" fmla="*/ 29662 h 1366500"/>
                <a:gd name="connsiteX3" fmla="*/ 2418019 w 2418019"/>
                <a:gd name="connsiteY3" fmla="*/ 166848 h 1366500"/>
                <a:gd name="connsiteX4" fmla="*/ 2387910 w 2418019"/>
                <a:gd name="connsiteY4" fmla="*/ 196510 h 1366500"/>
                <a:gd name="connsiteX5" fmla="*/ 2357800 w 2418019"/>
                <a:gd name="connsiteY5" fmla="*/ 166848 h 1366500"/>
                <a:gd name="connsiteX6" fmla="*/ 2357800 w 2418019"/>
                <a:gd name="connsiteY6" fmla="*/ 97003 h 1366500"/>
                <a:gd name="connsiteX7" fmla="*/ 1765474 w 2418019"/>
                <a:gd name="connsiteY7" fmla="*/ 688798 h 1366500"/>
                <a:gd name="connsiteX8" fmla="*/ 1723157 w 2418019"/>
                <a:gd name="connsiteY8" fmla="*/ 688798 h 1366500"/>
                <a:gd name="connsiteX9" fmla="*/ 1477970 w 2418019"/>
                <a:gd name="connsiteY9" fmla="*/ 443831 h 1366500"/>
                <a:gd name="connsiteX10" fmla="*/ 941544 w 2418019"/>
                <a:gd name="connsiteY10" fmla="*/ 981018 h 1366500"/>
                <a:gd name="connsiteX11" fmla="*/ 899228 w 2418019"/>
                <a:gd name="connsiteY11" fmla="*/ 981018 h 1366500"/>
                <a:gd name="connsiteX12" fmla="*/ 662753 w 2418019"/>
                <a:gd name="connsiteY12" fmla="*/ 744755 h 1366500"/>
                <a:gd name="connsiteX13" fmla="*/ 50406 w 2418019"/>
                <a:gd name="connsiteY13" fmla="*/ 1357795 h 1366500"/>
                <a:gd name="connsiteX14" fmla="*/ 29248 w 2418019"/>
                <a:gd name="connsiteY14" fmla="*/ 1366500 h 1366500"/>
                <a:gd name="connsiteX15" fmla="*/ 9334 w 2418019"/>
                <a:gd name="connsiteY15" fmla="*/ 1357795 h 1366500"/>
                <a:gd name="connsiteX16" fmla="*/ 9334 w 2418019"/>
                <a:gd name="connsiteY16" fmla="*/ 1316760 h 1366500"/>
                <a:gd name="connsiteX17" fmla="*/ 642839 w 2418019"/>
                <a:gd name="connsiteY17" fmla="*/ 682581 h 1366500"/>
                <a:gd name="connsiteX18" fmla="*/ 662753 w 2418019"/>
                <a:gd name="connsiteY18" fmla="*/ 672633 h 1366500"/>
                <a:gd name="connsiteX19" fmla="*/ 683911 w 2418019"/>
                <a:gd name="connsiteY19" fmla="*/ 682581 h 1366500"/>
                <a:gd name="connsiteX20" fmla="*/ 919141 w 2418019"/>
                <a:gd name="connsiteY20" fmla="*/ 917600 h 1366500"/>
                <a:gd name="connsiteX21" fmla="*/ 1456811 w 2418019"/>
                <a:gd name="connsiteY21" fmla="*/ 381656 h 1366500"/>
                <a:gd name="connsiteX22" fmla="*/ 1499128 w 2418019"/>
                <a:gd name="connsiteY22" fmla="*/ 381656 h 1366500"/>
                <a:gd name="connsiteX23" fmla="*/ 1744315 w 2418019"/>
                <a:gd name="connsiteY23" fmla="*/ 626624 h 1366500"/>
                <a:gd name="connsiteX24" fmla="*/ 2312124 w 2418019"/>
                <a:gd name="connsiteY24" fmla="*/ 59324 h 1366500"/>
                <a:gd name="connsiteX25" fmla="*/ 2246144 w 2418019"/>
                <a:gd name="connsiteY25" fmla="*/ 59324 h 1366500"/>
                <a:gd name="connsiteX26" fmla="*/ 2216034 w 2418019"/>
                <a:gd name="connsiteY26" fmla="*/ 29662 h 1366500"/>
                <a:gd name="connsiteX27" fmla="*/ 2246144 w 2418019"/>
                <a:gd name="connsiteY27" fmla="*/ 0 h 136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019" h="1366500">
                  <a:moveTo>
                    <a:pt x="2246144" y="0"/>
                  </a:moveTo>
                  <a:lnTo>
                    <a:pt x="2387910" y="0"/>
                  </a:lnTo>
                  <a:cubicBezTo>
                    <a:pt x="2404219" y="0"/>
                    <a:pt x="2418019" y="12359"/>
                    <a:pt x="2418019" y="29662"/>
                  </a:cubicBezTo>
                  <a:lnTo>
                    <a:pt x="2418019" y="166848"/>
                  </a:lnTo>
                  <a:cubicBezTo>
                    <a:pt x="2418019" y="184151"/>
                    <a:pt x="2404219" y="196510"/>
                    <a:pt x="2387910" y="196510"/>
                  </a:cubicBezTo>
                  <a:cubicBezTo>
                    <a:pt x="2371600" y="196510"/>
                    <a:pt x="2357800" y="184151"/>
                    <a:pt x="2357800" y="166848"/>
                  </a:cubicBezTo>
                  <a:lnTo>
                    <a:pt x="2357800" y="97003"/>
                  </a:lnTo>
                  <a:lnTo>
                    <a:pt x="1765474" y="688798"/>
                  </a:lnTo>
                  <a:cubicBezTo>
                    <a:pt x="1754272" y="699989"/>
                    <a:pt x="1734359" y="699989"/>
                    <a:pt x="1723157" y="688798"/>
                  </a:cubicBezTo>
                  <a:lnTo>
                    <a:pt x="1477970" y="443831"/>
                  </a:lnTo>
                  <a:lnTo>
                    <a:pt x="941544" y="981018"/>
                  </a:lnTo>
                  <a:cubicBezTo>
                    <a:pt x="929098" y="990966"/>
                    <a:pt x="910429" y="990966"/>
                    <a:pt x="899228" y="981018"/>
                  </a:cubicBezTo>
                  <a:lnTo>
                    <a:pt x="662753" y="744755"/>
                  </a:lnTo>
                  <a:lnTo>
                    <a:pt x="50406" y="1357795"/>
                  </a:lnTo>
                  <a:cubicBezTo>
                    <a:pt x="45428" y="1364012"/>
                    <a:pt x="36715" y="1366500"/>
                    <a:pt x="29248" y="1366500"/>
                  </a:cubicBezTo>
                  <a:cubicBezTo>
                    <a:pt x="21780" y="1366500"/>
                    <a:pt x="14312" y="1364012"/>
                    <a:pt x="9334" y="1357795"/>
                  </a:cubicBezTo>
                  <a:cubicBezTo>
                    <a:pt x="-3112" y="1346604"/>
                    <a:pt x="-3112" y="1327951"/>
                    <a:pt x="9334" y="1316760"/>
                  </a:cubicBezTo>
                  <a:lnTo>
                    <a:pt x="642839" y="682581"/>
                  </a:lnTo>
                  <a:cubicBezTo>
                    <a:pt x="647817" y="676363"/>
                    <a:pt x="655285" y="672633"/>
                    <a:pt x="662753" y="672633"/>
                  </a:cubicBezTo>
                  <a:cubicBezTo>
                    <a:pt x="671465" y="672633"/>
                    <a:pt x="678932" y="676363"/>
                    <a:pt x="683911" y="682581"/>
                  </a:cubicBezTo>
                  <a:lnTo>
                    <a:pt x="919141" y="917600"/>
                  </a:lnTo>
                  <a:lnTo>
                    <a:pt x="1456811" y="381656"/>
                  </a:lnTo>
                  <a:cubicBezTo>
                    <a:pt x="1468013" y="369221"/>
                    <a:pt x="1486682" y="369221"/>
                    <a:pt x="1499128" y="381656"/>
                  </a:cubicBezTo>
                  <a:lnTo>
                    <a:pt x="1744315" y="626624"/>
                  </a:lnTo>
                  <a:lnTo>
                    <a:pt x="2312124" y="59324"/>
                  </a:lnTo>
                  <a:lnTo>
                    <a:pt x="2246144" y="59324"/>
                  </a:lnTo>
                  <a:cubicBezTo>
                    <a:pt x="2231089" y="59324"/>
                    <a:pt x="2216034" y="44493"/>
                    <a:pt x="2216034" y="29662"/>
                  </a:cubicBezTo>
                  <a:cubicBezTo>
                    <a:pt x="2216034" y="12359"/>
                    <a:pt x="2231089" y="0"/>
                    <a:pt x="2246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4" name="BRIGHTNESS RECT">
              <a:extLst>
                <a:ext uri="{FF2B5EF4-FFF2-40B4-BE49-F238E27FC236}">
                  <a16:creationId xmlns:a16="http://schemas.microsoft.com/office/drawing/2014/main" id="{2D42B57D-3600-E94C-B43C-01B2E4DA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53" y="6852509"/>
              <a:ext cx="1483093" cy="1884075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5" name="STROKE LINE">
              <a:extLst>
                <a:ext uri="{FF2B5EF4-FFF2-40B4-BE49-F238E27FC236}">
                  <a16:creationId xmlns:a16="http://schemas.microsoft.com/office/drawing/2014/main" id="{0EB7CEFD-2ED9-BF45-AF4B-0CA51EB48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2057" y="6160399"/>
              <a:ext cx="1307319" cy="736053"/>
            </a:xfrm>
            <a:custGeom>
              <a:avLst/>
              <a:gdLst>
                <a:gd name="T0" fmla="*/ 1024 w 1049"/>
                <a:gd name="T1" fmla="*/ 591 h 592"/>
                <a:gd name="T2" fmla="*/ 1024 w 1049"/>
                <a:gd name="T3" fmla="*/ 591 h 592"/>
                <a:gd name="T4" fmla="*/ 1000 w 1049"/>
                <a:gd name="T5" fmla="*/ 567 h 592"/>
                <a:gd name="T6" fmla="*/ 1000 w 1049"/>
                <a:gd name="T7" fmla="*/ 48 h 592"/>
                <a:gd name="T8" fmla="*/ 24 w 1049"/>
                <a:gd name="T9" fmla="*/ 48 h 592"/>
                <a:gd name="T10" fmla="*/ 24 w 1049"/>
                <a:gd name="T11" fmla="*/ 48 h 592"/>
                <a:gd name="T12" fmla="*/ 0 w 1049"/>
                <a:gd name="T13" fmla="*/ 24 h 592"/>
                <a:gd name="T14" fmla="*/ 0 w 1049"/>
                <a:gd name="T15" fmla="*/ 24 h 592"/>
                <a:gd name="T16" fmla="*/ 24 w 1049"/>
                <a:gd name="T17" fmla="*/ 0 h 592"/>
                <a:gd name="T18" fmla="*/ 1024 w 1049"/>
                <a:gd name="T19" fmla="*/ 0 h 592"/>
                <a:gd name="T20" fmla="*/ 1024 w 1049"/>
                <a:gd name="T21" fmla="*/ 0 h 592"/>
                <a:gd name="T22" fmla="*/ 1048 w 1049"/>
                <a:gd name="T23" fmla="*/ 24 h 592"/>
                <a:gd name="T24" fmla="*/ 1048 w 1049"/>
                <a:gd name="T25" fmla="*/ 567 h 592"/>
                <a:gd name="T26" fmla="*/ 1048 w 1049"/>
                <a:gd name="T27" fmla="*/ 567 h 592"/>
                <a:gd name="T28" fmla="*/ 1024 w 1049"/>
                <a:gd name="T29" fmla="*/ 59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9" h="592">
                  <a:moveTo>
                    <a:pt x="1024" y="591"/>
                  </a:moveTo>
                  <a:lnTo>
                    <a:pt x="1024" y="591"/>
                  </a:lnTo>
                  <a:cubicBezTo>
                    <a:pt x="1011" y="591"/>
                    <a:pt x="1000" y="580"/>
                    <a:pt x="1000" y="567"/>
                  </a:cubicBezTo>
                  <a:lnTo>
                    <a:pt x="1000" y="48"/>
                  </a:lnTo>
                  <a:lnTo>
                    <a:pt x="24" y="48"/>
                  </a:lnTo>
                  <a:lnTo>
                    <a:pt x="24" y="48"/>
                  </a:lnTo>
                  <a:cubicBezTo>
                    <a:pt x="10" y="48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0" y="0"/>
                    <a:pt x="24" y="0"/>
                  </a:cubicBezTo>
                  <a:lnTo>
                    <a:pt x="1024" y="0"/>
                  </a:lnTo>
                  <a:lnTo>
                    <a:pt x="1024" y="0"/>
                  </a:lnTo>
                  <a:cubicBezTo>
                    <a:pt x="1037" y="0"/>
                    <a:pt x="1048" y="11"/>
                    <a:pt x="1048" y="24"/>
                  </a:cubicBezTo>
                  <a:lnTo>
                    <a:pt x="1048" y="567"/>
                  </a:lnTo>
                  <a:lnTo>
                    <a:pt x="1048" y="567"/>
                  </a:lnTo>
                  <a:cubicBezTo>
                    <a:pt x="1048" y="580"/>
                    <a:pt x="1037" y="591"/>
                    <a:pt x="1024" y="5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6" name="STROKE LINE">
              <a:extLst>
                <a:ext uri="{FF2B5EF4-FFF2-40B4-BE49-F238E27FC236}">
                  <a16:creationId xmlns:a16="http://schemas.microsoft.com/office/drawing/2014/main" id="{1B108411-1815-4944-9C47-FC8F204B0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594" y="6160399"/>
              <a:ext cx="368028" cy="60421"/>
            </a:xfrm>
            <a:custGeom>
              <a:avLst/>
              <a:gdLst>
                <a:gd name="T0" fmla="*/ 271 w 296"/>
                <a:gd name="T1" fmla="*/ 48 h 49"/>
                <a:gd name="T2" fmla="*/ 24 w 296"/>
                <a:gd name="T3" fmla="*/ 48 h 49"/>
                <a:gd name="T4" fmla="*/ 24 w 296"/>
                <a:gd name="T5" fmla="*/ 48 h 49"/>
                <a:gd name="T6" fmla="*/ 0 w 296"/>
                <a:gd name="T7" fmla="*/ 24 h 49"/>
                <a:gd name="T8" fmla="*/ 0 w 296"/>
                <a:gd name="T9" fmla="*/ 24 h 49"/>
                <a:gd name="T10" fmla="*/ 24 w 296"/>
                <a:gd name="T11" fmla="*/ 0 h 49"/>
                <a:gd name="T12" fmla="*/ 271 w 296"/>
                <a:gd name="T13" fmla="*/ 0 h 49"/>
                <a:gd name="T14" fmla="*/ 271 w 296"/>
                <a:gd name="T15" fmla="*/ 0 h 49"/>
                <a:gd name="T16" fmla="*/ 295 w 296"/>
                <a:gd name="T17" fmla="*/ 24 h 49"/>
                <a:gd name="T18" fmla="*/ 295 w 296"/>
                <a:gd name="T19" fmla="*/ 24 h 49"/>
                <a:gd name="T20" fmla="*/ 271 w 296"/>
                <a:gd name="T2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6" h="49">
                  <a:moveTo>
                    <a:pt x="271" y="48"/>
                  </a:moveTo>
                  <a:lnTo>
                    <a:pt x="24" y="48"/>
                  </a:lnTo>
                  <a:lnTo>
                    <a:pt x="24" y="48"/>
                  </a:lnTo>
                  <a:cubicBezTo>
                    <a:pt x="12" y="48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2" y="0"/>
                    <a:pt x="24" y="0"/>
                  </a:cubicBezTo>
                  <a:lnTo>
                    <a:pt x="271" y="0"/>
                  </a:lnTo>
                  <a:lnTo>
                    <a:pt x="271" y="0"/>
                  </a:lnTo>
                  <a:cubicBezTo>
                    <a:pt x="284" y="0"/>
                    <a:pt x="295" y="11"/>
                    <a:pt x="295" y="24"/>
                  </a:cubicBezTo>
                  <a:lnTo>
                    <a:pt x="295" y="24"/>
                  </a:lnTo>
                  <a:cubicBezTo>
                    <a:pt x="295" y="37"/>
                    <a:pt x="284" y="48"/>
                    <a:pt x="271" y="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7" name="STROKE LINE">
              <a:extLst>
                <a:ext uri="{FF2B5EF4-FFF2-40B4-BE49-F238E27FC236}">
                  <a16:creationId xmlns:a16="http://schemas.microsoft.com/office/drawing/2014/main" id="{EAA294E3-71E6-6F4F-8DF5-23D0F3D6A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274" y="9197990"/>
              <a:ext cx="1395206" cy="911827"/>
            </a:xfrm>
            <a:custGeom>
              <a:avLst/>
              <a:gdLst>
                <a:gd name="T0" fmla="*/ 1094 w 1119"/>
                <a:gd name="T1" fmla="*/ 730 h 731"/>
                <a:gd name="T2" fmla="*/ 24 w 1119"/>
                <a:gd name="T3" fmla="*/ 730 h 731"/>
                <a:gd name="T4" fmla="*/ 24 w 1119"/>
                <a:gd name="T5" fmla="*/ 730 h 731"/>
                <a:gd name="T6" fmla="*/ 0 w 1119"/>
                <a:gd name="T7" fmla="*/ 706 h 731"/>
                <a:gd name="T8" fmla="*/ 0 w 1119"/>
                <a:gd name="T9" fmla="*/ 24 h 731"/>
                <a:gd name="T10" fmla="*/ 0 w 1119"/>
                <a:gd name="T11" fmla="*/ 24 h 731"/>
                <a:gd name="T12" fmla="*/ 24 w 1119"/>
                <a:gd name="T13" fmla="*/ 0 h 731"/>
                <a:gd name="T14" fmla="*/ 24 w 1119"/>
                <a:gd name="T15" fmla="*/ 0 h 731"/>
                <a:gd name="T16" fmla="*/ 48 w 1119"/>
                <a:gd name="T17" fmla="*/ 24 h 731"/>
                <a:gd name="T18" fmla="*/ 48 w 1119"/>
                <a:gd name="T19" fmla="*/ 682 h 731"/>
                <a:gd name="T20" fmla="*/ 1094 w 1119"/>
                <a:gd name="T21" fmla="*/ 682 h 731"/>
                <a:gd name="T22" fmla="*/ 1094 w 1119"/>
                <a:gd name="T23" fmla="*/ 682 h 731"/>
                <a:gd name="T24" fmla="*/ 1118 w 1119"/>
                <a:gd name="T25" fmla="*/ 706 h 731"/>
                <a:gd name="T26" fmla="*/ 1118 w 1119"/>
                <a:gd name="T27" fmla="*/ 706 h 731"/>
                <a:gd name="T28" fmla="*/ 1094 w 1119"/>
                <a:gd name="T29" fmla="*/ 73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9" h="731">
                  <a:moveTo>
                    <a:pt x="1094" y="730"/>
                  </a:moveTo>
                  <a:lnTo>
                    <a:pt x="24" y="730"/>
                  </a:lnTo>
                  <a:lnTo>
                    <a:pt x="24" y="730"/>
                  </a:lnTo>
                  <a:cubicBezTo>
                    <a:pt x="11" y="730"/>
                    <a:pt x="0" y="719"/>
                    <a:pt x="0" y="706"/>
                  </a:cubicBezTo>
                  <a:lnTo>
                    <a:pt x="0" y="24"/>
                  </a:ln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8" y="11"/>
                    <a:pt x="48" y="24"/>
                  </a:cubicBezTo>
                  <a:lnTo>
                    <a:pt x="48" y="682"/>
                  </a:lnTo>
                  <a:lnTo>
                    <a:pt x="1094" y="682"/>
                  </a:lnTo>
                  <a:lnTo>
                    <a:pt x="1094" y="682"/>
                  </a:lnTo>
                  <a:cubicBezTo>
                    <a:pt x="1107" y="682"/>
                    <a:pt x="1118" y="693"/>
                    <a:pt x="1118" y="706"/>
                  </a:cubicBezTo>
                  <a:lnTo>
                    <a:pt x="1118" y="706"/>
                  </a:lnTo>
                  <a:cubicBezTo>
                    <a:pt x="1118" y="719"/>
                    <a:pt x="1107" y="730"/>
                    <a:pt x="1094" y="7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8" name="STROKE LINE">
              <a:extLst>
                <a:ext uri="{FF2B5EF4-FFF2-40B4-BE49-F238E27FC236}">
                  <a16:creationId xmlns:a16="http://schemas.microsoft.com/office/drawing/2014/main" id="{E32967D0-1C7B-C840-BD5B-581D8B8E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759" y="10049397"/>
              <a:ext cx="703096" cy="60421"/>
            </a:xfrm>
            <a:custGeom>
              <a:avLst/>
              <a:gdLst>
                <a:gd name="T0" fmla="*/ 540 w 565"/>
                <a:gd name="T1" fmla="*/ 48 h 49"/>
                <a:gd name="T2" fmla="*/ 24 w 565"/>
                <a:gd name="T3" fmla="*/ 48 h 49"/>
                <a:gd name="T4" fmla="*/ 24 w 565"/>
                <a:gd name="T5" fmla="*/ 48 h 49"/>
                <a:gd name="T6" fmla="*/ 0 w 565"/>
                <a:gd name="T7" fmla="*/ 24 h 49"/>
                <a:gd name="T8" fmla="*/ 0 w 565"/>
                <a:gd name="T9" fmla="*/ 24 h 49"/>
                <a:gd name="T10" fmla="*/ 24 w 565"/>
                <a:gd name="T11" fmla="*/ 0 h 49"/>
                <a:gd name="T12" fmla="*/ 540 w 565"/>
                <a:gd name="T13" fmla="*/ 0 h 49"/>
                <a:gd name="T14" fmla="*/ 540 w 565"/>
                <a:gd name="T15" fmla="*/ 0 h 49"/>
                <a:gd name="T16" fmla="*/ 564 w 565"/>
                <a:gd name="T17" fmla="*/ 24 h 49"/>
                <a:gd name="T18" fmla="*/ 564 w 565"/>
                <a:gd name="T19" fmla="*/ 24 h 49"/>
                <a:gd name="T20" fmla="*/ 540 w 565"/>
                <a:gd name="T2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49">
                  <a:moveTo>
                    <a:pt x="540" y="48"/>
                  </a:moveTo>
                  <a:lnTo>
                    <a:pt x="24" y="48"/>
                  </a:lnTo>
                  <a:lnTo>
                    <a:pt x="24" y="48"/>
                  </a:lnTo>
                  <a:cubicBezTo>
                    <a:pt x="10" y="48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0" y="0"/>
                    <a:pt x="24" y="0"/>
                  </a:cubicBezTo>
                  <a:lnTo>
                    <a:pt x="540" y="0"/>
                  </a:lnTo>
                  <a:lnTo>
                    <a:pt x="540" y="0"/>
                  </a:lnTo>
                  <a:cubicBezTo>
                    <a:pt x="554" y="0"/>
                    <a:pt x="564" y="11"/>
                    <a:pt x="564" y="24"/>
                  </a:cubicBezTo>
                  <a:lnTo>
                    <a:pt x="564" y="24"/>
                  </a:lnTo>
                  <a:cubicBezTo>
                    <a:pt x="564" y="37"/>
                    <a:pt x="554" y="48"/>
                    <a:pt x="540" y="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  <p:sp>
          <p:nvSpPr>
            <p:cNvPr id="359" name="STROKE LINE">
              <a:extLst>
                <a:ext uri="{FF2B5EF4-FFF2-40B4-BE49-F238E27FC236}">
                  <a16:creationId xmlns:a16="http://schemas.microsoft.com/office/drawing/2014/main" id="{7E0FA61D-4894-F246-9797-AA2F8A13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841" y="10049397"/>
              <a:ext cx="247180" cy="60421"/>
            </a:xfrm>
            <a:custGeom>
              <a:avLst/>
              <a:gdLst>
                <a:gd name="T0" fmla="*/ 173 w 198"/>
                <a:gd name="T1" fmla="*/ 48 h 49"/>
                <a:gd name="T2" fmla="*/ 24 w 198"/>
                <a:gd name="T3" fmla="*/ 48 h 49"/>
                <a:gd name="T4" fmla="*/ 24 w 198"/>
                <a:gd name="T5" fmla="*/ 48 h 49"/>
                <a:gd name="T6" fmla="*/ 0 w 198"/>
                <a:gd name="T7" fmla="*/ 24 h 49"/>
                <a:gd name="T8" fmla="*/ 0 w 198"/>
                <a:gd name="T9" fmla="*/ 24 h 49"/>
                <a:gd name="T10" fmla="*/ 24 w 198"/>
                <a:gd name="T11" fmla="*/ 0 h 49"/>
                <a:gd name="T12" fmla="*/ 173 w 198"/>
                <a:gd name="T13" fmla="*/ 0 h 49"/>
                <a:gd name="T14" fmla="*/ 173 w 198"/>
                <a:gd name="T15" fmla="*/ 0 h 49"/>
                <a:gd name="T16" fmla="*/ 197 w 198"/>
                <a:gd name="T17" fmla="*/ 24 h 49"/>
                <a:gd name="T18" fmla="*/ 197 w 198"/>
                <a:gd name="T19" fmla="*/ 24 h 49"/>
                <a:gd name="T20" fmla="*/ 173 w 198"/>
                <a:gd name="T2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49">
                  <a:moveTo>
                    <a:pt x="173" y="48"/>
                  </a:moveTo>
                  <a:lnTo>
                    <a:pt x="24" y="48"/>
                  </a:ln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173" y="0"/>
                  </a:lnTo>
                  <a:lnTo>
                    <a:pt x="173" y="0"/>
                  </a:lnTo>
                  <a:cubicBezTo>
                    <a:pt x="187" y="0"/>
                    <a:pt x="197" y="11"/>
                    <a:pt x="197" y="24"/>
                  </a:cubicBezTo>
                  <a:lnTo>
                    <a:pt x="197" y="24"/>
                  </a:lnTo>
                  <a:cubicBezTo>
                    <a:pt x="197" y="37"/>
                    <a:pt x="187" y="48"/>
                    <a:pt x="173" y="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highlight>
                  <a:srgbClr val="FFFF00"/>
                </a:highlight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1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A789A36-9649-8D4D-9779-1BD00EAD2FA9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TRAINING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F74C2CA-00DB-744E-B5AC-52B88042164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5" name="CIRCLE BODY">
            <a:extLst>
              <a:ext uri="{FF2B5EF4-FFF2-40B4-BE49-F238E27FC236}">
                <a16:creationId xmlns:a16="http://schemas.microsoft.com/office/drawing/2014/main" id="{FEED3D76-6DAA-2146-BCAB-430C1019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752" y="5006883"/>
            <a:ext cx="5328148" cy="5328147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BODY">
            <a:extLst>
              <a:ext uri="{FF2B5EF4-FFF2-40B4-BE49-F238E27FC236}">
                <a16:creationId xmlns:a16="http://schemas.microsoft.com/office/drawing/2014/main" id="{66878755-F1E8-4A41-83F3-11B797738CEA}"/>
              </a:ext>
            </a:extLst>
          </p:cNvPr>
          <p:cNvSpPr txBox="1"/>
          <p:nvPr/>
        </p:nvSpPr>
        <p:spPr>
          <a:xfrm>
            <a:off x="9897880" y="6882063"/>
            <a:ext cx="458189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8" name="LINE">
            <a:extLst>
              <a:ext uri="{FF2B5EF4-FFF2-40B4-BE49-F238E27FC236}">
                <a16:creationId xmlns:a16="http://schemas.microsoft.com/office/drawing/2014/main" id="{D734432B-8F27-0F4D-AC1A-6B7670857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10329535"/>
            <a:ext cx="0" cy="384505"/>
          </a:xfrm>
          <a:prstGeom prst="line">
            <a:avLst/>
          </a:prstGeom>
          <a:noFill/>
          <a:ln w="381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5" name="ROUND RECTANGLE PERCENTAGE">
            <a:extLst>
              <a:ext uri="{FF2B5EF4-FFF2-40B4-BE49-F238E27FC236}">
                <a16:creationId xmlns:a16="http://schemas.microsoft.com/office/drawing/2014/main" id="{5D06D50C-4D6E-7646-A231-AB4BA424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647" y="10714040"/>
            <a:ext cx="2839850" cy="15215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PERCENTAGE">
            <a:extLst>
              <a:ext uri="{FF2B5EF4-FFF2-40B4-BE49-F238E27FC236}">
                <a16:creationId xmlns:a16="http://schemas.microsoft.com/office/drawing/2014/main" id="{61CDB0EA-5BCA-6646-A8F7-25DD7033C062}"/>
              </a:ext>
            </a:extLst>
          </p:cNvPr>
          <p:cNvSpPr txBox="1"/>
          <p:nvPr/>
        </p:nvSpPr>
        <p:spPr>
          <a:xfrm>
            <a:off x="11023778" y="10886648"/>
            <a:ext cx="228715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21%</a:t>
            </a:r>
          </a:p>
        </p:txBody>
      </p:sp>
      <p:sp>
        <p:nvSpPr>
          <p:cNvPr id="203" name="LINE STROKE A">
            <a:extLst>
              <a:ext uri="{FF2B5EF4-FFF2-40B4-BE49-F238E27FC236}">
                <a16:creationId xmlns:a16="http://schemas.microsoft.com/office/drawing/2014/main" id="{913BF907-ACB5-624C-90BF-E7A6F16A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359002"/>
            <a:ext cx="5080964" cy="2285061"/>
          </a:xfrm>
          <a:custGeom>
            <a:avLst/>
            <a:gdLst>
              <a:gd name="T0" fmla="*/ 4080 w 4081"/>
              <a:gd name="T1" fmla="*/ 1834 h 1835"/>
              <a:gd name="T2" fmla="*/ 4080 w 4081"/>
              <a:gd name="T3" fmla="*/ 0 h 1835"/>
              <a:gd name="T4" fmla="*/ 0 w 4081"/>
              <a:gd name="T5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1" h="1835">
                <a:moveTo>
                  <a:pt x="4080" y="1834"/>
                </a:moveTo>
                <a:lnTo>
                  <a:pt x="4080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6" name="CIRCLE A">
            <a:extLst>
              <a:ext uri="{FF2B5EF4-FFF2-40B4-BE49-F238E27FC236}">
                <a16:creationId xmlns:a16="http://schemas.microsoft.com/office/drawing/2014/main" id="{D0965BE9-ECD7-3E43-ABE3-CA1A11A1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940" y="3743508"/>
            <a:ext cx="1521545" cy="1521541"/>
          </a:xfrm>
          <a:custGeom>
            <a:avLst/>
            <a:gdLst>
              <a:gd name="T0" fmla="*/ 1219 w 1220"/>
              <a:gd name="T1" fmla="*/ 609 h 1220"/>
              <a:gd name="T2" fmla="*/ 1219 w 1220"/>
              <a:gd name="T3" fmla="*/ 609 h 1220"/>
              <a:gd name="T4" fmla="*/ 610 w 1220"/>
              <a:gd name="T5" fmla="*/ 1219 h 1220"/>
              <a:gd name="T6" fmla="*/ 610 w 1220"/>
              <a:gd name="T7" fmla="*/ 1219 h 1220"/>
              <a:gd name="T8" fmla="*/ 0 w 1220"/>
              <a:gd name="T9" fmla="*/ 609 h 1220"/>
              <a:gd name="T10" fmla="*/ 0 w 1220"/>
              <a:gd name="T11" fmla="*/ 609 h 1220"/>
              <a:gd name="T12" fmla="*/ 610 w 1220"/>
              <a:gd name="T13" fmla="*/ 0 h 1220"/>
              <a:gd name="T14" fmla="*/ 610 w 1220"/>
              <a:gd name="T15" fmla="*/ 0 h 1220"/>
              <a:gd name="T16" fmla="*/ 1219 w 1220"/>
              <a:gd name="T17" fmla="*/ 609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0" h="1220">
                <a:moveTo>
                  <a:pt x="1219" y="609"/>
                </a:moveTo>
                <a:lnTo>
                  <a:pt x="1219" y="609"/>
                </a:lnTo>
                <a:cubicBezTo>
                  <a:pt x="1219" y="945"/>
                  <a:pt x="946" y="1219"/>
                  <a:pt x="610" y="1219"/>
                </a:cubicBezTo>
                <a:lnTo>
                  <a:pt x="610" y="1219"/>
                </a:lnTo>
                <a:cubicBezTo>
                  <a:pt x="273" y="1219"/>
                  <a:pt x="0" y="945"/>
                  <a:pt x="0" y="609"/>
                </a:cubicBezTo>
                <a:lnTo>
                  <a:pt x="0" y="609"/>
                </a:lnTo>
                <a:cubicBezTo>
                  <a:pt x="0" y="273"/>
                  <a:pt x="273" y="0"/>
                  <a:pt x="610" y="0"/>
                </a:cubicBezTo>
                <a:lnTo>
                  <a:pt x="610" y="0"/>
                </a:lnTo>
                <a:cubicBezTo>
                  <a:pt x="946" y="0"/>
                  <a:pt x="1219" y="273"/>
                  <a:pt x="1219" y="6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" name="LETTER A">
            <a:extLst>
              <a:ext uri="{FF2B5EF4-FFF2-40B4-BE49-F238E27FC236}">
                <a16:creationId xmlns:a16="http://schemas.microsoft.com/office/drawing/2014/main" id="{E0D9ED9A-D6A2-1B43-B015-8C292E8B5AC7}"/>
              </a:ext>
            </a:extLst>
          </p:cNvPr>
          <p:cNvSpPr txBox="1"/>
          <p:nvPr/>
        </p:nvSpPr>
        <p:spPr>
          <a:xfrm>
            <a:off x="4381036" y="3911399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" name="LINE A">
            <a:extLst>
              <a:ext uri="{FF2B5EF4-FFF2-40B4-BE49-F238E27FC236}">
                <a16:creationId xmlns:a16="http://schemas.microsoft.com/office/drawing/2014/main" id="{C6092A3B-92B9-D64F-B93F-CFCA15DCC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860" y="7665463"/>
            <a:ext cx="2416892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64" name="ILUSTRATION A">
            <a:extLst>
              <a:ext uri="{FF2B5EF4-FFF2-40B4-BE49-F238E27FC236}">
                <a16:creationId xmlns:a16="http://schemas.microsoft.com/office/drawing/2014/main" id="{6EC7263C-C4DC-6747-9476-3EF32604D4E0}"/>
              </a:ext>
            </a:extLst>
          </p:cNvPr>
          <p:cNvGrpSpPr/>
          <p:nvPr/>
        </p:nvGrpSpPr>
        <p:grpSpPr>
          <a:xfrm>
            <a:off x="4037307" y="6363636"/>
            <a:ext cx="2087316" cy="2606755"/>
            <a:chOff x="4037307" y="6363636"/>
            <a:chExt cx="2087316" cy="2606755"/>
          </a:xfrm>
        </p:grpSpPr>
        <p:sp>
          <p:nvSpPr>
            <p:cNvPr id="151" name="RECTANGLE">
              <a:extLst>
                <a:ext uri="{FF2B5EF4-FFF2-40B4-BE49-F238E27FC236}">
                  <a16:creationId xmlns:a16="http://schemas.microsoft.com/office/drawing/2014/main" id="{87777E7F-9BE4-7046-A9D9-EC8FA28B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81" y="7204057"/>
              <a:ext cx="922813" cy="120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2" name="RECTANGLE">
              <a:extLst>
                <a:ext uri="{FF2B5EF4-FFF2-40B4-BE49-F238E27FC236}">
                  <a16:creationId xmlns:a16="http://schemas.microsoft.com/office/drawing/2014/main" id="{518CE06C-C486-8749-94EB-EFE87062C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771" y="7401802"/>
              <a:ext cx="922813" cy="120295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3" name="LINE STROKE">
              <a:extLst>
                <a:ext uri="{FF2B5EF4-FFF2-40B4-BE49-F238E27FC236}">
                  <a16:creationId xmlns:a16="http://schemas.microsoft.com/office/drawing/2014/main" id="{93BA7E7B-AE0D-5643-9CD0-5A3018FC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629" y="7577576"/>
              <a:ext cx="703096" cy="27463"/>
            </a:xfrm>
            <a:custGeom>
              <a:avLst/>
              <a:gdLst>
                <a:gd name="T0" fmla="*/ 552 w 563"/>
                <a:gd name="T1" fmla="*/ 20 h 21"/>
                <a:gd name="T2" fmla="*/ 10 w 563"/>
                <a:gd name="T3" fmla="*/ 20 h 21"/>
                <a:gd name="T4" fmla="*/ 10 w 563"/>
                <a:gd name="T5" fmla="*/ 20 h 21"/>
                <a:gd name="T6" fmla="*/ 0 w 563"/>
                <a:gd name="T7" fmla="*/ 10 h 21"/>
                <a:gd name="T8" fmla="*/ 0 w 563"/>
                <a:gd name="T9" fmla="*/ 10 h 21"/>
                <a:gd name="T10" fmla="*/ 10 w 563"/>
                <a:gd name="T11" fmla="*/ 0 h 21"/>
                <a:gd name="T12" fmla="*/ 552 w 563"/>
                <a:gd name="T13" fmla="*/ 0 h 21"/>
                <a:gd name="T14" fmla="*/ 552 w 563"/>
                <a:gd name="T15" fmla="*/ 0 h 21"/>
                <a:gd name="T16" fmla="*/ 562 w 563"/>
                <a:gd name="T17" fmla="*/ 10 h 21"/>
                <a:gd name="T18" fmla="*/ 562 w 563"/>
                <a:gd name="T19" fmla="*/ 10 h 21"/>
                <a:gd name="T20" fmla="*/ 552 w 563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3" h="21">
                  <a:moveTo>
                    <a:pt x="552" y="20"/>
                  </a:moveTo>
                  <a:lnTo>
                    <a:pt x="10" y="20"/>
                  </a:ln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552" y="0"/>
                  </a:lnTo>
                  <a:lnTo>
                    <a:pt x="552" y="0"/>
                  </a:lnTo>
                  <a:cubicBezTo>
                    <a:pt x="558" y="0"/>
                    <a:pt x="562" y="4"/>
                    <a:pt x="562" y="10"/>
                  </a:cubicBezTo>
                  <a:lnTo>
                    <a:pt x="562" y="10"/>
                  </a:lnTo>
                  <a:cubicBezTo>
                    <a:pt x="562" y="16"/>
                    <a:pt x="558" y="20"/>
                    <a:pt x="552" y="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4" name="LINE STROKE">
              <a:extLst>
                <a:ext uri="{FF2B5EF4-FFF2-40B4-BE49-F238E27FC236}">
                  <a16:creationId xmlns:a16="http://schemas.microsoft.com/office/drawing/2014/main" id="{F463719A-3031-794C-8EAF-F25F71DBF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629" y="7780813"/>
              <a:ext cx="703096" cy="27466"/>
            </a:xfrm>
            <a:custGeom>
              <a:avLst/>
              <a:gdLst>
                <a:gd name="T0" fmla="*/ 552 w 563"/>
                <a:gd name="T1" fmla="*/ 20 h 21"/>
                <a:gd name="T2" fmla="*/ 10 w 563"/>
                <a:gd name="T3" fmla="*/ 20 h 21"/>
                <a:gd name="T4" fmla="*/ 10 w 563"/>
                <a:gd name="T5" fmla="*/ 20 h 21"/>
                <a:gd name="T6" fmla="*/ 0 w 563"/>
                <a:gd name="T7" fmla="*/ 10 h 21"/>
                <a:gd name="T8" fmla="*/ 0 w 563"/>
                <a:gd name="T9" fmla="*/ 10 h 21"/>
                <a:gd name="T10" fmla="*/ 10 w 563"/>
                <a:gd name="T11" fmla="*/ 0 h 21"/>
                <a:gd name="T12" fmla="*/ 552 w 563"/>
                <a:gd name="T13" fmla="*/ 0 h 21"/>
                <a:gd name="T14" fmla="*/ 552 w 563"/>
                <a:gd name="T15" fmla="*/ 0 h 21"/>
                <a:gd name="T16" fmla="*/ 562 w 563"/>
                <a:gd name="T17" fmla="*/ 10 h 21"/>
                <a:gd name="T18" fmla="*/ 562 w 563"/>
                <a:gd name="T19" fmla="*/ 10 h 21"/>
                <a:gd name="T20" fmla="*/ 552 w 563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3" h="21">
                  <a:moveTo>
                    <a:pt x="552" y="20"/>
                  </a:moveTo>
                  <a:lnTo>
                    <a:pt x="10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552" y="0"/>
                  </a:lnTo>
                  <a:lnTo>
                    <a:pt x="552" y="0"/>
                  </a:lnTo>
                  <a:cubicBezTo>
                    <a:pt x="558" y="0"/>
                    <a:pt x="562" y="4"/>
                    <a:pt x="562" y="10"/>
                  </a:cubicBezTo>
                  <a:lnTo>
                    <a:pt x="562" y="10"/>
                  </a:lnTo>
                  <a:cubicBezTo>
                    <a:pt x="562" y="15"/>
                    <a:pt x="558" y="20"/>
                    <a:pt x="552" y="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5" name="LINE STROKE">
              <a:extLst>
                <a:ext uri="{FF2B5EF4-FFF2-40B4-BE49-F238E27FC236}">
                  <a16:creationId xmlns:a16="http://schemas.microsoft.com/office/drawing/2014/main" id="{1AF5F0AC-9E99-D041-9F1B-3B2992BC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629" y="7984053"/>
              <a:ext cx="703096" cy="27463"/>
            </a:xfrm>
            <a:custGeom>
              <a:avLst/>
              <a:gdLst>
                <a:gd name="T0" fmla="*/ 552 w 563"/>
                <a:gd name="T1" fmla="*/ 21 h 22"/>
                <a:gd name="T2" fmla="*/ 10 w 563"/>
                <a:gd name="T3" fmla="*/ 21 h 22"/>
                <a:gd name="T4" fmla="*/ 10 w 563"/>
                <a:gd name="T5" fmla="*/ 21 h 22"/>
                <a:gd name="T6" fmla="*/ 0 w 563"/>
                <a:gd name="T7" fmla="*/ 11 h 22"/>
                <a:gd name="T8" fmla="*/ 0 w 563"/>
                <a:gd name="T9" fmla="*/ 11 h 22"/>
                <a:gd name="T10" fmla="*/ 10 w 563"/>
                <a:gd name="T11" fmla="*/ 0 h 22"/>
                <a:gd name="T12" fmla="*/ 552 w 563"/>
                <a:gd name="T13" fmla="*/ 0 h 22"/>
                <a:gd name="T14" fmla="*/ 552 w 563"/>
                <a:gd name="T15" fmla="*/ 0 h 22"/>
                <a:gd name="T16" fmla="*/ 562 w 563"/>
                <a:gd name="T17" fmla="*/ 11 h 22"/>
                <a:gd name="T18" fmla="*/ 562 w 563"/>
                <a:gd name="T19" fmla="*/ 11 h 22"/>
                <a:gd name="T20" fmla="*/ 552 w 563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3" h="22">
                  <a:moveTo>
                    <a:pt x="552" y="21"/>
                  </a:moveTo>
                  <a:lnTo>
                    <a:pt x="10" y="21"/>
                  </a:ln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0" y="0"/>
                  </a:cubicBezTo>
                  <a:lnTo>
                    <a:pt x="552" y="0"/>
                  </a:lnTo>
                  <a:lnTo>
                    <a:pt x="552" y="0"/>
                  </a:lnTo>
                  <a:cubicBezTo>
                    <a:pt x="558" y="0"/>
                    <a:pt x="562" y="5"/>
                    <a:pt x="562" y="11"/>
                  </a:cubicBezTo>
                  <a:lnTo>
                    <a:pt x="562" y="11"/>
                  </a:lnTo>
                  <a:cubicBezTo>
                    <a:pt x="562" y="16"/>
                    <a:pt x="558" y="21"/>
                    <a:pt x="552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6" name="LINE STROKE">
              <a:extLst>
                <a:ext uri="{FF2B5EF4-FFF2-40B4-BE49-F238E27FC236}">
                  <a16:creationId xmlns:a16="http://schemas.microsoft.com/office/drawing/2014/main" id="{22DC325C-A174-9F40-AD40-26DCAB57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629" y="8192785"/>
              <a:ext cx="703096" cy="27463"/>
            </a:xfrm>
            <a:custGeom>
              <a:avLst/>
              <a:gdLst>
                <a:gd name="T0" fmla="*/ 552 w 563"/>
                <a:gd name="T1" fmla="*/ 21 h 22"/>
                <a:gd name="T2" fmla="*/ 10 w 563"/>
                <a:gd name="T3" fmla="*/ 21 h 22"/>
                <a:gd name="T4" fmla="*/ 10 w 563"/>
                <a:gd name="T5" fmla="*/ 21 h 22"/>
                <a:gd name="T6" fmla="*/ 0 w 563"/>
                <a:gd name="T7" fmla="*/ 11 h 22"/>
                <a:gd name="T8" fmla="*/ 0 w 563"/>
                <a:gd name="T9" fmla="*/ 11 h 22"/>
                <a:gd name="T10" fmla="*/ 10 w 563"/>
                <a:gd name="T11" fmla="*/ 0 h 22"/>
                <a:gd name="T12" fmla="*/ 552 w 563"/>
                <a:gd name="T13" fmla="*/ 0 h 22"/>
                <a:gd name="T14" fmla="*/ 552 w 563"/>
                <a:gd name="T15" fmla="*/ 0 h 22"/>
                <a:gd name="T16" fmla="*/ 562 w 563"/>
                <a:gd name="T17" fmla="*/ 11 h 22"/>
                <a:gd name="T18" fmla="*/ 562 w 563"/>
                <a:gd name="T19" fmla="*/ 11 h 22"/>
                <a:gd name="T20" fmla="*/ 552 w 563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3" h="22">
                  <a:moveTo>
                    <a:pt x="552" y="21"/>
                  </a:moveTo>
                  <a:lnTo>
                    <a:pt x="10" y="21"/>
                  </a:ln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0" y="0"/>
                  </a:cubicBezTo>
                  <a:lnTo>
                    <a:pt x="552" y="0"/>
                  </a:lnTo>
                  <a:lnTo>
                    <a:pt x="552" y="0"/>
                  </a:lnTo>
                  <a:cubicBezTo>
                    <a:pt x="558" y="0"/>
                    <a:pt x="562" y="5"/>
                    <a:pt x="562" y="11"/>
                  </a:cubicBezTo>
                  <a:lnTo>
                    <a:pt x="562" y="11"/>
                  </a:lnTo>
                  <a:cubicBezTo>
                    <a:pt x="562" y="16"/>
                    <a:pt x="558" y="21"/>
                    <a:pt x="552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7" name="LINE STROKE">
              <a:extLst>
                <a:ext uri="{FF2B5EF4-FFF2-40B4-BE49-F238E27FC236}">
                  <a16:creationId xmlns:a16="http://schemas.microsoft.com/office/drawing/2014/main" id="{7D7038D5-47D1-674F-B0A8-4731F9AA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629" y="8396022"/>
              <a:ext cx="703096" cy="27466"/>
            </a:xfrm>
            <a:custGeom>
              <a:avLst/>
              <a:gdLst>
                <a:gd name="T0" fmla="*/ 552 w 563"/>
                <a:gd name="T1" fmla="*/ 21 h 22"/>
                <a:gd name="T2" fmla="*/ 10 w 563"/>
                <a:gd name="T3" fmla="*/ 21 h 22"/>
                <a:gd name="T4" fmla="*/ 10 w 563"/>
                <a:gd name="T5" fmla="*/ 21 h 22"/>
                <a:gd name="T6" fmla="*/ 0 w 563"/>
                <a:gd name="T7" fmla="*/ 11 h 22"/>
                <a:gd name="T8" fmla="*/ 0 w 563"/>
                <a:gd name="T9" fmla="*/ 11 h 22"/>
                <a:gd name="T10" fmla="*/ 10 w 563"/>
                <a:gd name="T11" fmla="*/ 0 h 22"/>
                <a:gd name="T12" fmla="*/ 552 w 563"/>
                <a:gd name="T13" fmla="*/ 0 h 22"/>
                <a:gd name="T14" fmla="*/ 552 w 563"/>
                <a:gd name="T15" fmla="*/ 0 h 22"/>
                <a:gd name="T16" fmla="*/ 562 w 563"/>
                <a:gd name="T17" fmla="*/ 11 h 22"/>
                <a:gd name="T18" fmla="*/ 562 w 563"/>
                <a:gd name="T19" fmla="*/ 11 h 22"/>
                <a:gd name="T20" fmla="*/ 552 w 563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3" h="22">
                  <a:moveTo>
                    <a:pt x="552" y="21"/>
                  </a:moveTo>
                  <a:lnTo>
                    <a:pt x="10" y="21"/>
                  </a:lnTo>
                  <a:lnTo>
                    <a:pt x="10" y="21"/>
                  </a:lnTo>
                  <a:cubicBezTo>
                    <a:pt x="5" y="21"/>
                    <a:pt x="0" y="17"/>
                    <a:pt x="0" y="11"/>
                  </a:cubicBezTo>
                  <a:lnTo>
                    <a:pt x="0" y="11"/>
                  </a:lnTo>
                  <a:cubicBezTo>
                    <a:pt x="0" y="5"/>
                    <a:pt x="5" y="0"/>
                    <a:pt x="10" y="0"/>
                  </a:cubicBezTo>
                  <a:lnTo>
                    <a:pt x="552" y="0"/>
                  </a:lnTo>
                  <a:lnTo>
                    <a:pt x="552" y="0"/>
                  </a:lnTo>
                  <a:cubicBezTo>
                    <a:pt x="558" y="0"/>
                    <a:pt x="562" y="5"/>
                    <a:pt x="562" y="11"/>
                  </a:cubicBezTo>
                  <a:lnTo>
                    <a:pt x="562" y="11"/>
                  </a:lnTo>
                  <a:cubicBezTo>
                    <a:pt x="562" y="17"/>
                    <a:pt x="558" y="21"/>
                    <a:pt x="552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8" name="RECTANGLE">
              <a:extLst>
                <a:ext uri="{FF2B5EF4-FFF2-40B4-BE49-F238E27FC236}">
                  <a16:creationId xmlns:a16="http://schemas.microsoft.com/office/drawing/2014/main" id="{9E8779E9-DBED-F741-9647-B7D71F19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42" y="7670954"/>
              <a:ext cx="922813" cy="12029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2" name="LINE STROKE">
              <a:extLst>
                <a:ext uri="{FF2B5EF4-FFF2-40B4-BE49-F238E27FC236}">
                  <a16:creationId xmlns:a16="http://schemas.microsoft.com/office/drawing/2014/main" id="{CA403734-08CC-6346-805C-316A1A4C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601" y="8412502"/>
              <a:ext cx="648166" cy="27463"/>
            </a:xfrm>
            <a:custGeom>
              <a:avLst/>
              <a:gdLst>
                <a:gd name="T0" fmla="*/ 511 w 522"/>
                <a:gd name="T1" fmla="*/ 21 h 22"/>
                <a:gd name="T2" fmla="*/ 11 w 522"/>
                <a:gd name="T3" fmla="*/ 21 h 22"/>
                <a:gd name="T4" fmla="*/ 11 w 522"/>
                <a:gd name="T5" fmla="*/ 21 h 22"/>
                <a:gd name="T6" fmla="*/ 0 w 522"/>
                <a:gd name="T7" fmla="*/ 10 h 22"/>
                <a:gd name="T8" fmla="*/ 0 w 522"/>
                <a:gd name="T9" fmla="*/ 10 h 22"/>
                <a:gd name="T10" fmla="*/ 11 w 522"/>
                <a:gd name="T11" fmla="*/ 0 h 22"/>
                <a:gd name="T12" fmla="*/ 511 w 522"/>
                <a:gd name="T13" fmla="*/ 0 h 22"/>
                <a:gd name="T14" fmla="*/ 511 w 522"/>
                <a:gd name="T15" fmla="*/ 0 h 22"/>
                <a:gd name="T16" fmla="*/ 521 w 522"/>
                <a:gd name="T17" fmla="*/ 10 h 22"/>
                <a:gd name="T18" fmla="*/ 521 w 522"/>
                <a:gd name="T19" fmla="*/ 10 h 22"/>
                <a:gd name="T20" fmla="*/ 511 w 5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2" h="22">
                  <a:moveTo>
                    <a:pt x="511" y="21"/>
                  </a:moveTo>
                  <a:lnTo>
                    <a:pt x="11" y="21"/>
                  </a:lnTo>
                  <a:lnTo>
                    <a:pt x="11" y="21"/>
                  </a:lnTo>
                  <a:cubicBezTo>
                    <a:pt x="5" y="21"/>
                    <a:pt x="0" y="16"/>
                    <a:pt x="0" y="10"/>
                  </a:cubicBezTo>
                  <a:lnTo>
                    <a:pt x="0" y="10"/>
                  </a:lnTo>
                  <a:cubicBezTo>
                    <a:pt x="0" y="5"/>
                    <a:pt x="5" y="0"/>
                    <a:pt x="11" y="0"/>
                  </a:cubicBezTo>
                  <a:lnTo>
                    <a:pt x="511" y="0"/>
                  </a:lnTo>
                  <a:lnTo>
                    <a:pt x="511" y="0"/>
                  </a:lnTo>
                  <a:cubicBezTo>
                    <a:pt x="517" y="0"/>
                    <a:pt x="521" y="5"/>
                    <a:pt x="521" y="10"/>
                  </a:cubicBezTo>
                  <a:lnTo>
                    <a:pt x="521" y="10"/>
                  </a:lnTo>
                  <a:cubicBezTo>
                    <a:pt x="521" y="16"/>
                    <a:pt x="517" y="21"/>
                    <a:pt x="511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3" name="LINE STROKE">
              <a:extLst>
                <a:ext uri="{FF2B5EF4-FFF2-40B4-BE49-F238E27FC236}">
                  <a16:creationId xmlns:a16="http://schemas.microsoft.com/office/drawing/2014/main" id="{1DD9565F-54C1-AD4B-97BD-4B4447881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601" y="8538838"/>
              <a:ext cx="313099" cy="27466"/>
            </a:xfrm>
            <a:custGeom>
              <a:avLst/>
              <a:gdLst>
                <a:gd name="T0" fmla="*/ 239 w 251"/>
                <a:gd name="T1" fmla="*/ 21 h 22"/>
                <a:gd name="T2" fmla="*/ 11 w 251"/>
                <a:gd name="T3" fmla="*/ 21 h 22"/>
                <a:gd name="T4" fmla="*/ 11 w 251"/>
                <a:gd name="T5" fmla="*/ 21 h 22"/>
                <a:gd name="T6" fmla="*/ 0 w 251"/>
                <a:gd name="T7" fmla="*/ 11 h 22"/>
                <a:gd name="T8" fmla="*/ 0 w 251"/>
                <a:gd name="T9" fmla="*/ 11 h 22"/>
                <a:gd name="T10" fmla="*/ 11 w 251"/>
                <a:gd name="T11" fmla="*/ 0 h 22"/>
                <a:gd name="T12" fmla="*/ 239 w 251"/>
                <a:gd name="T13" fmla="*/ 0 h 22"/>
                <a:gd name="T14" fmla="*/ 239 w 251"/>
                <a:gd name="T15" fmla="*/ 0 h 22"/>
                <a:gd name="T16" fmla="*/ 250 w 251"/>
                <a:gd name="T17" fmla="*/ 11 h 22"/>
                <a:gd name="T18" fmla="*/ 250 w 251"/>
                <a:gd name="T19" fmla="*/ 11 h 22"/>
                <a:gd name="T20" fmla="*/ 239 w 251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22">
                  <a:moveTo>
                    <a:pt x="239" y="21"/>
                  </a:moveTo>
                  <a:lnTo>
                    <a:pt x="11" y="21"/>
                  </a:lnTo>
                  <a:lnTo>
                    <a:pt x="11" y="21"/>
                  </a:lnTo>
                  <a:cubicBezTo>
                    <a:pt x="5" y="21"/>
                    <a:pt x="0" y="16"/>
                    <a:pt x="0" y="11"/>
                  </a:cubicBezTo>
                  <a:lnTo>
                    <a:pt x="0" y="11"/>
                  </a:lnTo>
                  <a:cubicBezTo>
                    <a:pt x="0" y="4"/>
                    <a:pt x="5" y="0"/>
                    <a:pt x="11" y="0"/>
                  </a:cubicBezTo>
                  <a:lnTo>
                    <a:pt x="239" y="0"/>
                  </a:lnTo>
                  <a:lnTo>
                    <a:pt x="239" y="0"/>
                  </a:lnTo>
                  <a:cubicBezTo>
                    <a:pt x="245" y="0"/>
                    <a:pt x="250" y="4"/>
                    <a:pt x="250" y="11"/>
                  </a:cubicBezTo>
                  <a:lnTo>
                    <a:pt x="250" y="11"/>
                  </a:lnTo>
                  <a:cubicBezTo>
                    <a:pt x="250" y="16"/>
                    <a:pt x="245" y="21"/>
                    <a:pt x="239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59" name="RECTANGLE">
              <a:extLst>
                <a:ext uri="{FF2B5EF4-FFF2-40B4-BE49-F238E27FC236}">
                  <a16:creationId xmlns:a16="http://schemas.microsoft.com/office/drawing/2014/main" id="{2318FE1B-B3B7-CB42-9BE2-91C4B02B5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81" y="7835742"/>
              <a:ext cx="626195" cy="433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1" name="ARROW">
              <a:extLst>
                <a:ext uri="{FF2B5EF4-FFF2-40B4-BE49-F238E27FC236}">
                  <a16:creationId xmlns:a16="http://schemas.microsoft.com/office/drawing/2014/main" id="{145E1139-4D96-DF49-B5F7-3B5AC7E5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401" y="7924701"/>
              <a:ext cx="468104" cy="261352"/>
            </a:xfrm>
            <a:custGeom>
              <a:avLst/>
              <a:gdLst>
                <a:gd name="connsiteX0" fmla="*/ 425485 w 468104"/>
                <a:gd name="connsiteY0" fmla="*/ 195 h 261352"/>
                <a:gd name="connsiteX1" fmla="*/ 456338 w 468104"/>
                <a:gd name="connsiteY1" fmla="*/ 2730 h 261352"/>
                <a:gd name="connsiteX2" fmla="*/ 467908 w 468104"/>
                <a:gd name="connsiteY2" fmla="*/ 16674 h 261352"/>
                <a:gd name="connsiteX3" fmla="*/ 465337 w 468104"/>
                <a:gd name="connsiteY3" fmla="*/ 52166 h 261352"/>
                <a:gd name="connsiteX4" fmla="*/ 452482 w 468104"/>
                <a:gd name="connsiteY4" fmla="*/ 63575 h 261352"/>
                <a:gd name="connsiteX5" fmla="*/ 439626 w 468104"/>
                <a:gd name="connsiteY5" fmla="*/ 49631 h 261352"/>
                <a:gd name="connsiteX6" fmla="*/ 439865 w 468104"/>
                <a:gd name="connsiteY6" fmla="*/ 45621 h 261352"/>
                <a:gd name="connsiteX7" fmla="*/ 339085 w 468104"/>
                <a:gd name="connsiteY7" fmla="*/ 131583 h 261352"/>
                <a:gd name="connsiteX8" fmla="*/ 320349 w 468104"/>
                <a:gd name="connsiteY8" fmla="*/ 131583 h 261352"/>
                <a:gd name="connsiteX9" fmla="*/ 302862 w 468104"/>
                <a:gd name="connsiteY9" fmla="*/ 109337 h 261352"/>
                <a:gd name="connsiteX10" fmla="*/ 202935 w 468104"/>
                <a:gd name="connsiteY10" fmla="*/ 188434 h 261352"/>
                <a:gd name="connsiteX11" fmla="*/ 185448 w 468104"/>
                <a:gd name="connsiteY11" fmla="*/ 187198 h 261352"/>
                <a:gd name="connsiteX12" fmla="*/ 157968 w 468104"/>
                <a:gd name="connsiteY12" fmla="*/ 155065 h 261352"/>
                <a:gd name="connsiteX13" fmla="*/ 21818 w 468104"/>
                <a:gd name="connsiteY13" fmla="*/ 258881 h 261352"/>
                <a:gd name="connsiteX14" fmla="*/ 13075 w 468104"/>
                <a:gd name="connsiteY14" fmla="*/ 261352 h 261352"/>
                <a:gd name="connsiteX15" fmla="*/ 3082 w 468104"/>
                <a:gd name="connsiteY15" fmla="*/ 256409 h 261352"/>
                <a:gd name="connsiteX16" fmla="*/ 5580 w 468104"/>
                <a:gd name="connsiteY16" fmla="*/ 237870 h 261352"/>
                <a:gd name="connsiteX17" fmla="*/ 150474 w 468104"/>
                <a:gd name="connsiteY17" fmla="*/ 126639 h 261352"/>
                <a:gd name="connsiteX18" fmla="*/ 169210 w 468104"/>
                <a:gd name="connsiteY18" fmla="*/ 129111 h 261352"/>
                <a:gd name="connsiteX19" fmla="*/ 196690 w 468104"/>
                <a:gd name="connsiteY19" fmla="*/ 160009 h 261352"/>
                <a:gd name="connsiteX20" fmla="*/ 296616 w 468104"/>
                <a:gd name="connsiteY20" fmla="*/ 82147 h 261352"/>
                <a:gd name="connsiteX21" fmla="*/ 314104 w 468104"/>
                <a:gd name="connsiteY21" fmla="*/ 83383 h 261352"/>
                <a:gd name="connsiteX22" fmla="*/ 332840 w 468104"/>
                <a:gd name="connsiteY22" fmla="*/ 103157 h 261352"/>
                <a:gd name="connsiteX23" fmla="*/ 422847 w 468104"/>
                <a:gd name="connsiteY23" fmla="*/ 25517 h 261352"/>
                <a:gd name="connsiteX24" fmla="*/ 413593 w 468104"/>
                <a:gd name="connsiteY24" fmla="*/ 21427 h 261352"/>
                <a:gd name="connsiteX25" fmla="*/ 410058 w 468104"/>
                <a:gd name="connsiteY25" fmla="*/ 11603 h 261352"/>
                <a:gd name="connsiteX26" fmla="*/ 425485 w 468104"/>
                <a:gd name="connsiteY26" fmla="*/ 195 h 26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8104" h="261352">
                  <a:moveTo>
                    <a:pt x="425485" y="195"/>
                  </a:moveTo>
                  <a:lnTo>
                    <a:pt x="456338" y="2730"/>
                  </a:lnTo>
                  <a:cubicBezTo>
                    <a:pt x="464051" y="2730"/>
                    <a:pt x="469194" y="9068"/>
                    <a:pt x="467908" y="16674"/>
                  </a:cubicBezTo>
                  <a:lnTo>
                    <a:pt x="465337" y="52166"/>
                  </a:lnTo>
                  <a:cubicBezTo>
                    <a:pt x="465337" y="58504"/>
                    <a:pt x="460195" y="63575"/>
                    <a:pt x="452482" y="63575"/>
                  </a:cubicBezTo>
                  <a:cubicBezTo>
                    <a:pt x="444768" y="63575"/>
                    <a:pt x="439626" y="57237"/>
                    <a:pt x="439626" y="49631"/>
                  </a:cubicBezTo>
                  <a:lnTo>
                    <a:pt x="439865" y="45621"/>
                  </a:lnTo>
                  <a:lnTo>
                    <a:pt x="339085" y="131583"/>
                  </a:lnTo>
                  <a:cubicBezTo>
                    <a:pt x="334089" y="136526"/>
                    <a:pt x="325345" y="136526"/>
                    <a:pt x="320349" y="131583"/>
                  </a:cubicBezTo>
                  <a:lnTo>
                    <a:pt x="302862" y="109337"/>
                  </a:lnTo>
                  <a:lnTo>
                    <a:pt x="202935" y="188434"/>
                  </a:lnTo>
                  <a:cubicBezTo>
                    <a:pt x="197939" y="193378"/>
                    <a:pt x="189195" y="192142"/>
                    <a:pt x="185448" y="187198"/>
                  </a:cubicBezTo>
                  <a:lnTo>
                    <a:pt x="157968" y="155065"/>
                  </a:lnTo>
                  <a:lnTo>
                    <a:pt x="21818" y="258881"/>
                  </a:lnTo>
                  <a:cubicBezTo>
                    <a:pt x="19320" y="260116"/>
                    <a:pt x="16822" y="261352"/>
                    <a:pt x="13075" y="261352"/>
                  </a:cubicBezTo>
                  <a:cubicBezTo>
                    <a:pt x="9327" y="261352"/>
                    <a:pt x="5580" y="258881"/>
                    <a:pt x="3082" y="256409"/>
                  </a:cubicBezTo>
                  <a:cubicBezTo>
                    <a:pt x="-1914" y="251465"/>
                    <a:pt x="-665" y="242814"/>
                    <a:pt x="5580" y="237870"/>
                  </a:cubicBezTo>
                  <a:lnTo>
                    <a:pt x="150474" y="126639"/>
                  </a:lnTo>
                  <a:cubicBezTo>
                    <a:pt x="155470" y="122932"/>
                    <a:pt x="164214" y="122932"/>
                    <a:pt x="169210" y="129111"/>
                  </a:cubicBezTo>
                  <a:lnTo>
                    <a:pt x="196690" y="160009"/>
                  </a:lnTo>
                  <a:lnTo>
                    <a:pt x="296616" y="82147"/>
                  </a:lnTo>
                  <a:cubicBezTo>
                    <a:pt x="301613" y="77203"/>
                    <a:pt x="309107" y="77203"/>
                    <a:pt x="314104" y="83383"/>
                  </a:cubicBezTo>
                  <a:lnTo>
                    <a:pt x="332840" y="103157"/>
                  </a:lnTo>
                  <a:lnTo>
                    <a:pt x="422847" y="25517"/>
                  </a:lnTo>
                  <a:lnTo>
                    <a:pt x="413593" y="21427"/>
                  </a:lnTo>
                  <a:cubicBezTo>
                    <a:pt x="411344" y="18892"/>
                    <a:pt x="410058" y="15406"/>
                    <a:pt x="410058" y="11603"/>
                  </a:cubicBezTo>
                  <a:cubicBezTo>
                    <a:pt x="411344" y="3998"/>
                    <a:pt x="417772" y="-1073"/>
                    <a:pt x="425485" y="1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4" name="STROKE LINE">
              <a:extLst>
                <a:ext uri="{FF2B5EF4-FFF2-40B4-BE49-F238E27FC236}">
                  <a16:creationId xmlns:a16="http://schemas.microsoft.com/office/drawing/2014/main" id="{F1CD3B97-AB6D-DF4B-AC25-43E8E0FF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905" y="7044760"/>
              <a:ext cx="131830" cy="258170"/>
            </a:xfrm>
            <a:custGeom>
              <a:avLst/>
              <a:gdLst>
                <a:gd name="T0" fmla="*/ 95 w 107"/>
                <a:gd name="T1" fmla="*/ 205 h 206"/>
                <a:gd name="T2" fmla="*/ 95 w 107"/>
                <a:gd name="T3" fmla="*/ 205 h 206"/>
                <a:gd name="T4" fmla="*/ 85 w 107"/>
                <a:gd name="T5" fmla="*/ 198 h 206"/>
                <a:gd name="T6" fmla="*/ 85 w 107"/>
                <a:gd name="T7" fmla="*/ 198 h 206"/>
                <a:gd name="T8" fmla="*/ 3 w 107"/>
                <a:gd name="T9" fmla="*/ 16 h 206"/>
                <a:gd name="T10" fmla="*/ 3 w 107"/>
                <a:gd name="T11" fmla="*/ 16 h 206"/>
                <a:gd name="T12" fmla="*/ 6 w 107"/>
                <a:gd name="T13" fmla="*/ 2 h 206"/>
                <a:gd name="T14" fmla="*/ 6 w 107"/>
                <a:gd name="T15" fmla="*/ 2 h 206"/>
                <a:gd name="T16" fmla="*/ 20 w 107"/>
                <a:gd name="T17" fmla="*/ 6 h 206"/>
                <a:gd name="T18" fmla="*/ 20 w 107"/>
                <a:gd name="T19" fmla="*/ 6 h 206"/>
                <a:gd name="T20" fmla="*/ 104 w 107"/>
                <a:gd name="T21" fmla="*/ 192 h 206"/>
                <a:gd name="T22" fmla="*/ 104 w 107"/>
                <a:gd name="T23" fmla="*/ 192 h 206"/>
                <a:gd name="T24" fmla="*/ 97 w 107"/>
                <a:gd name="T25" fmla="*/ 205 h 206"/>
                <a:gd name="T26" fmla="*/ 97 w 107"/>
                <a:gd name="T27" fmla="*/ 205 h 206"/>
                <a:gd name="T28" fmla="*/ 95 w 107"/>
                <a:gd name="T29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206">
                  <a:moveTo>
                    <a:pt x="95" y="205"/>
                  </a:moveTo>
                  <a:lnTo>
                    <a:pt x="95" y="205"/>
                  </a:lnTo>
                  <a:cubicBezTo>
                    <a:pt x="90" y="205"/>
                    <a:pt x="86" y="202"/>
                    <a:pt x="85" y="198"/>
                  </a:cubicBezTo>
                  <a:lnTo>
                    <a:pt x="85" y="198"/>
                  </a:lnTo>
                  <a:cubicBezTo>
                    <a:pt x="65" y="134"/>
                    <a:pt x="38" y="73"/>
                    <a:pt x="3" y="16"/>
                  </a:cubicBezTo>
                  <a:lnTo>
                    <a:pt x="3" y="16"/>
                  </a:lnTo>
                  <a:cubicBezTo>
                    <a:pt x="0" y="11"/>
                    <a:pt x="1" y="5"/>
                    <a:pt x="6" y="2"/>
                  </a:cubicBezTo>
                  <a:lnTo>
                    <a:pt x="6" y="2"/>
                  </a:lnTo>
                  <a:cubicBezTo>
                    <a:pt x="11" y="0"/>
                    <a:pt x="17" y="1"/>
                    <a:pt x="20" y="6"/>
                  </a:cubicBezTo>
                  <a:lnTo>
                    <a:pt x="20" y="6"/>
                  </a:lnTo>
                  <a:cubicBezTo>
                    <a:pt x="56" y="64"/>
                    <a:pt x="84" y="126"/>
                    <a:pt x="104" y="192"/>
                  </a:cubicBezTo>
                  <a:lnTo>
                    <a:pt x="104" y="192"/>
                  </a:lnTo>
                  <a:cubicBezTo>
                    <a:pt x="106" y="197"/>
                    <a:pt x="103" y="203"/>
                    <a:pt x="97" y="205"/>
                  </a:cubicBezTo>
                  <a:lnTo>
                    <a:pt x="97" y="205"/>
                  </a:lnTo>
                  <a:cubicBezTo>
                    <a:pt x="96" y="205"/>
                    <a:pt x="96" y="205"/>
                    <a:pt x="95" y="2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5" name="STROKE LINE">
              <a:extLst>
                <a:ext uri="{FF2B5EF4-FFF2-40B4-BE49-F238E27FC236}">
                  <a16:creationId xmlns:a16="http://schemas.microsoft.com/office/drawing/2014/main" id="{3CB8ADC7-2BF6-8741-9F9E-53DD6405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675" y="7006311"/>
              <a:ext cx="142816" cy="252675"/>
            </a:xfrm>
            <a:custGeom>
              <a:avLst/>
              <a:gdLst>
                <a:gd name="T0" fmla="*/ 11 w 116"/>
                <a:gd name="T1" fmla="*/ 202 h 203"/>
                <a:gd name="T2" fmla="*/ 11 w 116"/>
                <a:gd name="T3" fmla="*/ 202 h 203"/>
                <a:gd name="T4" fmla="*/ 8 w 116"/>
                <a:gd name="T5" fmla="*/ 201 h 203"/>
                <a:gd name="T6" fmla="*/ 8 w 116"/>
                <a:gd name="T7" fmla="*/ 201 h 203"/>
                <a:gd name="T8" fmla="*/ 2 w 116"/>
                <a:gd name="T9" fmla="*/ 189 h 203"/>
                <a:gd name="T10" fmla="*/ 2 w 116"/>
                <a:gd name="T11" fmla="*/ 189 h 203"/>
                <a:gd name="T12" fmla="*/ 95 w 116"/>
                <a:gd name="T13" fmla="*/ 6 h 203"/>
                <a:gd name="T14" fmla="*/ 95 w 116"/>
                <a:gd name="T15" fmla="*/ 6 h 203"/>
                <a:gd name="T16" fmla="*/ 109 w 116"/>
                <a:gd name="T17" fmla="*/ 3 h 203"/>
                <a:gd name="T18" fmla="*/ 109 w 116"/>
                <a:gd name="T19" fmla="*/ 3 h 203"/>
                <a:gd name="T20" fmla="*/ 111 w 116"/>
                <a:gd name="T21" fmla="*/ 17 h 203"/>
                <a:gd name="T22" fmla="*/ 111 w 116"/>
                <a:gd name="T23" fmla="*/ 17 h 203"/>
                <a:gd name="T24" fmla="*/ 21 w 116"/>
                <a:gd name="T25" fmla="*/ 195 h 203"/>
                <a:gd name="T26" fmla="*/ 21 w 116"/>
                <a:gd name="T27" fmla="*/ 195 h 203"/>
                <a:gd name="T28" fmla="*/ 11 w 116"/>
                <a:gd name="T29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203">
                  <a:moveTo>
                    <a:pt x="11" y="202"/>
                  </a:moveTo>
                  <a:lnTo>
                    <a:pt x="11" y="202"/>
                  </a:lnTo>
                  <a:cubicBezTo>
                    <a:pt x="10" y="202"/>
                    <a:pt x="9" y="202"/>
                    <a:pt x="8" y="201"/>
                  </a:cubicBezTo>
                  <a:lnTo>
                    <a:pt x="8" y="201"/>
                  </a:lnTo>
                  <a:cubicBezTo>
                    <a:pt x="2" y="200"/>
                    <a:pt x="0" y="193"/>
                    <a:pt x="2" y="189"/>
                  </a:cubicBezTo>
                  <a:lnTo>
                    <a:pt x="2" y="189"/>
                  </a:lnTo>
                  <a:cubicBezTo>
                    <a:pt x="25" y="124"/>
                    <a:pt x="56" y="63"/>
                    <a:pt x="95" y="6"/>
                  </a:cubicBezTo>
                  <a:lnTo>
                    <a:pt x="95" y="6"/>
                  </a:lnTo>
                  <a:cubicBezTo>
                    <a:pt x="98" y="1"/>
                    <a:pt x="104" y="0"/>
                    <a:pt x="109" y="3"/>
                  </a:cubicBezTo>
                  <a:lnTo>
                    <a:pt x="109" y="3"/>
                  </a:lnTo>
                  <a:cubicBezTo>
                    <a:pt x="113" y="7"/>
                    <a:pt x="115" y="13"/>
                    <a:pt x="111" y="17"/>
                  </a:cubicBezTo>
                  <a:lnTo>
                    <a:pt x="111" y="17"/>
                  </a:lnTo>
                  <a:cubicBezTo>
                    <a:pt x="73" y="73"/>
                    <a:pt x="43" y="132"/>
                    <a:pt x="21" y="195"/>
                  </a:cubicBezTo>
                  <a:lnTo>
                    <a:pt x="21" y="195"/>
                  </a:lnTo>
                  <a:cubicBezTo>
                    <a:pt x="19" y="200"/>
                    <a:pt x="15" y="202"/>
                    <a:pt x="11" y="2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6" name="STROKE LINE">
              <a:extLst>
                <a:ext uri="{FF2B5EF4-FFF2-40B4-BE49-F238E27FC236}">
                  <a16:creationId xmlns:a16="http://schemas.microsoft.com/office/drawing/2014/main" id="{8DC79D2B-71B9-D84A-AD94-181A3BCB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301" y="6731664"/>
              <a:ext cx="225212" cy="186760"/>
            </a:xfrm>
            <a:custGeom>
              <a:avLst/>
              <a:gdLst>
                <a:gd name="T0" fmla="*/ 166 w 179"/>
                <a:gd name="T1" fmla="*/ 150 h 151"/>
                <a:gd name="T2" fmla="*/ 166 w 179"/>
                <a:gd name="T3" fmla="*/ 150 h 151"/>
                <a:gd name="T4" fmla="*/ 159 w 179"/>
                <a:gd name="T5" fmla="*/ 146 h 151"/>
                <a:gd name="T6" fmla="*/ 159 w 179"/>
                <a:gd name="T7" fmla="*/ 146 h 151"/>
                <a:gd name="T8" fmla="*/ 6 w 179"/>
                <a:gd name="T9" fmla="*/ 19 h 151"/>
                <a:gd name="T10" fmla="*/ 6 w 179"/>
                <a:gd name="T11" fmla="*/ 19 h 151"/>
                <a:gd name="T12" fmla="*/ 3 w 179"/>
                <a:gd name="T13" fmla="*/ 5 h 151"/>
                <a:gd name="T14" fmla="*/ 3 w 179"/>
                <a:gd name="T15" fmla="*/ 5 h 151"/>
                <a:gd name="T16" fmla="*/ 17 w 179"/>
                <a:gd name="T17" fmla="*/ 2 h 151"/>
                <a:gd name="T18" fmla="*/ 17 w 179"/>
                <a:gd name="T19" fmla="*/ 2 h 151"/>
                <a:gd name="T20" fmla="*/ 174 w 179"/>
                <a:gd name="T21" fmla="*/ 132 h 151"/>
                <a:gd name="T22" fmla="*/ 174 w 179"/>
                <a:gd name="T23" fmla="*/ 132 h 151"/>
                <a:gd name="T24" fmla="*/ 173 w 179"/>
                <a:gd name="T25" fmla="*/ 147 h 151"/>
                <a:gd name="T26" fmla="*/ 173 w 179"/>
                <a:gd name="T27" fmla="*/ 147 h 151"/>
                <a:gd name="T28" fmla="*/ 166 w 179"/>
                <a:gd name="T29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51">
                  <a:moveTo>
                    <a:pt x="166" y="150"/>
                  </a:moveTo>
                  <a:lnTo>
                    <a:pt x="166" y="150"/>
                  </a:lnTo>
                  <a:cubicBezTo>
                    <a:pt x="164" y="150"/>
                    <a:pt x="161" y="148"/>
                    <a:pt x="159" y="146"/>
                  </a:cubicBezTo>
                  <a:lnTo>
                    <a:pt x="159" y="146"/>
                  </a:lnTo>
                  <a:cubicBezTo>
                    <a:pt x="113" y="98"/>
                    <a:pt x="62" y="55"/>
                    <a:pt x="6" y="19"/>
                  </a:cubicBezTo>
                  <a:lnTo>
                    <a:pt x="6" y="19"/>
                  </a:lnTo>
                  <a:cubicBezTo>
                    <a:pt x="1" y="16"/>
                    <a:pt x="0" y="10"/>
                    <a:pt x="3" y="5"/>
                  </a:cubicBezTo>
                  <a:lnTo>
                    <a:pt x="3" y="5"/>
                  </a:lnTo>
                  <a:cubicBezTo>
                    <a:pt x="6" y="1"/>
                    <a:pt x="12" y="0"/>
                    <a:pt x="17" y="2"/>
                  </a:cubicBezTo>
                  <a:lnTo>
                    <a:pt x="17" y="2"/>
                  </a:lnTo>
                  <a:cubicBezTo>
                    <a:pt x="74" y="39"/>
                    <a:pt x="127" y="83"/>
                    <a:pt x="174" y="132"/>
                  </a:cubicBezTo>
                  <a:lnTo>
                    <a:pt x="174" y="132"/>
                  </a:lnTo>
                  <a:cubicBezTo>
                    <a:pt x="178" y="137"/>
                    <a:pt x="178" y="143"/>
                    <a:pt x="173" y="147"/>
                  </a:cubicBezTo>
                  <a:lnTo>
                    <a:pt x="173" y="147"/>
                  </a:lnTo>
                  <a:cubicBezTo>
                    <a:pt x="171" y="148"/>
                    <a:pt x="169" y="150"/>
                    <a:pt x="166" y="1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7" name="STROKE LINE">
              <a:extLst>
                <a:ext uri="{FF2B5EF4-FFF2-40B4-BE49-F238E27FC236}">
                  <a16:creationId xmlns:a16="http://schemas.microsoft.com/office/drawing/2014/main" id="{19AFF37A-A892-A34E-ACF4-8B530D67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869" y="6709692"/>
              <a:ext cx="230703" cy="175774"/>
            </a:xfrm>
            <a:custGeom>
              <a:avLst/>
              <a:gdLst>
                <a:gd name="T0" fmla="*/ 11 w 185"/>
                <a:gd name="T1" fmla="*/ 142 h 143"/>
                <a:gd name="T2" fmla="*/ 11 w 185"/>
                <a:gd name="T3" fmla="*/ 142 h 143"/>
                <a:gd name="T4" fmla="*/ 4 w 185"/>
                <a:gd name="T5" fmla="*/ 139 h 143"/>
                <a:gd name="T6" fmla="*/ 4 w 185"/>
                <a:gd name="T7" fmla="*/ 139 h 143"/>
                <a:gd name="T8" fmla="*/ 4 w 185"/>
                <a:gd name="T9" fmla="*/ 125 h 143"/>
                <a:gd name="T10" fmla="*/ 4 w 185"/>
                <a:gd name="T11" fmla="*/ 125 h 143"/>
                <a:gd name="T12" fmla="*/ 167 w 185"/>
                <a:gd name="T13" fmla="*/ 2 h 143"/>
                <a:gd name="T14" fmla="*/ 167 w 185"/>
                <a:gd name="T15" fmla="*/ 2 h 143"/>
                <a:gd name="T16" fmla="*/ 180 w 185"/>
                <a:gd name="T17" fmla="*/ 6 h 143"/>
                <a:gd name="T18" fmla="*/ 180 w 185"/>
                <a:gd name="T19" fmla="*/ 6 h 143"/>
                <a:gd name="T20" fmla="*/ 177 w 185"/>
                <a:gd name="T21" fmla="*/ 20 h 143"/>
                <a:gd name="T22" fmla="*/ 177 w 185"/>
                <a:gd name="T23" fmla="*/ 20 h 143"/>
                <a:gd name="T24" fmla="*/ 19 w 185"/>
                <a:gd name="T25" fmla="*/ 140 h 143"/>
                <a:gd name="T26" fmla="*/ 19 w 185"/>
                <a:gd name="T27" fmla="*/ 140 h 143"/>
                <a:gd name="T28" fmla="*/ 11 w 185"/>
                <a:gd name="T29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43">
                  <a:moveTo>
                    <a:pt x="11" y="142"/>
                  </a:moveTo>
                  <a:lnTo>
                    <a:pt x="11" y="142"/>
                  </a:lnTo>
                  <a:cubicBezTo>
                    <a:pt x="9" y="142"/>
                    <a:pt x="6" y="142"/>
                    <a:pt x="4" y="139"/>
                  </a:cubicBezTo>
                  <a:lnTo>
                    <a:pt x="4" y="139"/>
                  </a:lnTo>
                  <a:cubicBezTo>
                    <a:pt x="0" y="135"/>
                    <a:pt x="0" y="129"/>
                    <a:pt x="4" y="125"/>
                  </a:cubicBezTo>
                  <a:lnTo>
                    <a:pt x="4" y="125"/>
                  </a:lnTo>
                  <a:cubicBezTo>
                    <a:pt x="53" y="78"/>
                    <a:pt x="108" y="36"/>
                    <a:pt x="167" y="2"/>
                  </a:cubicBezTo>
                  <a:lnTo>
                    <a:pt x="167" y="2"/>
                  </a:lnTo>
                  <a:cubicBezTo>
                    <a:pt x="171" y="0"/>
                    <a:pt x="178" y="1"/>
                    <a:pt x="180" y="6"/>
                  </a:cubicBezTo>
                  <a:lnTo>
                    <a:pt x="180" y="6"/>
                  </a:lnTo>
                  <a:cubicBezTo>
                    <a:pt x="184" y="10"/>
                    <a:pt x="182" y="17"/>
                    <a:pt x="177" y="20"/>
                  </a:cubicBezTo>
                  <a:lnTo>
                    <a:pt x="177" y="20"/>
                  </a:lnTo>
                  <a:cubicBezTo>
                    <a:pt x="119" y="53"/>
                    <a:pt x="66" y="94"/>
                    <a:pt x="19" y="140"/>
                  </a:cubicBezTo>
                  <a:lnTo>
                    <a:pt x="19" y="140"/>
                  </a:lnTo>
                  <a:cubicBezTo>
                    <a:pt x="17" y="142"/>
                    <a:pt x="14" y="142"/>
                    <a:pt x="11" y="1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8" name="STROKE LINE">
              <a:extLst>
                <a:ext uri="{FF2B5EF4-FFF2-40B4-BE49-F238E27FC236}">
                  <a16:creationId xmlns:a16="http://schemas.microsoft.com/office/drawing/2014/main" id="{0036CAEB-DB51-7145-9307-7402E9CA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333" y="6583353"/>
              <a:ext cx="274647" cy="87887"/>
            </a:xfrm>
            <a:custGeom>
              <a:avLst/>
              <a:gdLst>
                <a:gd name="T0" fmla="*/ 206 w 219"/>
                <a:gd name="T1" fmla="*/ 71 h 72"/>
                <a:gd name="T2" fmla="*/ 206 w 219"/>
                <a:gd name="T3" fmla="*/ 71 h 72"/>
                <a:gd name="T4" fmla="*/ 202 w 219"/>
                <a:gd name="T5" fmla="*/ 70 h 72"/>
                <a:gd name="T6" fmla="*/ 202 w 219"/>
                <a:gd name="T7" fmla="*/ 70 h 72"/>
                <a:gd name="T8" fmla="*/ 9 w 219"/>
                <a:gd name="T9" fmla="*/ 21 h 72"/>
                <a:gd name="T10" fmla="*/ 9 w 219"/>
                <a:gd name="T11" fmla="*/ 21 h 72"/>
                <a:gd name="T12" fmla="*/ 1 w 219"/>
                <a:gd name="T13" fmla="*/ 10 h 72"/>
                <a:gd name="T14" fmla="*/ 1 w 219"/>
                <a:gd name="T15" fmla="*/ 10 h 72"/>
                <a:gd name="T16" fmla="*/ 12 w 219"/>
                <a:gd name="T17" fmla="*/ 1 h 72"/>
                <a:gd name="T18" fmla="*/ 12 w 219"/>
                <a:gd name="T19" fmla="*/ 1 h 72"/>
                <a:gd name="T20" fmla="*/ 210 w 219"/>
                <a:gd name="T21" fmla="*/ 51 h 72"/>
                <a:gd name="T22" fmla="*/ 210 w 219"/>
                <a:gd name="T23" fmla="*/ 51 h 72"/>
                <a:gd name="T24" fmla="*/ 216 w 219"/>
                <a:gd name="T25" fmla="*/ 65 h 72"/>
                <a:gd name="T26" fmla="*/ 216 w 219"/>
                <a:gd name="T27" fmla="*/ 65 h 72"/>
                <a:gd name="T28" fmla="*/ 206 w 219"/>
                <a:gd name="T29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72">
                  <a:moveTo>
                    <a:pt x="206" y="71"/>
                  </a:moveTo>
                  <a:lnTo>
                    <a:pt x="206" y="71"/>
                  </a:lnTo>
                  <a:cubicBezTo>
                    <a:pt x="205" y="71"/>
                    <a:pt x="204" y="71"/>
                    <a:pt x="202" y="70"/>
                  </a:cubicBezTo>
                  <a:lnTo>
                    <a:pt x="202" y="70"/>
                  </a:lnTo>
                  <a:cubicBezTo>
                    <a:pt x="141" y="46"/>
                    <a:pt x="75" y="29"/>
                    <a:pt x="9" y="21"/>
                  </a:cubicBezTo>
                  <a:lnTo>
                    <a:pt x="9" y="21"/>
                  </a:lnTo>
                  <a:cubicBezTo>
                    <a:pt x="3" y="21"/>
                    <a:pt x="0" y="16"/>
                    <a:pt x="1" y="10"/>
                  </a:cubicBezTo>
                  <a:lnTo>
                    <a:pt x="1" y="10"/>
                  </a:lnTo>
                  <a:cubicBezTo>
                    <a:pt x="1" y="5"/>
                    <a:pt x="6" y="0"/>
                    <a:pt x="12" y="1"/>
                  </a:cubicBezTo>
                  <a:lnTo>
                    <a:pt x="12" y="1"/>
                  </a:lnTo>
                  <a:cubicBezTo>
                    <a:pt x="79" y="9"/>
                    <a:pt x="146" y="26"/>
                    <a:pt x="210" y="51"/>
                  </a:cubicBezTo>
                  <a:lnTo>
                    <a:pt x="210" y="51"/>
                  </a:lnTo>
                  <a:cubicBezTo>
                    <a:pt x="215" y="53"/>
                    <a:pt x="218" y="59"/>
                    <a:pt x="216" y="65"/>
                  </a:cubicBezTo>
                  <a:lnTo>
                    <a:pt x="216" y="65"/>
                  </a:lnTo>
                  <a:cubicBezTo>
                    <a:pt x="214" y="68"/>
                    <a:pt x="210" y="71"/>
                    <a:pt x="206" y="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69" name="STROKE LINE">
              <a:extLst>
                <a:ext uri="{FF2B5EF4-FFF2-40B4-BE49-F238E27FC236}">
                  <a16:creationId xmlns:a16="http://schemas.microsoft.com/office/drawing/2014/main" id="{1F7A774E-0400-0743-B53C-31DB794B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389" y="6583353"/>
              <a:ext cx="274647" cy="76901"/>
            </a:xfrm>
            <a:custGeom>
              <a:avLst/>
              <a:gdLst>
                <a:gd name="T0" fmla="*/ 11 w 220"/>
                <a:gd name="T1" fmla="*/ 60 h 61"/>
                <a:gd name="T2" fmla="*/ 11 w 220"/>
                <a:gd name="T3" fmla="*/ 60 h 61"/>
                <a:gd name="T4" fmla="*/ 1 w 220"/>
                <a:gd name="T5" fmla="*/ 53 h 61"/>
                <a:gd name="T6" fmla="*/ 1 w 220"/>
                <a:gd name="T7" fmla="*/ 53 h 61"/>
                <a:gd name="T8" fmla="*/ 7 w 220"/>
                <a:gd name="T9" fmla="*/ 40 h 61"/>
                <a:gd name="T10" fmla="*/ 7 w 220"/>
                <a:gd name="T11" fmla="*/ 40 h 61"/>
                <a:gd name="T12" fmla="*/ 181 w 220"/>
                <a:gd name="T13" fmla="*/ 2 h 61"/>
                <a:gd name="T14" fmla="*/ 181 w 220"/>
                <a:gd name="T15" fmla="*/ 2 h 61"/>
                <a:gd name="T16" fmla="*/ 208 w 220"/>
                <a:gd name="T17" fmla="*/ 0 h 61"/>
                <a:gd name="T18" fmla="*/ 208 w 220"/>
                <a:gd name="T19" fmla="*/ 0 h 61"/>
                <a:gd name="T20" fmla="*/ 219 w 220"/>
                <a:gd name="T21" fmla="*/ 9 h 61"/>
                <a:gd name="T22" fmla="*/ 219 w 220"/>
                <a:gd name="T23" fmla="*/ 9 h 61"/>
                <a:gd name="T24" fmla="*/ 209 w 220"/>
                <a:gd name="T25" fmla="*/ 20 h 61"/>
                <a:gd name="T26" fmla="*/ 209 w 220"/>
                <a:gd name="T27" fmla="*/ 20 h 61"/>
                <a:gd name="T28" fmla="*/ 183 w 220"/>
                <a:gd name="T29" fmla="*/ 23 h 61"/>
                <a:gd name="T30" fmla="*/ 183 w 220"/>
                <a:gd name="T31" fmla="*/ 23 h 61"/>
                <a:gd name="T32" fmla="*/ 14 w 220"/>
                <a:gd name="T33" fmla="*/ 60 h 61"/>
                <a:gd name="T34" fmla="*/ 14 w 220"/>
                <a:gd name="T35" fmla="*/ 60 h 61"/>
                <a:gd name="T36" fmla="*/ 11 w 220"/>
                <a:gd name="T37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61">
                  <a:moveTo>
                    <a:pt x="11" y="60"/>
                  </a:moveTo>
                  <a:lnTo>
                    <a:pt x="11" y="60"/>
                  </a:lnTo>
                  <a:cubicBezTo>
                    <a:pt x="7" y="60"/>
                    <a:pt x="3" y="58"/>
                    <a:pt x="1" y="53"/>
                  </a:cubicBezTo>
                  <a:lnTo>
                    <a:pt x="1" y="53"/>
                  </a:lnTo>
                  <a:cubicBezTo>
                    <a:pt x="0" y="48"/>
                    <a:pt x="3" y="42"/>
                    <a:pt x="7" y="40"/>
                  </a:cubicBezTo>
                  <a:lnTo>
                    <a:pt x="7" y="40"/>
                  </a:lnTo>
                  <a:cubicBezTo>
                    <a:pt x="64" y="21"/>
                    <a:pt x="122" y="8"/>
                    <a:pt x="181" y="2"/>
                  </a:cubicBezTo>
                  <a:lnTo>
                    <a:pt x="181" y="2"/>
                  </a:lnTo>
                  <a:cubicBezTo>
                    <a:pt x="190" y="1"/>
                    <a:pt x="199" y="1"/>
                    <a:pt x="208" y="0"/>
                  </a:cubicBezTo>
                  <a:lnTo>
                    <a:pt x="208" y="0"/>
                  </a:lnTo>
                  <a:cubicBezTo>
                    <a:pt x="214" y="0"/>
                    <a:pt x="219" y="4"/>
                    <a:pt x="219" y="9"/>
                  </a:cubicBezTo>
                  <a:lnTo>
                    <a:pt x="219" y="9"/>
                  </a:lnTo>
                  <a:cubicBezTo>
                    <a:pt x="219" y="15"/>
                    <a:pt x="215" y="20"/>
                    <a:pt x="209" y="20"/>
                  </a:cubicBezTo>
                  <a:lnTo>
                    <a:pt x="209" y="20"/>
                  </a:lnTo>
                  <a:cubicBezTo>
                    <a:pt x="201" y="21"/>
                    <a:pt x="192" y="21"/>
                    <a:pt x="183" y="23"/>
                  </a:cubicBezTo>
                  <a:lnTo>
                    <a:pt x="183" y="23"/>
                  </a:lnTo>
                  <a:cubicBezTo>
                    <a:pt x="126" y="29"/>
                    <a:pt x="69" y="41"/>
                    <a:pt x="14" y="60"/>
                  </a:cubicBezTo>
                  <a:lnTo>
                    <a:pt x="14" y="60"/>
                  </a:lnTo>
                  <a:cubicBezTo>
                    <a:pt x="13" y="60"/>
                    <a:pt x="12" y="60"/>
                    <a:pt x="11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0" name="STROKE LINE">
              <a:extLst>
                <a:ext uri="{FF2B5EF4-FFF2-40B4-BE49-F238E27FC236}">
                  <a16:creationId xmlns:a16="http://schemas.microsoft.com/office/drawing/2014/main" id="{1574A3CC-FE01-8546-B082-7B38E5BC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764" y="8494895"/>
              <a:ext cx="27466" cy="137325"/>
            </a:xfrm>
            <a:custGeom>
              <a:avLst/>
              <a:gdLst>
                <a:gd name="T0" fmla="*/ 11 w 22"/>
                <a:gd name="T1" fmla="*/ 108 h 109"/>
                <a:gd name="T2" fmla="*/ 11 w 22"/>
                <a:gd name="T3" fmla="*/ 108 h 109"/>
                <a:gd name="T4" fmla="*/ 0 w 22"/>
                <a:gd name="T5" fmla="*/ 97 h 109"/>
                <a:gd name="T6" fmla="*/ 0 w 22"/>
                <a:gd name="T7" fmla="*/ 11 h 109"/>
                <a:gd name="T8" fmla="*/ 0 w 22"/>
                <a:gd name="T9" fmla="*/ 11 h 109"/>
                <a:gd name="T10" fmla="*/ 11 w 22"/>
                <a:gd name="T11" fmla="*/ 0 h 109"/>
                <a:gd name="T12" fmla="*/ 11 w 22"/>
                <a:gd name="T13" fmla="*/ 0 h 109"/>
                <a:gd name="T14" fmla="*/ 21 w 22"/>
                <a:gd name="T15" fmla="*/ 11 h 109"/>
                <a:gd name="T16" fmla="*/ 21 w 22"/>
                <a:gd name="T17" fmla="*/ 97 h 109"/>
                <a:gd name="T18" fmla="*/ 21 w 22"/>
                <a:gd name="T19" fmla="*/ 97 h 109"/>
                <a:gd name="T20" fmla="*/ 11 w 22"/>
                <a:gd name="T21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09">
                  <a:moveTo>
                    <a:pt x="11" y="108"/>
                  </a:moveTo>
                  <a:lnTo>
                    <a:pt x="11" y="108"/>
                  </a:lnTo>
                  <a:cubicBezTo>
                    <a:pt x="5" y="108"/>
                    <a:pt x="0" y="103"/>
                    <a:pt x="0" y="97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7" y="0"/>
                    <a:pt x="21" y="5"/>
                    <a:pt x="21" y="11"/>
                  </a:cubicBezTo>
                  <a:lnTo>
                    <a:pt x="21" y="97"/>
                  </a:lnTo>
                  <a:lnTo>
                    <a:pt x="21" y="97"/>
                  </a:lnTo>
                  <a:cubicBezTo>
                    <a:pt x="21" y="103"/>
                    <a:pt x="17" y="108"/>
                    <a:pt x="11" y="1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1" name="STROKE LINE">
              <a:extLst>
                <a:ext uri="{FF2B5EF4-FFF2-40B4-BE49-F238E27FC236}">
                  <a16:creationId xmlns:a16="http://schemas.microsoft.com/office/drawing/2014/main" id="{6A5E0E3D-921F-ED43-8F15-6EDA8114D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764" y="7824757"/>
              <a:ext cx="27466" cy="379014"/>
            </a:xfrm>
            <a:custGeom>
              <a:avLst/>
              <a:gdLst>
                <a:gd name="T0" fmla="*/ 11 w 22"/>
                <a:gd name="T1" fmla="*/ 304 h 305"/>
                <a:gd name="T2" fmla="*/ 11 w 22"/>
                <a:gd name="T3" fmla="*/ 304 h 305"/>
                <a:gd name="T4" fmla="*/ 0 w 22"/>
                <a:gd name="T5" fmla="*/ 294 h 305"/>
                <a:gd name="T6" fmla="*/ 0 w 22"/>
                <a:gd name="T7" fmla="*/ 10 h 305"/>
                <a:gd name="T8" fmla="*/ 0 w 22"/>
                <a:gd name="T9" fmla="*/ 10 h 305"/>
                <a:gd name="T10" fmla="*/ 11 w 22"/>
                <a:gd name="T11" fmla="*/ 0 h 305"/>
                <a:gd name="T12" fmla="*/ 11 w 22"/>
                <a:gd name="T13" fmla="*/ 0 h 305"/>
                <a:gd name="T14" fmla="*/ 21 w 22"/>
                <a:gd name="T15" fmla="*/ 10 h 305"/>
                <a:gd name="T16" fmla="*/ 21 w 22"/>
                <a:gd name="T17" fmla="*/ 294 h 305"/>
                <a:gd name="T18" fmla="*/ 21 w 22"/>
                <a:gd name="T19" fmla="*/ 294 h 305"/>
                <a:gd name="T20" fmla="*/ 11 w 22"/>
                <a:gd name="T21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05">
                  <a:moveTo>
                    <a:pt x="11" y="304"/>
                  </a:moveTo>
                  <a:lnTo>
                    <a:pt x="11" y="304"/>
                  </a:lnTo>
                  <a:cubicBezTo>
                    <a:pt x="5" y="304"/>
                    <a:pt x="0" y="300"/>
                    <a:pt x="0" y="294"/>
                  </a:cubicBezTo>
                  <a:lnTo>
                    <a:pt x="0" y="10"/>
                  </a:lnTo>
                  <a:lnTo>
                    <a:pt x="0" y="10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7" y="0"/>
                    <a:pt x="21" y="5"/>
                    <a:pt x="21" y="10"/>
                  </a:cubicBezTo>
                  <a:lnTo>
                    <a:pt x="21" y="294"/>
                  </a:lnTo>
                  <a:lnTo>
                    <a:pt x="21" y="294"/>
                  </a:lnTo>
                  <a:cubicBezTo>
                    <a:pt x="21" y="300"/>
                    <a:pt x="17" y="304"/>
                    <a:pt x="11" y="3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2" name="STROKE LINE">
              <a:extLst>
                <a:ext uri="{FF2B5EF4-FFF2-40B4-BE49-F238E27FC236}">
                  <a16:creationId xmlns:a16="http://schemas.microsoft.com/office/drawing/2014/main" id="{0BC6EE27-2DFD-1B49-ABCF-EE95B8A10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89" y="7627011"/>
              <a:ext cx="27463" cy="148311"/>
            </a:xfrm>
            <a:custGeom>
              <a:avLst/>
              <a:gdLst>
                <a:gd name="T0" fmla="*/ 11 w 23"/>
                <a:gd name="T1" fmla="*/ 116 h 117"/>
                <a:gd name="T2" fmla="*/ 11 w 23"/>
                <a:gd name="T3" fmla="*/ 116 h 117"/>
                <a:gd name="T4" fmla="*/ 0 w 23"/>
                <a:gd name="T5" fmla="*/ 106 h 117"/>
                <a:gd name="T6" fmla="*/ 0 w 23"/>
                <a:gd name="T7" fmla="*/ 11 h 117"/>
                <a:gd name="T8" fmla="*/ 0 w 23"/>
                <a:gd name="T9" fmla="*/ 11 h 117"/>
                <a:gd name="T10" fmla="*/ 11 w 23"/>
                <a:gd name="T11" fmla="*/ 0 h 117"/>
                <a:gd name="T12" fmla="*/ 11 w 23"/>
                <a:gd name="T13" fmla="*/ 0 h 117"/>
                <a:gd name="T14" fmla="*/ 22 w 23"/>
                <a:gd name="T15" fmla="*/ 11 h 117"/>
                <a:gd name="T16" fmla="*/ 22 w 23"/>
                <a:gd name="T17" fmla="*/ 106 h 117"/>
                <a:gd name="T18" fmla="*/ 22 w 23"/>
                <a:gd name="T19" fmla="*/ 106 h 117"/>
                <a:gd name="T20" fmla="*/ 11 w 23"/>
                <a:gd name="T2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17">
                  <a:moveTo>
                    <a:pt x="11" y="116"/>
                  </a:moveTo>
                  <a:lnTo>
                    <a:pt x="11" y="116"/>
                  </a:lnTo>
                  <a:cubicBezTo>
                    <a:pt x="5" y="116"/>
                    <a:pt x="0" y="112"/>
                    <a:pt x="0" y="106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7" y="0"/>
                    <a:pt x="22" y="5"/>
                    <a:pt x="22" y="11"/>
                  </a:cubicBezTo>
                  <a:lnTo>
                    <a:pt x="22" y="106"/>
                  </a:lnTo>
                  <a:lnTo>
                    <a:pt x="22" y="106"/>
                  </a:lnTo>
                  <a:cubicBezTo>
                    <a:pt x="22" y="112"/>
                    <a:pt x="17" y="116"/>
                    <a:pt x="11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3" name="STROKE LINE">
              <a:extLst>
                <a:ext uri="{FF2B5EF4-FFF2-40B4-BE49-F238E27FC236}">
                  <a16:creationId xmlns:a16="http://schemas.microsoft.com/office/drawing/2014/main" id="{B48994B3-7D32-7E44-9DC1-226819DC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89" y="8434474"/>
              <a:ext cx="27463" cy="285633"/>
            </a:xfrm>
            <a:custGeom>
              <a:avLst/>
              <a:gdLst>
                <a:gd name="T0" fmla="*/ 11 w 23"/>
                <a:gd name="T1" fmla="*/ 228 h 229"/>
                <a:gd name="T2" fmla="*/ 11 w 23"/>
                <a:gd name="T3" fmla="*/ 228 h 229"/>
                <a:gd name="T4" fmla="*/ 0 w 23"/>
                <a:gd name="T5" fmla="*/ 217 h 229"/>
                <a:gd name="T6" fmla="*/ 0 w 23"/>
                <a:gd name="T7" fmla="*/ 11 h 229"/>
                <a:gd name="T8" fmla="*/ 0 w 23"/>
                <a:gd name="T9" fmla="*/ 11 h 229"/>
                <a:gd name="T10" fmla="*/ 11 w 23"/>
                <a:gd name="T11" fmla="*/ 0 h 229"/>
                <a:gd name="T12" fmla="*/ 11 w 23"/>
                <a:gd name="T13" fmla="*/ 0 h 229"/>
                <a:gd name="T14" fmla="*/ 22 w 23"/>
                <a:gd name="T15" fmla="*/ 11 h 229"/>
                <a:gd name="T16" fmla="*/ 22 w 23"/>
                <a:gd name="T17" fmla="*/ 217 h 229"/>
                <a:gd name="T18" fmla="*/ 22 w 23"/>
                <a:gd name="T19" fmla="*/ 217 h 229"/>
                <a:gd name="T20" fmla="*/ 11 w 23"/>
                <a:gd name="T21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9">
                  <a:moveTo>
                    <a:pt x="11" y="228"/>
                  </a:moveTo>
                  <a:lnTo>
                    <a:pt x="11" y="228"/>
                  </a:lnTo>
                  <a:cubicBezTo>
                    <a:pt x="5" y="228"/>
                    <a:pt x="0" y="223"/>
                    <a:pt x="0" y="217"/>
                  </a:cubicBezTo>
                  <a:lnTo>
                    <a:pt x="0" y="11"/>
                  </a:ln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1" y="0"/>
                  </a:lnTo>
                  <a:cubicBezTo>
                    <a:pt x="17" y="0"/>
                    <a:pt x="22" y="5"/>
                    <a:pt x="22" y="11"/>
                  </a:cubicBezTo>
                  <a:lnTo>
                    <a:pt x="22" y="217"/>
                  </a:lnTo>
                  <a:lnTo>
                    <a:pt x="22" y="217"/>
                  </a:lnTo>
                  <a:cubicBezTo>
                    <a:pt x="22" y="223"/>
                    <a:pt x="17" y="228"/>
                    <a:pt x="11" y="2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0" name="CIRCLE">
              <a:extLst>
                <a:ext uri="{FF2B5EF4-FFF2-40B4-BE49-F238E27FC236}">
                  <a16:creationId xmlns:a16="http://schemas.microsoft.com/office/drawing/2014/main" id="{6132DC33-A978-7947-9573-E75D3A0C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9" y="6759127"/>
              <a:ext cx="472392" cy="466901"/>
            </a:xfrm>
            <a:custGeom>
              <a:avLst/>
              <a:gdLst>
                <a:gd name="T0" fmla="*/ 189 w 379"/>
                <a:gd name="T1" fmla="*/ 376 h 377"/>
                <a:gd name="T2" fmla="*/ 189 w 379"/>
                <a:gd name="T3" fmla="*/ 376 h 377"/>
                <a:gd name="T4" fmla="*/ 0 w 379"/>
                <a:gd name="T5" fmla="*/ 188 h 377"/>
                <a:gd name="T6" fmla="*/ 0 w 379"/>
                <a:gd name="T7" fmla="*/ 188 h 377"/>
                <a:gd name="T8" fmla="*/ 189 w 379"/>
                <a:gd name="T9" fmla="*/ 0 h 377"/>
                <a:gd name="T10" fmla="*/ 189 w 379"/>
                <a:gd name="T11" fmla="*/ 0 h 377"/>
                <a:gd name="T12" fmla="*/ 378 w 379"/>
                <a:gd name="T13" fmla="*/ 188 h 377"/>
                <a:gd name="T14" fmla="*/ 378 w 379"/>
                <a:gd name="T15" fmla="*/ 188 h 377"/>
                <a:gd name="T16" fmla="*/ 189 w 379"/>
                <a:gd name="T17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9" h="377">
                  <a:moveTo>
                    <a:pt x="189" y="376"/>
                  </a:moveTo>
                  <a:lnTo>
                    <a:pt x="189" y="376"/>
                  </a:lnTo>
                  <a:cubicBezTo>
                    <a:pt x="85" y="376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85" y="0"/>
                    <a:pt x="189" y="0"/>
                  </a:cubicBezTo>
                  <a:lnTo>
                    <a:pt x="189" y="0"/>
                  </a:lnTo>
                  <a:cubicBezTo>
                    <a:pt x="293" y="0"/>
                    <a:pt x="378" y="84"/>
                    <a:pt x="378" y="188"/>
                  </a:cubicBezTo>
                  <a:lnTo>
                    <a:pt x="378" y="188"/>
                  </a:lnTo>
                  <a:cubicBezTo>
                    <a:pt x="378" y="292"/>
                    <a:pt x="293" y="376"/>
                    <a:pt x="189" y="3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1" name="CIRCLE STROKE">
              <a:extLst>
                <a:ext uri="{FF2B5EF4-FFF2-40B4-BE49-F238E27FC236}">
                  <a16:creationId xmlns:a16="http://schemas.microsoft.com/office/drawing/2014/main" id="{ACF0D6F3-F413-0B41-B58F-8D2466CB8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259" y="6748141"/>
              <a:ext cx="494364" cy="494364"/>
            </a:xfrm>
            <a:custGeom>
              <a:avLst/>
              <a:gdLst>
                <a:gd name="T0" fmla="*/ 199 w 399"/>
                <a:gd name="T1" fmla="*/ 0 h 398"/>
                <a:gd name="T2" fmla="*/ 199 w 399"/>
                <a:gd name="T3" fmla="*/ 0 h 398"/>
                <a:gd name="T4" fmla="*/ 0 w 399"/>
                <a:gd name="T5" fmla="*/ 198 h 398"/>
                <a:gd name="T6" fmla="*/ 0 w 399"/>
                <a:gd name="T7" fmla="*/ 198 h 398"/>
                <a:gd name="T8" fmla="*/ 199 w 399"/>
                <a:gd name="T9" fmla="*/ 397 h 398"/>
                <a:gd name="T10" fmla="*/ 199 w 399"/>
                <a:gd name="T11" fmla="*/ 397 h 398"/>
                <a:gd name="T12" fmla="*/ 398 w 399"/>
                <a:gd name="T13" fmla="*/ 198 h 398"/>
                <a:gd name="T14" fmla="*/ 398 w 399"/>
                <a:gd name="T15" fmla="*/ 198 h 398"/>
                <a:gd name="T16" fmla="*/ 199 w 399"/>
                <a:gd name="T17" fmla="*/ 0 h 398"/>
                <a:gd name="T18" fmla="*/ 199 w 399"/>
                <a:gd name="T19" fmla="*/ 21 h 398"/>
                <a:gd name="T20" fmla="*/ 199 w 399"/>
                <a:gd name="T21" fmla="*/ 21 h 398"/>
                <a:gd name="T22" fmla="*/ 377 w 399"/>
                <a:gd name="T23" fmla="*/ 198 h 398"/>
                <a:gd name="T24" fmla="*/ 377 w 399"/>
                <a:gd name="T25" fmla="*/ 198 h 398"/>
                <a:gd name="T26" fmla="*/ 199 w 399"/>
                <a:gd name="T27" fmla="*/ 376 h 398"/>
                <a:gd name="T28" fmla="*/ 199 w 399"/>
                <a:gd name="T29" fmla="*/ 376 h 398"/>
                <a:gd name="T30" fmla="*/ 21 w 399"/>
                <a:gd name="T31" fmla="*/ 198 h 398"/>
                <a:gd name="T32" fmla="*/ 21 w 399"/>
                <a:gd name="T33" fmla="*/ 198 h 398"/>
                <a:gd name="T34" fmla="*/ 199 w 399"/>
                <a:gd name="T35" fmla="*/ 2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9" h="398">
                  <a:moveTo>
                    <a:pt x="199" y="0"/>
                  </a:moveTo>
                  <a:lnTo>
                    <a:pt x="199" y="0"/>
                  </a:lnTo>
                  <a:cubicBezTo>
                    <a:pt x="89" y="0"/>
                    <a:pt x="0" y="89"/>
                    <a:pt x="0" y="198"/>
                  </a:cubicBezTo>
                  <a:lnTo>
                    <a:pt x="0" y="198"/>
                  </a:lnTo>
                  <a:cubicBezTo>
                    <a:pt x="0" y="308"/>
                    <a:pt x="89" y="397"/>
                    <a:pt x="199" y="397"/>
                  </a:cubicBezTo>
                  <a:lnTo>
                    <a:pt x="199" y="397"/>
                  </a:lnTo>
                  <a:cubicBezTo>
                    <a:pt x="309" y="397"/>
                    <a:pt x="398" y="308"/>
                    <a:pt x="398" y="198"/>
                  </a:cubicBezTo>
                  <a:lnTo>
                    <a:pt x="398" y="198"/>
                  </a:lnTo>
                  <a:cubicBezTo>
                    <a:pt x="398" y="89"/>
                    <a:pt x="309" y="0"/>
                    <a:pt x="199" y="0"/>
                  </a:cubicBezTo>
                  <a:close/>
                  <a:moveTo>
                    <a:pt x="199" y="21"/>
                  </a:moveTo>
                  <a:lnTo>
                    <a:pt x="199" y="21"/>
                  </a:lnTo>
                  <a:cubicBezTo>
                    <a:pt x="297" y="21"/>
                    <a:pt x="377" y="100"/>
                    <a:pt x="377" y="198"/>
                  </a:cubicBezTo>
                  <a:lnTo>
                    <a:pt x="377" y="198"/>
                  </a:lnTo>
                  <a:cubicBezTo>
                    <a:pt x="377" y="296"/>
                    <a:pt x="297" y="376"/>
                    <a:pt x="199" y="376"/>
                  </a:cubicBezTo>
                  <a:lnTo>
                    <a:pt x="199" y="376"/>
                  </a:lnTo>
                  <a:cubicBezTo>
                    <a:pt x="101" y="376"/>
                    <a:pt x="21" y="296"/>
                    <a:pt x="21" y="198"/>
                  </a:cubicBezTo>
                  <a:lnTo>
                    <a:pt x="21" y="198"/>
                  </a:lnTo>
                  <a:cubicBezTo>
                    <a:pt x="21" y="100"/>
                    <a:pt x="101" y="21"/>
                    <a:pt x="199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2" name="DOLLAR">
              <a:extLst>
                <a:ext uri="{FF2B5EF4-FFF2-40B4-BE49-F238E27FC236}">
                  <a16:creationId xmlns:a16="http://schemas.microsoft.com/office/drawing/2014/main" id="{E7DE665D-0C1B-B44B-B1FD-8B90845F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541" y="6847014"/>
              <a:ext cx="164788" cy="285633"/>
            </a:xfrm>
            <a:custGeom>
              <a:avLst/>
              <a:gdLst>
                <a:gd name="T0" fmla="*/ 77 w 133"/>
                <a:gd name="T1" fmla="*/ 185 h 231"/>
                <a:gd name="T2" fmla="*/ 77 w 133"/>
                <a:gd name="T3" fmla="*/ 120 h 231"/>
                <a:gd name="T4" fmla="*/ 77 w 133"/>
                <a:gd name="T5" fmla="*/ 120 h 231"/>
                <a:gd name="T6" fmla="*/ 114 w 133"/>
                <a:gd name="T7" fmla="*/ 153 h 231"/>
                <a:gd name="T8" fmla="*/ 114 w 133"/>
                <a:gd name="T9" fmla="*/ 153 h 231"/>
                <a:gd name="T10" fmla="*/ 77 w 133"/>
                <a:gd name="T11" fmla="*/ 185 h 231"/>
                <a:gd name="T12" fmla="*/ 60 w 133"/>
                <a:gd name="T13" fmla="*/ 38 h 231"/>
                <a:gd name="T14" fmla="*/ 60 w 133"/>
                <a:gd name="T15" fmla="*/ 98 h 231"/>
                <a:gd name="T16" fmla="*/ 60 w 133"/>
                <a:gd name="T17" fmla="*/ 98 h 231"/>
                <a:gd name="T18" fmla="*/ 26 w 133"/>
                <a:gd name="T19" fmla="*/ 67 h 231"/>
                <a:gd name="T20" fmla="*/ 26 w 133"/>
                <a:gd name="T21" fmla="*/ 67 h 231"/>
                <a:gd name="T22" fmla="*/ 60 w 133"/>
                <a:gd name="T23" fmla="*/ 38 h 231"/>
                <a:gd name="T24" fmla="*/ 77 w 133"/>
                <a:gd name="T25" fmla="*/ 101 h 231"/>
                <a:gd name="T26" fmla="*/ 77 w 133"/>
                <a:gd name="T27" fmla="*/ 39 h 231"/>
                <a:gd name="T28" fmla="*/ 77 w 133"/>
                <a:gd name="T29" fmla="*/ 39 h 231"/>
                <a:gd name="T30" fmla="*/ 111 w 133"/>
                <a:gd name="T31" fmla="*/ 68 h 231"/>
                <a:gd name="T32" fmla="*/ 111 w 133"/>
                <a:gd name="T33" fmla="*/ 68 h 231"/>
                <a:gd name="T34" fmla="*/ 117 w 133"/>
                <a:gd name="T35" fmla="*/ 73 h 231"/>
                <a:gd name="T36" fmla="*/ 122 w 133"/>
                <a:gd name="T37" fmla="*/ 73 h 231"/>
                <a:gd name="T38" fmla="*/ 122 w 133"/>
                <a:gd name="T39" fmla="*/ 73 h 231"/>
                <a:gd name="T40" fmla="*/ 127 w 133"/>
                <a:gd name="T41" fmla="*/ 70 h 231"/>
                <a:gd name="T42" fmla="*/ 127 w 133"/>
                <a:gd name="T43" fmla="*/ 70 h 231"/>
                <a:gd name="T44" fmla="*/ 128 w 133"/>
                <a:gd name="T45" fmla="*/ 64 h 231"/>
                <a:gd name="T46" fmla="*/ 128 w 133"/>
                <a:gd name="T47" fmla="*/ 64 h 231"/>
                <a:gd name="T48" fmla="*/ 77 w 133"/>
                <a:gd name="T49" fmla="*/ 22 h 231"/>
                <a:gd name="T50" fmla="*/ 77 w 133"/>
                <a:gd name="T51" fmla="*/ 7 h 231"/>
                <a:gd name="T52" fmla="*/ 77 w 133"/>
                <a:gd name="T53" fmla="*/ 7 h 231"/>
                <a:gd name="T54" fmla="*/ 71 w 133"/>
                <a:gd name="T55" fmla="*/ 0 h 231"/>
                <a:gd name="T56" fmla="*/ 66 w 133"/>
                <a:gd name="T57" fmla="*/ 0 h 231"/>
                <a:gd name="T58" fmla="*/ 66 w 133"/>
                <a:gd name="T59" fmla="*/ 0 h 231"/>
                <a:gd name="T60" fmla="*/ 60 w 133"/>
                <a:gd name="T61" fmla="*/ 7 h 231"/>
                <a:gd name="T62" fmla="*/ 60 w 133"/>
                <a:gd name="T63" fmla="*/ 21 h 231"/>
                <a:gd name="T64" fmla="*/ 60 w 133"/>
                <a:gd name="T65" fmla="*/ 21 h 231"/>
                <a:gd name="T66" fmla="*/ 8 w 133"/>
                <a:gd name="T67" fmla="*/ 68 h 231"/>
                <a:gd name="T68" fmla="*/ 8 w 133"/>
                <a:gd name="T69" fmla="*/ 68 h 231"/>
                <a:gd name="T70" fmla="*/ 60 w 133"/>
                <a:gd name="T71" fmla="*/ 116 h 231"/>
                <a:gd name="T72" fmla="*/ 60 w 133"/>
                <a:gd name="T73" fmla="*/ 185 h 231"/>
                <a:gd name="T74" fmla="*/ 60 w 133"/>
                <a:gd name="T75" fmla="*/ 185 h 231"/>
                <a:gd name="T76" fmla="*/ 18 w 133"/>
                <a:gd name="T77" fmla="*/ 152 h 231"/>
                <a:gd name="T78" fmla="*/ 18 w 133"/>
                <a:gd name="T79" fmla="*/ 152 h 231"/>
                <a:gd name="T80" fmla="*/ 12 w 133"/>
                <a:gd name="T81" fmla="*/ 148 h 231"/>
                <a:gd name="T82" fmla="*/ 6 w 133"/>
                <a:gd name="T83" fmla="*/ 148 h 231"/>
                <a:gd name="T84" fmla="*/ 6 w 133"/>
                <a:gd name="T85" fmla="*/ 148 h 231"/>
                <a:gd name="T86" fmla="*/ 2 w 133"/>
                <a:gd name="T87" fmla="*/ 149 h 231"/>
                <a:gd name="T88" fmla="*/ 2 w 133"/>
                <a:gd name="T89" fmla="*/ 149 h 231"/>
                <a:gd name="T90" fmla="*/ 0 w 133"/>
                <a:gd name="T91" fmla="*/ 155 h 231"/>
                <a:gd name="T92" fmla="*/ 0 w 133"/>
                <a:gd name="T93" fmla="*/ 155 h 231"/>
                <a:gd name="T94" fmla="*/ 60 w 133"/>
                <a:gd name="T95" fmla="*/ 203 h 231"/>
                <a:gd name="T96" fmla="*/ 60 w 133"/>
                <a:gd name="T97" fmla="*/ 224 h 231"/>
                <a:gd name="T98" fmla="*/ 60 w 133"/>
                <a:gd name="T99" fmla="*/ 224 h 231"/>
                <a:gd name="T100" fmla="*/ 66 w 133"/>
                <a:gd name="T101" fmla="*/ 230 h 231"/>
                <a:gd name="T102" fmla="*/ 71 w 133"/>
                <a:gd name="T103" fmla="*/ 230 h 231"/>
                <a:gd name="T104" fmla="*/ 71 w 133"/>
                <a:gd name="T105" fmla="*/ 230 h 231"/>
                <a:gd name="T106" fmla="*/ 77 w 133"/>
                <a:gd name="T107" fmla="*/ 224 h 231"/>
                <a:gd name="T108" fmla="*/ 77 w 133"/>
                <a:gd name="T109" fmla="*/ 203 h 231"/>
                <a:gd name="T110" fmla="*/ 77 w 133"/>
                <a:gd name="T111" fmla="*/ 203 h 231"/>
                <a:gd name="T112" fmla="*/ 132 w 133"/>
                <a:gd name="T113" fmla="*/ 153 h 231"/>
                <a:gd name="T114" fmla="*/ 132 w 133"/>
                <a:gd name="T115" fmla="*/ 153 h 231"/>
                <a:gd name="T116" fmla="*/ 77 w 133"/>
                <a:gd name="T117" fmla="*/ 1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" h="231">
                  <a:moveTo>
                    <a:pt x="77" y="185"/>
                  </a:moveTo>
                  <a:lnTo>
                    <a:pt x="77" y="120"/>
                  </a:lnTo>
                  <a:lnTo>
                    <a:pt x="77" y="120"/>
                  </a:lnTo>
                  <a:cubicBezTo>
                    <a:pt x="111" y="127"/>
                    <a:pt x="114" y="141"/>
                    <a:pt x="114" y="153"/>
                  </a:cubicBezTo>
                  <a:lnTo>
                    <a:pt x="114" y="153"/>
                  </a:lnTo>
                  <a:cubicBezTo>
                    <a:pt x="114" y="167"/>
                    <a:pt x="104" y="183"/>
                    <a:pt x="77" y="185"/>
                  </a:cubicBezTo>
                  <a:close/>
                  <a:moveTo>
                    <a:pt x="60" y="38"/>
                  </a:moveTo>
                  <a:lnTo>
                    <a:pt x="60" y="98"/>
                  </a:lnTo>
                  <a:lnTo>
                    <a:pt x="60" y="98"/>
                  </a:lnTo>
                  <a:cubicBezTo>
                    <a:pt x="26" y="90"/>
                    <a:pt x="26" y="77"/>
                    <a:pt x="26" y="67"/>
                  </a:cubicBezTo>
                  <a:lnTo>
                    <a:pt x="26" y="67"/>
                  </a:lnTo>
                  <a:cubicBezTo>
                    <a:pt x="26" y="49"/>
                    <a:pt x="42" y="40"/>
                    <a:pt x="60" y="38"/>
                  </a:cubicBezTo>
                  <a:close/>
                  <a:moveTo>
                    <a:pt x="77" y="101"/>
                  </a:moveTo>
                  <a:lnTo>
                    <a:pt x="77" y="39"/>
                  </a:lnTo>
                  <a:lnTo>
                    <a:pt x="77" y="39"/>
                  </a:lnTo>
                  <a:cubicBezTo>
                    <a:pt x="95" y="42"/>
                    <a:pt x="106" y="51"/>
                    <a:pt x="111" y="68"/>
                  </a:cubicBezTo>
                  <a:lnTo>
                    <a:pt x="111" y="68"/>
                  </a:lnTo>
                  <a:cubicBezTo>
                    <a:pt x="112" y="71"/>
                    <a:pt x="114" y="73"/>
                    <a:pt x="117" y="73"/>
                  </a:cubicBezTo>
                  <a:lnTo>
                    <a:pt x="122" y="73"/>
                  </a:lnTo>
                  <a:lnTo>
                    <a:pt x="122" y="73"/>
                  </a:lnTo>
                  <a:cubicBezTo>
                    <a:pt x="124" y="73"/>
                    <a:pt x="126" y="71"/>
                    <a:pt x="127" y="70"/>
                  </a:cubicBezTo>
                  <a:lnTo>
                    <a:pt x="127" y="70"/>
                  </a:lnTo>
                  <a:cubicBezTo>
                    <a:pt x="128" y="68"/>
                    <a:pt x="129" y="66"/>
                    <a:pt x="128" y="64"/>
                  </a:cubicBezTo>
                  <a:lnTo>
                    <a:pt x="128" y="64"/>
                  </a:lnTo>
                  <a:cubicBezTo>
                    <a:pt x="126" y="55"/>
                    <a:pt x="117" y="27"/>
                    <a:pt x="77" y="22"/>
                  </a:cubicBezTo>
                  <a:lnTo>
                    <a:pt x="77" y="7"/>
                  </a:lnTo>
                  <a:lnTo>
                    <a:pt x="77" y="7"/>
                  </a:lnTo>
                  <a:cubicBezTo>
                    <a:pt x="77" y="3"/>
                    <a:pt x="74" y="0"/>
                    <a:pt x="71" y="0"/>
                  </a:cubicBezTo>
                  <a:lnTo>
                    <a:pt x="66" y="0"/>
                  </a:lnTo>
                  <a:lnTo>
                    <a:pt x="66" y="0"/>
                  </a:lnTo>
                  <a:cubicBezTo>
                    <a:pt x="63" y="0"/>
                    <a:pt x="60" y="3"/>
                    <a:pt x="60" y="7"/>
                  </a:cubicBezTo>
                  <a:lnTo>
                    <a:pt x="60" y="21"/>
                  </a:lnTo>
                  <a:lnTo>
                    <a:pt x="60" y="21"/>
                  </a:lnTo>
                  <a:cubicBezTo>
                    <a:pt x="29" y="23"/>
                    <a:pt x="8" y="42"/>
                    <a:pt x="8" y="68"/>
                  </a:cubicBezTo>
                  <a:lnTo>
                    <a:pt x="8" y="68"/>
                  </a:lnTo>
                  <a:cubicBezTo>
                    <a:pt x="8" y="99"/>
                    <a:pt x="32" y="110"/>
                    <a:pt x="60" y="116"/>
                  </a:cubicBezTo>
                  <a:lnTo>
                    <a:pt x="60" y="185"/>
                  </a:lnTo>
                  <a:lnTo>
                    <a:pt x="60" y="185"/>
                  </a:lnTo>
                  <a:cubicBezTo>
                    <a:pt x="37" y="183"/>
                    <a:pt x="23" y="172"/>
                    <a:pt x="18" y="152"/>
                  </a:cubicBezTo>
                  <a:lnTo>
                    <a:pt x="18" y="152"/>
                  </a:lnTo>
                  <a:cubicBezTo>
                    <a:pt x="17" y="149"/>
                    <a:pt x="14" y="148"/>
                    <a:pt x="12" y="148"/>
                  </a:cubicBezTo>
                  <a:lnTo>
                    <a:pt x="6" y="148"/>
                  </a:lnTo>
                  <a:lnTo>
                    <a:pt x="6" y="148"/>
                  </a:lnTo>
                  <a:cubicBezTo>
                    <a:pt x="4" y="148"/>
                    <a:pt x="3" y="148"/>
                    <a:pt x="2" y="149"/>
                  </a:cubicBezTo>
                  <a:lnTo>
                    <a:pt x="2" y="149"/>
                  </a:lnTo>
                  <a:cubicBezTo>
                    <a:pt x="0" y="151"/>
                    <a:pt x="0" y="153"/>
                    <a:pt x="0" y="155"/>
                  </a:cubicBezTo>
                  <a:lnTo>
                    <a:pt x="0" y="155"/>
                  </a:lnTo>
                  <a:cubicBezTo>
                    <a:pt x="6" y="183"/>
                    <a:pt x="27" y="200"/>
                    <a:pt x="60" y="203"/>
                  </a:cubicBezTo>
                  <a:lnTo>
                    <a:pt x="60" y="224"/>
                  </a:lnTo>
                  <a:lnTo>
                    <a:pt x="60" y="224"/>
                  </a:lnTo>
                  <a:cubicBezTo>
                    <a:pt x="60" y="228"/>
                    <a:pt x="63" y="230"/>
                    <a:pt x="66" y="230"/>
                  </a:cubicBezTo>
                  <a:lnTo>
                    <a:pt x="71" y="230"/>
                  </a:lnTo>
                  <a:lnTo>
                    <a:pt x="71" y="230"/>
                  </a:lnTo>
                  <a:cubicBezTo>
                    <a:pt x="74" y="230"/>
                    <a:pt x="77" y="228"/>
                    <a:pt x="77" y="224"/>
                  </a:cubicBezTo>
                  <a:lnTo>
                    <a:pt x="77" y="203"/>
                  </a:lnTo>
                  <a:lnTo>
                    <a:pt x="77" y="203"/>
                  </a:lnTo>
                  <a:cubicBezTo>
                    <a:pt x="111" y="200"/>
                    <a:pt x="132" y="181"/>
                    <a:pt x="132" y="153"/>
                  </a:cubicBezTo>
                  <a:lnTo>
                    <a:pt x="132" y="153"/>
                  </a:lnTo>
                  <a:cubicBezTo>
                    <a:pt x="132" y="126"/>
                    <a:pt x="115" y="110"/>
                    <a:pt x="77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3" name="CIRCLE">
              <a:extLst>
                <a:ext uri="{FF2B5EF4-FFF2-40B4-BE49-F238E27FC236}">
                  <a16:creationId xmlns:a16="http://schemas.microsoft.com/office/drawing/2014/main" id="{1BD8EB2A-F4D7-C147-A6A6-9B2F40AB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293" y="6770113"/>
              <a:ext cx="455915" cy="444929"/>
            </a:xfrm>
            <a:custGeom>
              <a:avLst/>
              <a:gdLst>
                <a:gd name="T0" fmla="*/ 183 w 368"/>
                <a:gd name="T1" fmla="*/ 356 h 357"/>
                <a:gd name="T2" fmla="*/ 183 w 368"/>
                <a:gd name="T3" fmla="*/ 356 h 357"/>
                <a:gd name="T4" fmla="*/ 0 w 368"/>
                <a:gd name="T5" fmla="*/ 178 h 357"/>
                <a:gd name="T6" fmla="*/ 0 w 368"/>
                <a:gd name="T7" fmla="*/ 178 h 357"/>
                <a:gd name="T8" fmla="*/ 183 w 368"/>
                <a:gd name="T9" fmla="*/ 0 h 357"/>
                <a:gd name="T10" fmla="*/ 183 w 368"/>
                <a:gd name="T11" fmla="*/ 0 h 357"/>
                <a:gd name="T12" fmla="*/ 367 w 368"/>
                <a:gd name="T13" fmla="*/ 178 h 357"/>
                <a:gd name="T14" fmla="*/ 367 w 368"/>
                <a:gd name="T15" fmla="*/ 178 h 357"/>
                <a:gd name="T16" fmla="*/ 183 w 368"/>
                <a:gd name="T17" fmla="*/ 35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357">
                  <a:moveTo>
                    <a:pt x="183" y="356"/>
                  </a:moveTo>
                  <a:lnTo>
                    <a:pt x="183" y="356"/>
                  </a:lnTo>
                  <a:cubicBezTo>
                    <a:pt x="82" y="356"/>
                    <a:pt x="0" y="276"/>
                    <a:pt x="0" y="178"/>
                  </a:cubicBezTo>
                  <a:lnTo>
                    <a:pt x="0" y="178"/>
                  </a:lnTo>
                  <a:cubicBezTo>
                    <a:pt x="0" y="79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7" y="79"/>
                    <a:pt x="367" y="178"/>
                  </a:cubicBezTo>
                  <a:lnTo>
                    <a:pt x="367" y="178"/>
                  </a:lnTo>
                  <a:cubicBezTo>
                    <a:pt x="367" y="276"/>
                    <a:pt x="284" y="356"/>
                    <a:pt x="183" y="3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4" name="STROKE CIRCLE">
              <a:extLst>
                <a:ext uri="{FF2B5EF4-FFF2-40B4-BE49-F238E27FC236}">
                  <a16:creationId xmlns:a16="http://schemas.microsoft.com/office/drawing/2014/main" id="{946FFC7B-D9A3-854D-B34A-6F74A4280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307" y="6759127"/>
              <a:ext cx="483378" cy="472392"/>
            </a:xfrm>
            <a:custGeom>
              <a:avLst/>
              <a:gdLst>
                <a:gd name="T0" fmla="*/ 193 w 388"/>
                <a:gd name="T1" fmla="*/ 0 h 378"/>
                <a:gd name="T2" fmla="*/ 193 w 388"/>
                <a:gd name="T3" fmla="*/ 0 h 378"/>
                <a:gd name="T4" fmla="*/ 0 w 388"/>
                <a:gd name="T5" fmla="*/ 188 h 378"/>
                <a:gd name="T6" fmla="*/ 0 w 388"/>
                <a:gd name="T7" fmla="*/ 188 h 378"/>
                <a:gd name="T8" fmla="*/ 193 w 388"/>
                <a:gd name="T9" fmla="*/ 377 h 378"/>
                <a:gd name="T10" fmla="*/ 193 w 388"/>
                <a:gd name="T11" fmla="*/ 377 h 378"/>
                <a:gd name="T12" fmla="*/ 387 w 388"/>
                <a:gd name="T13" fmla="*/ 188 h 378"/>
                <a:gd name="T14" fmla="*/ 387 w 388"/>
                <a:gd name="T15" fmla="*/ 188 h 378"/>
                <a:gd name="T16" fmla="*/ 193 w 388"/>
                <a:gd name="T17" fmla="*/ 0 h 378"/>
                <a:gd name="T18" fmla="*/ 193 w 388"/>
                <a:gd name="T19" fmla="*/ 21 h 378"/>
                <a:gd name="T20" fmla="*/ 193 w 388"/>
                <a:gd name="T21" fmla="*/ 21 h 378"/>
                <a:gd name="T22" fmla="*/ 366 w 388"/>
                <a:gd name="T23" fmla="*/ 188 h 378"/>
                <a:gd name="T24" fmla="*/ 366 w 388"/>
                <a:gd name="T25" fmla="*/ 188 h 378"/>
                <a:gd name="T26" fmla="*/ 193 w 388"/>
                <a:gd name="T27" fmla="*/ 356 h 378"/>
                <a:gd name="T28" fmla="*/ 193 w 388"/>
                <a:gd name="T29" fmla="*/ 356 h 378"/>
                <a:gd name="T30" fmla="*/ 20 w 388"/>
                <a:gd name="T31" fmla="*/ 188 h 378"/>
                <a:gd name="T32" fmla="*/ 20 w 388"/>
                <a:gd name="T33" fmla="*/ 188 h 378"/>
                <a:gd name="T34" fmla="*/ 193 w 388"/>
                <a:gd name="T35" fmla="*/ 2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8" h="378">
                  <a:moveTo>
                    <a:pt x="193" y="0"/>
                  </a:moveTo>
                  <a:lnTo>
                    <a:pt x="193" y="0"/>
                  </a:lnTo>
                  <a:cubicBezTo>
                    <a:pt x="86" y="0"/>
                    <a:pt x="0" y="84"/>
                    <a:pt x="0" y="188"/>
                  </a:cubicBezTo>
                  <a:lnTo>
                    <a:pt x="0" y="188"/>
                  </a:lnTo>
                  <a:cubicBezTo>
                    <a:pt x="0" y="292"/>
                    <a:pt x="86" y="377"/>
                    <a:pt x="193" y="377"/>
                  </a:cubicBezTo>
                  <a:lnTo>
                    <a:pt x="193" y="377"/>
                  </a:lnTo>
                  <a:cubicBezTo>
                    <a:pt x="300" y="377"/>
                    <a:pt x="387" y="292"/>
                    <a:pt x="387" y="188"/>
                  </a:cubicBezTo>
                  <a:lnTo>
                    <a:pt x="387" y="188"/>
                  </a:lnTo>
                  <a:cubicBezTo>
                    <a:pt x="387" y="84"/>
                    <a:pt x="300" y="0"/>
                    <a:pt x="193" y="0"/>
                  </a:cubicBezTo>
                  <a:close/>
                  <a:moveTo>
                    <a:pt x="193" y="21"/>
                  </a:moveTo>
                  <a:lnTo>
                    <a:pt x="193" y="21"/>
                  </a:lnTo>
                  <a:cubicBezTo>
                    <a:pt x="289" y="21"/>
                    <a:pt x="366" y="95"/>
                    <a:pt x="366" y="188"/>
                  </a:cubicBezTo>
                  <a:lnTo>
                    <a:pt x="366" y="188"/>
                  </a:lnTo>
                  <a:cubicBezTo>
                    <a:pt x="366" y="281"/>
                    <a:pt x="289" y="356"/>
                    <a:pt x="193" y="356"/>
                  </a:cubicBezTo>
                  <a:lnTo>
                    <a:pt x="193" y="356"/>
                  </a:lnTo>
                  <a:cubicBezTo>
                    <a:pt x="98" y="356"/>
                    <a:pt x="20" y="281"/>
                    <a:pt x="20" y="188"/>
                  </a:cubicBezTo>
                  <a:lnTo>
                    <a:pt x="20" y="188"/>
                  </a:lnTo>
                  <a:cubicBezTo>
                    <a:pt x="20" y="95"/>
                    <a:pt x="98" y="21"/>
                    <a:pt x="193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5" name="ICON USER">
              <a:extLst>
                <a:ext uri="{FF2B5EF4-FFF2-40B4-BE49-F238E27FC236}">
                  <a16:creationId xmlns:a16="http://schemas.microsoft.com/office/drawing/2014/main" id="{B0567B8F-74BB-9D4D-BE97-F9C637B8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208" y="6912929"/>
              <a:ext cx="324085" cy="291127"/>
            </a:xfrm>
            <a:custGeom>
              <a:avLst/>
              <a:gdLst>
                <a:gd name="T0" fmla="*/ 129 w 260"/>
                <a:gd name="T1" fmla="*/ 232 h 233"/>
                <a:gd name="T2" fmla="*/ 129 w 260"/>
                <a:gd name="T3" fmla="*/ 232 h 233"/>
                <a:gd name="T4" fmla="*/ 259 w 260"/>
                <a:gd name="T5" fmla="*/ 175 h 233"/>
                <a:gd name="T6" fmla="*/ 259 w 260"/>
                <a:gd name="T7" fmla="*/ 175 h 233"/>
                <a:gd name="T8" fmla="*/ 167 w 260"/>
                <a:gd name="T9" fmla="*/ 99 h 233"/>
                <a:gd name="T10" fmla="*/ 167 w 260"/>
                <a:gd name="T11" fmla="*/ 99 h 233"/>
                <a:gd name="T12" fmla="*/ 186 w 260"/>
                <a:gd name="T13" fmla="*/ 57 h 233"/>
                <a:gd name="T14" fmla="*/ 186 w 260"/>
                <a:gd name="T15" fmla="*/ 57 h 233"/>
                <a:gd name="T16" fmla="*/ 129 w 260"/>
                <a:gd name="T17" fmla="*/ 0 h 233"/>
                <a:gd name="T18" fmla="*/ 129 w 260"/>
                <a:gd name="T19" fmla="*/ 0 h 233"/>
                <a:gd name="T20" fmla="*/ 73 w 260"/>
                <a:gd name="T21" fmla="*/ 57 h 233"/>
                <a:gd name="T22" fmla="*/ 73 w 260"/>
                <a:gd name="T23" fmla="*/ 57 h 233"/>
                <a:gd name="T24" fmla="*/ 92 w 260"/>
                <a:gd name="T25" fmla="*/ 99 h 233"/>
                <a:gd name="T26" fmla="*/ 92 w 260"/>
                <a:gd name="T27" fmla="*/ 99 h 233"/>
                <a:gd name="T28" fmla="*/ 0 w 260"/>
                <a:gd name="T29" fmla="*/ 175 h 233"/>
                <a:gd name="T30" fmla="*/ 0 w 260"/>
                <a:gd name="T31" fmla="*/ 175 h 233"/>
                <a:gd name="T32" fmla="*/ 129 w 260"/>
                <a:gd name="T33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233">
                  <a:moveTo>
                    <a:pt x="129" y="232"/>
                  </a:moveTo>
                  <a:lnTo>
                    <a:pt x="129" y="232"/>
                  </a:lnTo>
                  <a:cubicBezTo>
                    <a:pt x="181" y="232"/>
                    <a:pt x="227" y="210"/>
                    <a:pt x="259" y="175"/>
                  </a:cubicBezTo>
                  <a:lnTo>
                    <a:pt x="259" y="175"/>
                  </a:lnTo>
                  <a:cubicBezTo>
                    <a:pt x="240" y="137"/>
                    <a:pt x="206" y="109"/>
                    <a:pt x="167" y="99"/>
                  </a:cubicBezTo>
                  <a:lnTo>
                    <a:pt x="167" y="99"/>
                  </a:lnTo>
                  <a:cubicBezTo>
                    <a:pt x="178" y="89"/>
                    <a:pt x="186" y="74"/>
                    <a:pt x="186" y="57"/>
                  </a:cubicBezTo>
                  <a:lnTo>
                    <a:pt x="186" y="57"/>
                  </a:lnTo>
                  <a:cubicBezTo>
                    <a:pt x="186" y="26"/>
                    <a:pt x="160" y="0"/>
                    <a:pt x="129" y="0"/>
                  </a:cubicBezTo>
                  <a:lnTo>
                    <a:pt x="129" y="0"/>
                  </a:lnTo>
                  <a:cubicBezTo>
                    <a:pt x="98" y="0"/>
                    <a:pt x="73" y="26"/>
                    <a:pt x="73" y="57"/>
                  </a:cubicBezTo>
                  <a:lnTo>
                    <a:pt x="73" y="57"/>
                  </a:lnTo>
                  <a:cubicBezTo>
                    <a:pt x="73" y="74"/>
                    <a:pt x="80" y="89"/>
                    <a:pt x="92" y="99"/>
                  </a:cubicBezTo>
                  <a:lnTo>
                    <a:pt x="92" y="99"/>
                  </a:lnTo>
                  <a:cubicBezTo>
                    <a:pt x="52" y="109"/>
                    <a:pt x="19" y="137"/>
                    <a:pt x="0" y="175"/>
                  </a:cubicBezTo>
                  <a:lnTo>
                    <a:pt x="0" y="175"/>
                  </a:lnTo>
                  <a:cubicBezTo>
                    <a:pt x="32" y="210"/>
                    <a:pt x="77" y="232"/>
                    <a:pt x="129" y="2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6" name="CIRCLE">
              <a:extLst>
                <a:ext uri="{FF2B5EF4-FFF2-40B4-BE49-F238E27FC236}">
                  <a16:creationId xmlns:a16="http://schemas.microsoft.com/office/drawing/2014/main" id="{CA4C1E5C-9BA0-DF41-B06A-914FF42C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700" y="6374622"/>
              <a:ext cx="444926" cy="444929"/>
            </a:xfrm>
            <a:custGeom>
              <a:avLst/>
              <a:gdLst>
                <a:gd name="T0" fmla="*/ 356 w 357"/>
                <a:gd name="T1" fmla="*/ 178 h 356"/>
                <a:gd name="T2" fmla="*/ 356 w 357"/>
                <a:gd name="T3" fmla="*/ 178 h 356"/>
                <a:gd name="T4" fmla="*/ 178 w 357"/>
                <a:gd name="T5" fmla="*/ 355 h 356"/>
                <a:gd name="T6" fmla="*/ 178 w 357"/>
                <a:gd name="T7" fmla="*/ 355 h 356"/>
                <a:gd name="T8" fmla="*/ 0 w 357"/>
                <a:gd name="T9" fmla="*/ 178 h 356"/>
                <a:gd name="T10" fmla="*/ 0 w 357"/>
                <a:gd name="T11" fmla="*/ 178 h 356"/>
                <a:gd name="T12" fmla="*/ 178 w 357"/>
                <a:gd name="T13" fmla="*/ 0 h 356"/>
                <a:gd name="T14" fmla="*/ 178 w 357"/>
                <a:gd name="T15" fmla="*/ 0 h 356"/>
                <a:gd name="T16" fmla="*/ 356 w 357"/>
                <a:gd name="T17" fmla="*/ 1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356" y="178"/>
                  </a:moveTo>
                  <a:lnTo>
                    <a:pt x="356" y="178"/>
                  </a:lnTo>
                  <a:cubicBezTo>
                    <a:pt x="356" y="275"/>
                    <a:pt x="276" y="355"/>
                    <a:pt x="178" y="355"/>
                  </a:cubicBezTo>
                  <a:lnTo>
                    <a:pt x="178" y="355"/>
                  </a:lnTo>
                  <a:cubicBezTo>
                    <a:pt x="79" y="355"/>
                    <a:pt x="0" y="275"/>
                    <a:pt x="0" y="178"/>
                  </a:cubicBezTo>
                  <a:lnTo>
                    <a:pt x="0" y="178"/>
                  </a:lnTo>
                  <a:cubicBezTo>
                    <a:pt x="0" y="79"/>
                    <a:pt x="79" y="0"/>
                    <a:pt x="178" y="0"/>
                  </a:cubicBezTo>
                  <a:lnTo>
                    <a:pt x="178" y="0"/>
                  </a:lnTo>
                  <a:cubicBezTo>
                    <a:pt x="276" y="0"/>
                    <a:pt x="356" y="79"/>
                    <a:pt x="356" y="1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7" name="STROKE CIRCLE">
              <a:extLst>
                <a:ext uri="{FF2B5EF4-FFF2-40B4-BE49-F238E27FC236}">
                  <a16:creationId xmlns:a16="http://schemas.microsoft.com/office/drawing/2014/main" id="{A78EAC68-0F4F-684B-8DC8-C05A1F86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714" y="6363636"/>
              <a:ext cx="466898" cy="472392"/>
            </a:xfrm>
            <a:custGeom>
              <a:avLst/>
              <a:gdLst>
                <a:gd name="T0" fmla="*/ 188 w 377"/>
                <a:gd name="T1" fmla="*/ 21 h 378"/>
                <a:gd name="T2" fmla="*/ 188 w 377"/>
                <a:gd name="T3" fmla="*/ 21 h 378"/>
                <a:gd name="T4" fmla="*/ 20 w 377"/>
                <a:gd name="T5" fmla="*/ 189 h 378"/>
                <a:gd name="T6" fmla="*/ 20 w 377"/>
                <a:gd name="T7" fmla="*/ 189 h 378"/>
                <a:gd name="T8" fmla="*/ 188 w 377"/>
                <a:gd name="T9" fmla="*/ 356 h 378"/>
                <a:gd name="T10" fmla="*/ 188 w 377"/>
                <a:gd name="T11" fmla="*/ 356 h 378"/>
                <a:gd name="T12" fmla="*/ 356 w 377"/>
                <a:gd name="T13" fmla="*/ 189 h 378"/>
                <a:gd name="T14" fmla="*/ 356 w 377"/>
                <a:gd name="T15" fmla="*/ 189 h 378"/>
                <a:gd name="T16" fmla="*/ 188 w 377"/>
                <a:gd name="T17" fmla="*/ 21 h 378"/>
                <a:gd name="T18" fmla="*/ 188 w 377"/>
                <a:gd name="T19" fmla="*/ 377 h 378"/>
                <a:gd name="T20" fmla="*/ 188 w 377"/>
                <a:gd name="T21" fmla="*/ 377 h 378"/>
                <a:gd name="T22" fmla="*/ 0 w 377"/>
                <a:gd name="T23" fmla="*/ 189 h 378"/>
                <a:gd name="T24" fmla="*/ 0 w 377"/>
                <a:gd name="T25" fmla="*/ 189 h 378"/>
                <a:gd name="T26" fmla="*/ 188 w 377"/>
                <a:gd name="T27" fmla="*/ 0 h 378"/>
                <a:gd name="T28" fmla="*/ 188 w 377"/>
                <a:gd name="T29" fmla="*/ 0 h 378"/>
                <a:gd name="T30" fmla="*/ 376 w 377"/>
                <a:gd name="T31" fmla="*/ 189 h 378"/>
                <a:gd name="T32" fmla="*/ 376 w 377"/>
                <a:gd name="T33" fmla="*/ 189 h 378"/>
                <a:gd name="T34" fmla="*/ 188 w 377"/>
                <a:gd name="T35" fmla="*/ 37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7" h="378">
                  <a:moveTo>
                    <a:pt x="188" y="21"/>
                  </a:moveTo>
                  <a:lnTo>
                    <a:pt x="188" y="21"/>
                  </a:lnTo>
                  <a:cubicBezTo>
                    <a:pt x="96" y="21"/>
                    <a:pt x="20" y="96"/>
                    <a:pt x="20" y="189"/>
                  </a:cubicBezTo>
                  <a:lnTo>
                    <a:pt x="20" y="189"/>
                  </a:lnTo>
                  <a:cubicBezTo>
                    <a:pt x="20" y="281"/>
                    <a:pt x="96" y="356"/>
                    <a:pt x="188" y="356"/>
                  </a:cubicBezTo>
                  <a:lnTo>
                    <a:pt x="188" y="356"/>
                  </a:lnTo>
                  <a:cubicBezTo>
                    <a:pt x="280" y="356"/>
                    <a:pt x="356" y="281"/>
                    <a:pt x="356" y="189"/>
                  </a:cubicBezTo>
                  <a:lnTo>
                    <a:pt x="356" y="189"/>
                  </a:lnTo>
                  <a:cubicBezTo>
                    <a:pt x="356" y="96"/>
                    <a:pt x="280" y="21"/>
                    <a:pt x="188" y="21"/>
                  </a:cubicBezTo>
                  <a:close/>
                  <a:moveTo>
                    <a:pt x="188" y="377"/>
                  </a:moveTo>
                  <a:lnTo>
                    <a:pt x="188" y="377"/>
                  </a:lnTo>
                  <a:cubicBezTo>
                    <a:pt x="84" y="377"/>
                    <a:pt x="0" y="292"/>
                    <a:pt x="0" y="189"/>
                  </a:cubicBezTo>
                  <a:lnTo>
                    <a:pt x="0" y="189"/>
                  </a:lnTo>
                  <a:cubicBezTo>
                    <a:pt x="0" y="84"/>
                    <a:pt x="84" y="0"/>
                    <a:pt x="188" y="0"/>
                  </a:cubicBezTo>
                  <a:lnTo>
                    <a:pt x="188" y="0"/>
                  </a:lnTo>
                  <a:cubicBezTo>
                    <a:pt x="292" y="0"/>
                    <a:pt x="376" y="84"/>
                    <a:pt x="376" y="189"/>
                  </a:cubicBezTo>
                  <a:lnTo>
                    <a:pt x="376" y="189"/>
                  </a:lnTo>
                  <a:cubicBezTo>
                    <a:pt x="376" y="292"/>
                    <a:pt x="292" y="377"/>
                    <a:pt x="188" y="3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78" name="GEAR">
              <a:extLst>
                <a:ext uri="{FF2B5EF4-FFF2-40B4-BE49-F238E27FC236}">
                  <a16:creationId xmlns:a16="http://schemas.microsoft.com/office/drawing/2014/main" id="{BA41A4D0-815B-2F4E-AD79-C06C56C8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601" y="6457017"/>
              <a:ext cx="285633" cy="280138"/>
            </a:xfrm>
            <a:custGeom>
              <a:avLst/>
              <a:gdLst>
                <a:gd name="T0" fmla="*/ 159 w 228"/>
                <a:gd name="T1" fmla="*/ 114 h 227"/>
                <a:gd name="T2" fmla="*/ 159 w 228"/>
                <a:gd name="T3" fmla="*/ 114 h 227"/>
                <a:gd name="T4" fmla="*/ 114 w 228"/>
                <a:gd name="T5" fmla="*/ 159 h 227"/>
                <a:gd name="T6" fmla="*/ 114 w 228"/>
                <a:gd name="T7" fmla="*/ 159 h 227"/>
                <a:gd name="T8" fmla="*/ 68 w 228"/>
                <a:gd name="T9" fmla="*/ 114 h 227"/>
                <a:gd name="T10" fmla="*/ 68 w 228"/>
                <a:gd name="T11" fmla="*/ 114 h 227"/>
                <a:gd name="T12" fmla="*/ 114 w 228"/>
                <a:gd name="T13" fmla="*/ 68 h 227"/>
                <a:gd name="T14" fmla="*/ 114 w 228"/>
                <a:gd name="T15" fmla="*/ 68 h 227"/>
                <a:gd name="T16" fmla="*/ 159 w 228"/>
                <a:gd name="T17" fmla="*/ 114 h 227"/>
                <a:gd name="T18" fmla="*/ 200 w 228"/>
                <a:gd name="T19" fmla="*/ 88 h 227"/>
                <a:gd name="T20" fmla="*/ 200 w 228"/>
                <a:gd name="T21" fmla="*/ 88 h 227"/>
                <a:gd name="T22" fmla="*/ 192 w 228"/>
                <a:gd name="T23" fmla="*/ 71 h 227"/>
                <a:gd name="T24" fmla="*/ 212 w 228"/>
                <a:gd name="T25" fmla="*/ 51 h 227"/>
                <a:gd name="T26" fmla="*/ 176 w 228"/>
                <a:gd name="T27" fmla="*/ 15 h 227"/>
                <a:gd name="T28" fmla="*/ 157 w 228"/>
                <a:gd name="T29" fmla="*/ 35 h 227"/>
                <a:gd name="T30" fmla="*/ 157 w 228"/>
                <a:gd name="T31" fmla="*/ 35 h 227"/>
                <a:gd name="T32" fmla="*/ 139 w 228"/>
                <a:gd name="T33" fmla="*/ 27 h 227"/>
                <a:gd name="T34" fmla="*/ 139 w 228"/>
                <a:gd name="T35" fmla="*/ 0 h 227"/>
                <a:gd name="T36" fmla="*/ 88 w 228"/>
                <a:gd name="T37" fmla="*/ 0 h 227"/>
                <a:gd name="T38" fmla="*/ 88 w 228"/>
                <a:gd name="T39" fmla="*/ 27 h 227"/>
                <a:gd name="T40" fmla="*/ 88 w 228"/>
                <a:gd name="T41" fmla="*/ 27 h 227"/>
                <a:gd name="T42" fmla="*/ 71 w 228"/>
                <a:gd name="T43" fmla="*/ 35 h 227"/>
                <a:gd name="T44" fmla="*/ 52 w 228"/>
                <a:gd name="T45" fmla="*/ 15 h 227"/>
                <a:gd name="T46" fmla="*/ 15 w 228"/>
                <a:gd name="T47" fmla="*/ 51 h 227"/>
                <a:gd name="T48" fmla="*/ 35 w 228"/>
                <a:gd name="T49" fmla="*/ 71 h 227"/>
                <a:gd name="T50" fmla="*/ 35 w 228"/>
                <a:gd name="T51" fmla="*/ 71 h 227"/>
                <a:gd name="T52" fmla="*/ 28 w 228"/>
                <a:gd name="T53" fmla="*/ 88 h 227"/>
                <a:gd name="T54" fmla="*/ 0 w 228"/>
                <a:gd name="T55" fmla="*/ 88 h 227"/>
                <a:gd name="T56" fmla="*/ 0 w 228"/>
                <a:gd name="T57" fmla="*/ 139 h 227"/>
                <a:gd name="T58" fmla="*/ 28 w 228"/>
                <a:gd name="T59" fmla="*/ 139 h 227"/>
                <a:gd name="T60" fmla="*/ 28 w 228"/>
                <a:gd name="T61" fmla="*/ 139 h 227"/>
                <a:gd name="T62" fmla="*/ 35 w 228"/>
                <a:gd name="T63" fmla="*/ 156 h 227"/>
                <a:gd name="T64" fmla="*/ 15 w 228"/>
                <a:gd name="T65" fmla="*/ 176 h 227"/>
                <a:gd name="T66" fmla="*/ 52 w 228"/>
                <a:gd name="T67" fmla="*/ 211 h 227"/>
                <a:gd name="T68" fmla="*/ 71 w 228"/>
                <a:gd name="T69" fmla="*/ 192 h 227"/>
                <a:gd name="T70" fmla="*/ 71 w 228"/>
                <a:gd name="T71" fmla="*/ 192 h 227"/>
                <a:gd name="T72" fmla="*/ 88 w 228"/>
                <a:gd name="T73" fmla="*/ 199 h 227"/>
                <a:gd name="T74" fmla="*/ 88 w 228"/>
                <a:gd name="T75" fmla="*/ 226 h 227"/>
                <a:gd name="T76" fmla="*/ 139 w 228"/>
                <a:gd name="T77" fmla="*/ 226 h 227"/>
                <a:gd name="T78" fmla="*/ 139 w 228"/>
                <a:gd name="T79" fmla="*/ 199 h 227"/>
                <a:gd name="T80" fmla="*/ 139 w 228"/>
                <a:gd name="T81" fmla="*/ 199 h 227"/>
                <a:gd name="T82" fmla="*/ 157 w 228"/>
                <a:gd name="T83" fmla="*/ 192 h 227"/>
                <a:gd name="T84" fmla="*/ 176 w 228"/>
                <a:gd name="T85" fmla="*/ 211 h 227"/>
                <a:gd name="T86" fmla="*/ 212 w 228"/>
                <a:gd name="T87" fmla="*/ 176 h 227"/>
                <a:gd name="T88" fmla="*/ 192 w 228"/>
                <a:gd name="T89" fmla="*/ 156 h 227"/>
                <a:gd name="T90" fmla="*/ 192 w 228"/>
                <a:gd name="T91" fmla="*/ 156 h 227"/>
                <a:gd name="T92" fmla="*/ 200 w 228"/>
                <a:gd name="T93" fmla="*/ 139 h 227"/>
                <a:gd name="T94" fmla="*/ 227 w 228"/>
                <a:gd name="T95" fmla="*/ 139 h 227"/>
                <a:gd name="T96" fmla="*/ 227 w 228"/>
                <a:gd name="T97" fmla="*/ 88 h 227"/>
                <a:gd name="T98" fmla="*/ 200 w 228"/>
                <a:gd name="T99" fmla="*/ 8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8" h="227">
                  <a:moveTo>
                    <a:pt x="159" y="114"/>
                  </a:moveTo>
                  <a:lnTo>
                    <a:pt x="159" y="114"/>
                  </a:lnTo>
                  <a:cubicBezTo>
                    <a:pt x="159" y="139"/>
                    <a:pt x="139" y="159"/>
                    <a:pt x="114" y="159"/>
                  </a:cubicBezTo>
                  <a:lnTo>
                    <a:pt x="114" y="159"/>
                  </a:lnTo>
                  <a:cubicBezTo>
                    <a:pt x="89" y="159"/>
                    <a:pt x="68" y="139"/>
                    <a:pt x="68" y="114"/>
                  </a:cubicBezTo>
                  <a:lnTo>
                    <a:pt x="68" y="114"/>
                  </a:lnTo>
                  <a:cubicBezTo>
                    <a:pt x="68" y="88"/>
                    <a:pt x="89" y="68"/>
                    <a:pt x="114" y="68"/>
                  </a:cubicBezTo>
                  <a:lnTo>
                    <a:pt x="114" y="68"/>
                  </a:lnTo>
                  <a:cubicBezTo>
                    <a:pt x="139" y="68"/>
                    <a:pt x="159" y="88"/>
                    <a:pt x="159" y="114"/>
                  </a:cubicBezTo>
                  <a:close/>
                  <a:moveTo>
                    <a:pt x="200" y="88"/>
                  </a:moveTo>
                  <a:lnTo>
                    <a:pt x="200" y="88"/>
                  </a:lnTo>
                  <a:cubicBezTo>
                    <a:pt x="198" y="82"/>
                    <a:pt x="195" y="76"/>
                    <a:pt x="192" y="71"/>
                  </a:cubicBezTo>
                  <a:lnTo>
                    <a:pt x="212" y="51"/>
                  </a:lnTo>
                  <a:lnTo>
                    <a:pt x="176" y="15"/>
                  </a:lnTo>
                  <a:lnTo>
                    <a:pt x="157" y="35"/>
                  </a:lnTo>
                  <a:lnTo>
                    <a:pt x="157" y="35"/>
                  </a:lnTo>
                  <a:cubicBezTo>
                    <a:pt x="151" y="31"/>
                    <a:pt x="145" y="29"/>
                    <a:pt x="139" y="27"/>
                  </a:cubicBezTo>
                  <a:lnTo>
                    <a:pt x="139" y="0"/>
                  </a:lnTo>
                  <a:lnTo>
                    <a:pt x="88" y="0"/>
                  </a:lnTo>
                  <a:lnTo>
                    <a:pt x="88" y="27"/>
                  </a:lnTo>
                  <a:lnTo>
                    <a:pt x="88" y="27"/>
                  </a:lnTo>
                  <a:cubicBezTo>
                    <a:pt x="82" y="29"/>
                    <a:pt x="77" y="31"/>
                    <a:pt x="71" y="35"/>
                  </a:cubicBezTo>
                  <a:lnTo>
                    <a:pt x="52" y="15"/>
                  </a:lnTo>
                  <a:lnTo>
                    <a:pt x="15" y="51"/>
                  </a:lnTo>
                  <a:lnTo>
                    <a:pt x="35" y="71"/>
                  </a:lnTo>
                  <a:lnTo>
                    <a:pt x="35" y="71"/>
                  </a:lnTo>
                  <a:cubicBezTo>
                    <a:pt x="32" y="76"/>
                    <a:pt x="30" y="82"/>
                    <a:pt x="28" y="88"/>
                  </a:cubicBezTo>
                  <a:lnTo>
                    <a:pt x="0" y="88"/>
                  </a:lnTo>
                  <a:lnTo>
                    <a:pt x="0" y="139"/>
                  </a:lnTo>
                  <a:lnTo>
                    <a:pt x="28" y="139"/>
                  </a:lnTo>
                  <a:lnTo>
                    <a:pt x="28" y="139"/>
                  </a:lnTo>
                  <a:cubicBezTo>
                    <a:pt x="30" y="145"/>
                    <a:pt x="32" y="150"/>
                    <a:pt x="35" y="156"/>
                  </a:cubicBezTo>
                  <a:lnTo>
                    <a:pt x="15" y="176"/>
                  </a:lnTo>
                  <a:lnTo>
                    <a:pt x="52" y="211"/>
                  </a:lnTo>
                  <a:lnTo>
                    <a:pt x="71" y="192"/>
                  </a:lnTo>
                  <a:lnTo>
                    <a:pt x="71" y="192"/>
                  </a:lnTo>
                  <a:cubicBezTo>
                    <a:pt x="77" y="195"/>
                    <a:pt x="82" y="197"/>
                    <a:pt x="88" y="199"/>
                  </a:cubicBezTo>
                  <a:lnTo>
                    <a:pt x="88" y="226"/>
                  </a:lnTo>
                  <a:lnTo>
                    <a:pt x="139" y="226"/>
                  </a:lnTo>
                  <a:lnTo>
                    <a:pt x="139" y="199"/>
                  </a:lnTo>
                  <a:lnTo>
                    <a:pt x="139" y="199"/>
                  </a:lnTo>
                  <a:cubicBezTo>
                    <a:pt x="145" y="197"/>
                    <a:pt x="151" y="195"/>
                    <a:pt x="157" y="192"/>
                  </a:cubicBezTo>
                  <a:lnTo>
                    <a:pt x="176" y="211"/>
                  </a:lnTo>
                  <a:lnTo>
                    <a:pt x="212" y="176"/>
                  </a:lnTo>
                  <a:lnTo>
                    <a:pt x="192" y="156"/>
                  </a:lnTo>
                  <a:lnTo>
                    <a:pt x="192" y="156"/>
                  </a:lnTo>
                  <a:cubicBezTo>
                    <a:pt x="195" y="150"/>
                    <a:pt x="198" y="145"/>
                    <a:pt x="200" y="139"/>
                  </a:cubicBezTo>
                  <a:lnTo>
                    <a:pt x="227" y="139"/>
                  </a:lnTo>
                  <a:lnTo>
                    <a:pt x="227" y="88"/>
                  </a:lnTo>
                  <a:lnTo>
                    <a:pt x="200" y="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363" name="BOOKMARK">
              <a:extLst>
                <a:ext uri="{FF2B5EF4-FFF2-40B4-BE49-F238E27FC236}">
                  <a16:creationId xmlns:a16="http://schemas.microsoft.com/office/drawing/2014/main" id="{64A5BB3E-7D84-A34F-997F-C7067329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870" y="7667007"/>
              <a:ext cx="148308" cy="1303384"/>
            </a:xfrm>
            <a:custGeom>
              <a:avLst/>
              <a:gdLst>
                <a:gd name="T0" fmla="*/ 0 w 110"/>
                <a:gd name="T1" fmla="*/ 0 h 1048"/>
                <a:gd name="T2" fmla="*/ 0 w 110"/>
                <a:gd name="T3" fmla="*/ 1047 h 1048"/>
                <a:gd name="T4" fmla="*/ 55 w 110"/>
                <a:gd name="T5" fmla="*/ 1021 h 1048"/>
                <a:gd name="T6" fmla="*/ 109 w 110"/>
                <a:gd name="T7" fmla="*/ 1047 h 1048"/>
                <a:gd name="T8" fmla="*/ 109 w 110"/>
                <a:gd name="T9" fmla="*/ 0 h 1048"/>
                <a:gd name="T10" fmla="*/ 0 w 110"/>
                <a:gd name="T1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48">
                  <a:moveTo>
                    <a:pt x="0" y="0"/>
                  </a:moveTo>
                  <a:lnTo>
                    <a:pt x="0" y="1047"/>
                  </a:lnTo>
                  <a:lnTo>
                    <a:pt x="55" y="1021"/>
                  </a:lnTo>
                  <a:lnTo>
                    <a:pt x="109" y="1047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50" name="LINE CIRCLE A">
            <a:extLst>
              <a:ext uri="{FF2B5EF4-FFF2-40B4-BE49-F238E27FC236}">
                <a16:creationId xmlns:a16="http://schemas.microsoft.com/office/drawing/2014/main" id="{2DF87CF8-BF10-A948-A126-9C9E110D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73" y="5644063"/>
            <a:ext cx="4053787" cy="4053786"/>
          </a:xfrm>
          <a:custGeom>
            <a:avLst/>
            <a:gdLst>
              <a:gd name="T0" fmla="*/ 3252 w 3253"/>
              <a:gd name="T1" fmla="*/ 1626 h 3253"/>
              <a:gd name="T2" fmla="*/ 3252 w 3253"/>
              <a:gd name="T3" fmla="*/ 1626 h 3253"/>
              <a:gd name="T4" fmla="*/ 1626 w 3253"/>
              <a:gd name="T5" fmla="*/ 3252 h 3253"/>
              <a:gd name="T6" fmla="*/ 1626 w 3253"/>
              <a:gd name="T7" fmla="*/ 3252 h 3253"/>
              <a:gd name="T8" fmla="*/ 0 w 3253"/>
              <a:gd name="T9" fmla="*/ 1626 h 3253"/>
              <a:gd name="T10" fmla="*/ 0 w 3253"/>
              <a:gd name="T11" fmla="*/ 1626 h 3253"/>
              <a:gd name="T12" fmla="*/ 1626 w 3253"/>
              <a:gd name="T13" fmla="*/ 0 h 3253"/>
              <a:gd name="T14" fmla="*/ 1626 w 3253"/>
              <a:gd name="T15" fmla="*/ 0 h 3253"/>
              <a:gd name="T16" fmla="*/ 3252 w 3253"/>
              <a:gd name="T17" fmla="*/ 1626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3" h="3253">
                <a:moveTo>
                  <a:pt x="3252" y="1626"/>
                </a:moveTo>
                <a:lnTo>
                  <a:pt x="3252" y="1626"/>
                </a:lnTo>
                <a:cubicBezTo>
                  <a:pt x="3252" y="2523"/>
                  <a:pt x="2524" y="3252"/>
                  <a:pt x="1626" y="3252"/>
                </a:cubicBezTo>
                <a:lnTo>
                  <a:pt x="1626" y="3252"/>
                </a:lnTo>
                <a:cubicBezTo>
                  <a:pt x="727" y="3252"/>
                  <a:pt x="0" y="2523"/>
                  <a:pt x="0" y="1626"/>
                </a:cubicBezTo>
                <a:lnTo>
                  <a:pt x="0" y="1626"/>
                </a:lnTo>
                <a:cubicBezTo>
                  <a:pt x="0" y="728"/>
                  <a:pt x="727" y="0"/>
                  <a:pt x="1626" y="0"/>
                </a:cubicBezTo>
                <a:lnTo>
                  <a:pt x="1626" y="0"/>
                </a:lnTo>
                <a:cubicBezTo>
                  <a:pt x="2524" y="0"/>
                  <a:pt x="3252" y="728"/>
                  <a:pt x="3252" y="1626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4" name="LINE A">
            <a:extLst>
              <a:ext uri="{FF2B5EF4-FFF2-40B4-BE49-F238E27FC236}">
                <a16:creationId xmlns:a16="http://schemas.microsoft.com/office/drawing/2014/main" id="{84FAC39A-0B52-3E45-A19B-A4F122ACA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965" y="9692355"/>
            <a:ext cx="0" cy="631689"/>
          </a:xfrm>
          <a:prstGeom prst="line">
            <a:avLst/>
          </a:prstGeom>
          <a:noFill/>
          <a:ln w="381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" name="TITLE 01">
            <a:extLst>
              <a:ext uri="{FF2B5EF4-FFF2-40B4-BE49-F238E27FC236}">
                <a16:creationId xmlns:a16="http://schemas.microsoft.com/office/drawing/2014/main" id="{05F3D2E8-AA27-C743-BF08-C4173534FCCD}"/>
              </a:ext>
            </a:extLst>
          </p:cNvPr>
          <p:cNvSpPr txBox="1"/>
          <p:nvPr/>
        </p:nvSpPr>
        <p:spPr>
          <a:xfrm>
            <a:off x="2051236" y="10842731"/>
            <a:ext cx="60598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BODY 01">
            <a:extLst>
              <a:ext uri="{FF2B5EF4-FFF2-40B4-BE49-F238E27FC236}">
                <a16:creationId xmlns:a16="http://schemas.microsoft.com/office/drawing/2014/main" id="{80C4BB66-6A30-F847-AC23-5A497E5A113F}"/>
              </a:ext>
            </a:extLst>
          </p:cNvPr>
          <p:cNvSpPr txBox="1"/>
          <p:nvPr/>
        </p:nvSpPr>
        <p:spPr>
          <a:xfrm>
            <a:off x="2051236" y="11500967"/>
            <a:ext cx="605984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1" name="LINE STROKE B">
            <a:extLst>
              <a:ext uri="{FF2B5EF4-FFF2-40B4-BE49-F238E27FC236}">
                <a16:creationId xmlns:a16="http://schemas.microsoft.com/office/drawing/2014/main" id="{90FE9E2C-B552-CF4F-BB7F-AF6DC0D8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683" y="3359002"/>
            <a:ext cx="5080968" cy="2285061"/>
          </a:xfrm>
          <a:custGeom>
            <a:avLst/>
            <a:gdLst>
              <a:gd name="T0" fmla="*/ 0 w 4080"/>
              <a:gd name="T1" fmla="*/ 1834 h 1835"/>
              <a:gd name="T2" fmla="*/ 0 w 4080"/>
              <a:gd name="T3" fmla="*/ 0 h 1835"/>
              <a:gd name="T4" fmla="*/ 4079 w 4080"/>
              <a:gd name="T5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0" h="1835">
                <a:moveTo>
                  <a:pt x="0" y="1834"/>
                </a:moveTo>
                <a:lnTo>
                  <a:pt x="0" y="0"/>
                </a:lnTo>
                <a:lnTo>
                  <a:pt x="4079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2" name="CIRCLE B">
            <a:extLst>
              <a:ext uri="{FF2B5EF4-FFF2-40B4-BE49-F238E27FC236}">
                <a16:creationId xmlns:a16="http://schemas.microsoft.com/office/drawing/2014/main" id="{4A4EF6B5-4904-E542-A802-14E2A32D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3167" y="3743508"/>
            <a:ext cx="1521542" cy="152154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LETTER B">
            <a:extLst>
              <a:ext uri="{FF2B5EF4-FFF2-40B4-BE49-F238E27FC236}">
                <a16:creationId xmlns:a16="http://schemas.microsoft.com/office/drawing/2014/main" id="{3C58D453-DC7A-AD42-8262-4BD9470FC636}"/>
              </a:ext>
            </a:extLst>
          </p:cNvPr>
          <p:cNvSpPr txBox="1"/>
          <p:nvPr/>
        </p:nvSpPr>
        <p:spPr>
          <a:xfrm>
            <a:off x="18587036" y="3902621"/>
            <a:ext cx="1369822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7" name="LINE B">
            <a:extLst>
              <a:ext uri="{FF2B5EF4-FFF2-40B4-BE49-F238E27FC236}">
                <a16:creationId xmlns:a16="http://schemas.microsoft.com/office/drawing/2014/main" id="{93BCB122-299C-4C45-AE0E-57F9E0407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2900" y="7665463"/>
            <a:ext cx="2416892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5" name="LINE B">
            <a:extLst>
              <a:ext uri="{FF2B5EF4-FFF2-40B4-BE49-F238E27FC236}">
                <a16:creationId xmlns:a16="http://schemas.microsoft.com/office/drawing/2014/main" id="{FDBDF8A4-47D1-5747-ACFD-E7626E600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96683" y="9692355"/>
            <a:ext cx="0" cy="631689"/>
          </a:xfrm>
          <a:prstGeom prst="line">
            <a:avLst/>
          </a:pr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0" name="STROKE LINE">
            <a:extLst>
              <a:ext uri="{FF2B5EF4-FFF2-40B4-BE49-F238E27FC236}">
                <a16:creationId xmlns:a16="http://schemas.microsoft.com/office/drawing/2014/main" id="{30796DEA-480C-5241-951B-DAD7D8CE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792" y="5644063"/>
            <a:ext cx="4053787" cy="4053786"/>
          </a:xfrm>
          <a:custGeom>
            <a:avLst/>
            <a:gdLst>
              <a:gd name="T0" fmla="*/ 3253 w 3254"/>
              <a:gd name="T1" fmla="*/ 1626 h 3253"/>
              <a:gd name="T2" fmla="*/ 3253 w 3254"/>
              <a:gd name="T3" fmla="*/ 1626 h 3253"/>
              <a:gd name="T4" fmla="*/ 1627 w 3254"/>
              <a:gd name="T5" fmla="*/ 3252 h 3253"/>
              <a:gd name="T6" fmla="*/ 1627 w 3254"/>
              <a:gd name="T7" fmla="*/ 3252 h 3253"/>
              <a:gd name="T8" fmla="*/ 0 w 3254"/>
              <a:gd name="T9" fmla="*/ 1626 h 3253"/>
              <a:gd name="T10" fmla="*/ 0 w 3254"/>
              <a:gd name="T11" fmla="*/ 1626 h 3253"/>
              <a:gd name="T12" fmla="*/ 1627 w 3254"/>
              <a:gd name="T13" fmla="*/ 0 h 3253"/>
              <a:gd name="T14" fmla="*/ 1627 w 3254"/>
              <a:gd name="T15" fmla="*/ 0 h 3253"/>
              <a:gd name="T16" fmla="*/ 3253 w 3254"/>
              <a:gd name="T17" fmla="*/ 1626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4" h="3253">
                <a:moveTo>
                  <a:pt x="3253" y="1626"/>
                </a:moveTo>
                <a:lnTo>
                  <a:pt x="3253" y="1626"/>
                </a:lnTo>
                <a:cubicBezTo>
                  <a:pt x="3253" y="2523"/>
                  <a:pt x="2525" y="3252"/>
                  <a:pt x="1627" y="3252"/>
                </a:cubicBezTo>
                <a:lnTo>
                  <a:pt x="1627" y="3252"/>
                </a:lnTo>
                <a:cubicBezTo>
                  <a:pt x="729" y="3252"/>
                  <a:pt x="0" y="2523"/>
                  <a:pt x="0" y="1626"/>
                </a:cubicBezTo>
                <a:lnTo>
                  <a:pt x="0" y="1626"/>
                </a:lnTo>
                <a:cubicBezTo>
                  <a:pt x="0" y="728"/>
                  <a:pt x="729" y="0"/>
                  <a:pt x="1627" y="0"/>
                </a:cubicBezTo>
                <a:lnTo>
                  <a:pt x="1627" y="0"/>
                </a:lnTo>
                <a:cubicBezTo>
                  <a:pt x="2525" y="0"/>
                  <a:pt x="3253" y="728"/>
                  <a:pt x="3253" y="1626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360" name="ILUSTRATION B">
            <a:extLst>
              <a:ext uri="{FF2B5EF4-FFF2-40B4-BE49-F238E27FC236}">
                <a16:creationId xmlns:a16="http://schemas.microsoft.com/office/drawing/2014/main" id="{2D14D3AB-0C70-0E49-AD1E-36B6FD19EE56}"/>
              </a:ext>
            </a:extLst>
          </p:cNvPr>
          <p:cNvGrpSpPr/>
          <p:nvPr/>
        </p:nvGrpSpPr>
        <p:grpSpPr>
          <a:xfrm>
            <a:off x="17978379" y="6830537"/>
            <a:ext cx="2631118" cy="1625909"/>
            <a:chOff x="17978379" y="6830537"/>
            <a:chExt cx="2631118" cy="1625909"/>
          </a:xfrm>
        </p:grpSpPr>
        <p:sp>
          <p:nvSpPr>
            <p:cNvPr id="184" name="HAIR">
              <a:extLst>
                <a:ext uri="{FF2B5EF4-FFF2-40B4-BE49-F238E27FC236}">
                  <a16:creationId xmlns:a16="http://schemas.microsoft.com/office/drawing/2014/main" id="{7FA5EFED-FB58-5146-ABE5-CF16DADB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3443" y="7237014"/>
              <a:ext cx="829435" cy="477884"/>
            </a:xfrm>
            <a:custGeom>
              <a:avLst/>
              <a:gdLst>
                <a:gd name="T0" fmla="*/ 82 w 667"/>
                <a:gd name="T1" fmla="*/ 14 h 385"/>
                <a:gd name="T2" fmla="*/ 82 w 667"/>
                <a:gd name="T3" fmla="*/ 14 h 385"/>
                <a:gd name="T4" fmla="*/ 74 w 667"/>
                <a:gd name="T5" fmla="*/ 147 h 385"/>
                <a:gd name="T6" fmla="*/ 74 w 667"/>
                <a:gd name="T7" fmla="*/ 147 h 385"/>
                <a:gd name="T8" fmla="*/ 0 w 667"/>
                <a:gd name="T9" fmla="*/ 304 h 385"/>
                <a:gd name="T10" fmla="*/ 0 w 667"/>
                <a:gd name="T11" fmla="*/ 304 h 385"/>
                <a:gd name="T12" fmla="*/ 338 w 667"/>
                <a:gd name="T13" fmla="*/ 383 h 385"/>
                <a:gd name="T14" fmla="*/ 338 w 667"/>
                <a:gd name="T15" fmla="*/ 383 h 385"/>
                <a:gd name="T16" fmla="*/ 666 w 667"/>
                <a:gd name="T17" fmla="*/ 304 h 385"/>
                <a:gd name="T18" fmla="*/ 666 w 667"/>
                <a:gd name="T19" fmla="*/ 304 h 385"/>
                <a:gd name="T20" fmla="*/ 576 w 667"/>
                <a:gd name="T21" fmla="*/ 167 h 385"/>
                <a:gd name="T22" fmla="*/ 576 w 667"/>
                <a:gd name="T23" fmla="*/ 167 h 385"/>
                <a:gd name="T24" fmla="*/ 482 w 667"/>
                <a:gd name="T25" fmla="*/ 0 h 385"/>
                <a:gd name="T26" fmla="*/ 82 w 667"/>
                <a:gd name="T27" fmla="*/ 1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385">
                  <a:moveTo>
                    <a:pt x="82" y="14"/>
                  </a:moveTo>
                  <a:lnTo>
                    <a:pt x="82" y="14"/>
                  </a:lnTo>
                  <a:cubicBezTo>
                    <a:pt x="82" y="14"/>
                    <a:pt x="91" y="84"/>
                    <a:pt x="74" y="147"/>
                  </a:cubicBezTo>
                  <a:lnTo>
                    <a:pt x="74" y="147"/>
                  </a:lnTo>
                  <a:cubicBezTo>
                    <a:pt x="58" y="202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0" y="304"/>
                    <a:pt x="115" y="384"/>
                    <a:pt x="338" y="383"/>
                  </a:cubicBezTo>
                  <a:lnTo>
                    <a:pt x="338" y="383"/>
                  </a:lnTo>
                  <a:cubicBezTo>
                    <a:pt x="555" y="383"/>
                    <a:pt x="666" y="304"/>
                    <a:pt x="666" y="304"/>
                  </a:cubicBezTo>
                  <a:lnTo>
                    <a:pt x="666" y="304"/>
                  </a:lnTo>
                  <a:cubicBezTo>
                    <a:pt x="666" y="304"/>
                    <a:pt x="598" y="228"/>
                    <a:pt x="576" y="167"/>
                  </a:cubicBezTo>
                  <a:lnTo>
                    <a:pt x="576" y="167"/>
                  </a:lnTo>
                  <a:cubicBezTo>
                    <a:pt x="549" y="91"/>
                    <a:pt x="555" y="39"/>
                    <a:pt x="482" y="0"/>
                  </a:cubicBezTo>
                  <a:lnTo>
                    <a:pt x="82" y="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5" name="FACE">
              <a:extLst>
                <a:ext uri="{FF2B5EF4-FFF2-40B4-BE49-F238E27FC236}">
                  <a16:creationId xmlns:a16="http://schemas.microsoft.com/office/drawing/2014/main" id="{9919CF0E-1083-DB4A-B85B-CA3274EC4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60" y="6967859"/>
              <a:ext cx="472392" cy="686619"/>
            </a:xfrm>
            <a:custGeom>
              <a:avLst/>
              <a:gdLst>
                <a:gd name="T0" fmla="*/ 251 w 379"/>
                <a:gd name="T1" fmla="*/ 552 h 553"/>
                <a:gd name="T2" fmla="*/ 251 w 379"/>
                <a:gd name="T3" fmla="*/ 552 h 553"/>
                <a:gd name="T4" fmla="*/ 378 w 379"/>
                <a:gd name="T5" fmla="*/ 448 h 553"/>
                <a:gd name="T6" fmla="*/ 378 w 379"/>
                <a:gd name="T7" fmla="*/ 448 h 553"/>
                <a:gd name="T8" fmla="*/ 329 w 379"/>
                <a:gd name="T9" fmla="*/ 445 h 553"/>
                <a:gd name="T10" fmla="*/ 329 w 379"/>
                <a:gd name="T11" fmla="*/ 445 h 553"/>
                <a:gd name="T12" fmla="*/ 297 w 379"/>
                <a:gd name="T13" fmla="*/ 295 h 553"/>
                <a:gd name="T14" fmla="*/ 297 w 379"/>
                <a:gd name="T15" fmla="*/ 295 h 553"/>
                <a:gd name="T16" fmla="*/ 297 w 379"/>
                <a:gd name="T17" fmla="*/ 295 h 553"/>
                <a:gd name="T18" fmla="*/ 324 w 379"/>
                <a:gd name="T19" fmla="*/ 172 h 553"/>
                <a:gd name="T20" fmla="*/ 324 w 379"/>
                <a:gd name="T21" fmla="*/ 172 h 553"/>
                <a:gd name="T22" fmla="*/ 157 w 379"/>
                <a:gd name="T23" fmla="*/ 0 h 553"/>
                <a:gd name="T24" fmla="*/ 157 w 379"/>
                <a:gd name="T25" fmla="*/ 0 h 553"/>
                <a:gd name="T26" fmla="*/ 0 w 379"/>
                <a:gd name="T27" fmla="*/ 174 h 553"/>
                <a:gd name="T28" fmla="*/ 0 w 379"/>
                <a:gd name="T29" fmla="*/ 174 h 553"/>
                <a:gd name="T30" fmla="*/ 104 w 379"/>
                <a:gd name="T31" fmla="*/ 386 h 553"/>
                <a:gd name="T32" fmla="*/ 104 w 379"/>
                <a:gd name="T33" fmla="*/ 386 h 553"/>
                <a:gd name="T34" fmla="*/ 151 w 379"/>
                <a:gd name="T35" fmla="*/ 383 h 553"/>
                <a:gd name="T36" fmla="*/ 167 w 379"/>
                <a:gd name="T37" fmla="*/ 454 h 553"/>
                <a:gd name="T38" fmla="*/ 167 w 379"/>
                <a:gd name="T39" fmla="*/ 454 h 553"/>
                <a:gd name="T40" fmla="*/ 116 w 379"/>
                <a:gd name="T41" fmla="*/ 465 h 553"/>
                <a:gd name="T42" fmla="*/ 116 w 379"/>
                <a:gd name="T43" fmla="*/ 465 h 553"/>
                <a:gd name="T44" fmla="*/ 251 w 379"/>
                <a:gd name="T45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9" h="553">
                  <a:moveTo>
                    <a:pt x="251" y="552"/>
                  </a:moveTo>
                  <a:lnTo>
                    <a:pt x="251" y="552"/>
                  </a:lnTo>
                  <a:cubicBezTo>
                    <a:pt x="251" y="552"/>
                    <a:pt x="357" y="525"/>
                    <a:pt x="378" y="448"/>
                  </a:cubicBezTo>
                  <a:lnTo>
                    <a:pt x="378" y="448"/>
                  </a:lnTo>
                  <a:cubicBezTo>
                    <a:pt x="362" y="446"/>
                    <a:pt x="345" y="445"/>
                    <a:pt x="329" y="445"/>
                  </a:cubicBezTo>
                  <a:lnTo>
                    <a:pt x="329" y="445"/>
                  </a:lnTo>
                  <a:lnTo>
                    <a:pt x="297" y="295"/>
                  </a:lnTo>
                  <a:lnTo>
                    <a:pt x="297" y="295"/>
                  </a:lnTo>
                  <a:lnTo>
                    <a:pt x="297" y="295"/>
                  </a:lnTo>
                  <a:cubicBezTo>
                    <a:pt x="316" y="263"/>
                    <a:pt x="326" y="223"/>
                    <a:pt x="324" y="172"/>
                  </a:cubicBezTo>
                  <a:lnTo>
                    <a:pt x="324" y="172"/>
                  </a:lnTo>
                  <a:cubicBezTo>
                    <a:pt x="318" y="22"/>
                    <a:pt x="244" y="0"/>
                    <a:pt x="157" y="0"/>
                  </a:cubicBezTo>
                  <a:lnTo>
                    <a:pt x="157" y="0"/>
                  </a:lnTo>
                  <a:cubicBezTo>
                    <a:pt x="71" y="0"/>
                    <a:pt x="0" y="38"/>
                    <a:pt x="0" y="174"/>
                  </a:cubicBezTo>
                  <a:lnTo>
                    <a:pt x="0" y="174"/>
                  </a:lnTo>
                  <a:cubicBezTo>
                    <a:pt x="0" y="308"/>
                    <a:pt x="17" y="386"/>
                    <a:pt x="104" y="386"/>
                  </a:cubicBezTo>
                  <a:lnTo>
                    <a:pt x="104" y="386"/>
                  </a:lnTo>
                  <a:cubicBezTo>
                    <a:pt x="120" y="386"/>
                    <a:pt x="136" y="385"/>
                    <a:pt x="151" y="383"/>
                  </a:cubicBezTo>
                  <a:lnTo>
                    <a:pt x="167" y="454"/>
                  </a:lnTo>
                  <a:lnTo>
                    <a:pt x="167" y="454"/>
                  </a:lnTo>
                  <a:cubicBezTo>
                    <a:pt x="149" y="457"/>
                    <a:pt x="132" y="461"/>
                    <a:pt x="116" y="465"/>
                  </a:cubicBezTo>
                  <a:lnTo>
                    <a:pt x="116" y="465"/>
                  </a:lnTo>
                  <a:cubicBezTo>
                    <a:pt x="125" y="482"/>
                    <a:pt x="156" y="522"/>
                    <a:pt x="251" y="552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6" name="SHIRT">
              <a:extLst>
                <a:ext uri="{FF2B5EF4-FFF2-40B4-BE49-F238E27FC236}">
                  <a16:creationId xmlns:a16="http://schemas.microsoft.com/office/drawing/2014/main" id="{2EC1B109-8B2E-AE4B-B8D9-5267476D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2037" y="7522647"/>
              <a:ext cx="1532531" cy="917318"/>
            </a:xfrm>
            <a:custGeom>
              <a:avLst/>
              <a:gdLst>
                <a:gd name="T0" fmla="*/ 1100 w 1229"/>
                <a:gd name="T1" fmla="*/ 64 h 736"/>
                <a:gd name="T2" fmla="*/ 1100 w 1229"/>
                <a:gd name="T3" fmla="*/ 64 h 736"/>
                <a:gd name="T4" fmla="*/ 1013 w 1229"/>
                <a:gd name="T5" fmla="*/ 18 h 736"/>
                <a:gd name="T6" fmla="*/ 1013 w 1229"/>
                <a:gd name="T7" fmla="*/ 18 h 736"/>
                <a:gd name="T8" fmla="*/ 865 w 1229"/>
                <a:gd name="T9" fmla="*/ 0 h 736"/>
                <a:gd name="T10" fmla="*/ 865 w 1229"/>
                <a:gd name="T11" fmla="*/ 0 h 736"/>
                <a:gd name="T12" fmla="*/ 738 w 1229"/>
                <a:gd name="T13" fmla="*/ 104 h 736"/>
                <a:gd name="T14" fmla="*/ 738 w 1229"/>
                <a:gd name="T15" fmla="*/ 104 h 736"/>
                <a:gd name="T16" fmla="*/ 603 w 1229"/>
                <a:gd name="T17" fmla="*/ 17 h 736"/>
                <a:gd name="T18" fmla="*/ 603 w 1229"/>
                <a:gd name="T19" fmla="*/ 17 h 736"/>
                <a:gd name="T20" fmla="*/ 538 w 1229"/>
                <a:gd name="T21" fmla="*/ 37 h 736"/>
                <a:gd name="T22" fmla="*/ 538 w 1229"/>
                <a:gd name="T23" fmla="*/ 37 h 736"/>
                <a:gd name="T24" fmla="*/ 297 w 1229"/>
                <a:gd name="T25" fmla="*/ 360 h 736"/>
                <a:gd name="T26" fmla="*/ 0 w 1229"/>
                <a:gd name="T27" fmla="*/ 401 h 736"/>
                <a:gd name="T28" fmla="*/ 13 w 1229"/>
                <a:gd name="T29" fmla="*/ 644 h 736"/>
                <a:gd name="T30" fmla="*/ 13 w 1229"/>
                <a:gd name="T31" fmla="*/ 644 h 736"/>
                <a:gd name="T32" fmla="*/ 342 w 1229"/>
                <a:gd name="T33" fmla="*/ 619 h 736"/>
                <a:gd name="T34" fmla="*/ 342 w 1229"/>
                <a:gd name="T35" fmla="*/ 619 h 736"/>
                <a:gd name="T36" fmla="*/ 517 w 1229"/>
                <a:gd name="T37" fmla="*/ 496 h 736"/>
                <a:gd name="T38" fmla="*/ 539 w 1229"/>
                <a:gd name="T39" fmla="*/ 552 h 736"/>
                <a:gd name="T40" fmla="*/ 539 w 1229"/>
                <a:gd name="T41" fmla="*/ 552 h 736"/>
                <a:gd name="T42" fmla="*/ 548 w 1229"/>
                <a:gd name="T43" fmla="*/ 617 h 736"/>
                <a:gd name="T44" fmla="*/ 537 w 1229"/>
                <a:gd name="T45" fmla="*/ 735 h 736"/>
                <a:gd name="T46" fmla="*/ 1142 w 1229"/>
                <a:gd name="T47" fmla="*/ 735 h 736"/>
                <a:gd name="T48" fmla="*/ 1214 w 1229"/>
                <a:gd name="T49" fmla="*/ 549 h 736"/>
                <a:gd name="T50" fmla="*/ 1214 w 1229"/>
                <a:gd name="T51" fmla="*/ 549 h 736"/>
                <a:gd name="T52" fmla="*/ 1227 w 1229"/>
                <a:gd name="T53" fmla="*/ 472 h 736"/>
                <a:gd name="T54" fmla="*/ 1227 w 1229"/>
                <a:gd name="T55" fmla="*/ 472 h 736"/>
                <a:gd name="T56" fmla="*/ 1219 w 1229"/>
                <a:gd name="T57" fmla="*/ 392 h 736"/>
                <a:gd name="T58" fmla="*/ 1219 w 1229"/>
                <a:gd name="T59" fmla="*/ 392 h 736"/>
                <a:gd name="T60" fmla="*/ 1100 w 1229"/>
                <a:gd name="T61" fmla="*/ 64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9" h="736">
                  <a:moveTo>
                    <a:pt x="1100" y="64"/>
                  </a:moveTo>
                  <a:lnTo>
                    <a:pt x="1100" y="64"/>
                  </a:lnTo>
                  <a:cubicBezTo>
                    <a:pt x="1082" y="31"/>
                    <a:pt x="1032" y="21"/>
                    <a:pt x="1013" y="18"/>
                  </a:cubicBezTo>
                  <a:lnTo>
                    <a:pt x="1013" y="18"/>
                  </a:lnTo>
                  <a:cubicBezTo>
                    <a:pt x="968" y="9"/>
                    <a:pt x="931" y="4"/>
                    <a:pt x="865" y="0"/>
                  </a:cubicBezTo>
                  <a:lnTo>
                    <a:pt x="865" y="0"/>
                  </a:lnTo>
                  <a:cubicBezTo>
                    <a:pt x="844" y="77"/>
                    <a:pt x="738" y="104"/>
                    <a:pt x="738" y="104"/>
                  </a:cubicBezTo>
                  <a:lnTo>
                    <a:pt x="738" y="104"/>
                  </a:lnTo>
                  <a:cubicBezTo>
                    <a:pt x="643" y="74"/>
                    <a:pt x="612" y="34"/>
                    <a:pt x="603" y="17"/>
                  </a:cubicBezTo>
                  <a:lnTo>
                    <a:pt x="603" y="17"/>
                  </a:lnTo>
                  <a:cubicBezTo>
                    <a:pt x="579" y="23"/>
                    <a:pt x="558" y="30"/>
                    <a:pt x="538" y="37"/>
                  </a:cubicBezTo>
                  <a:lnTo>
                    <a:pt x="538" y="37"/>
                  </a:lnTo>
                  <a:cubicBezTo>
                    <a:pt x="427" y="78"/>
                    <a:pt x="297" y="360"/>
                    <a:pt x="297" y="360"/>
                  </a:cubicBezTo>
                  <a:lnTo>
                    <a:pt x="0" y="401"/>
                  </a:lnTo>
                  <a:lnTo>
                    <a:pt x="13" y="644"/>
                  </a:lnTo>
                  <a:lnTo>
                    <a:pt x="13" y="644"/>
                  </a:lnTo>
                  <a:cubicBezTo>
                    <a:pt x="13" y="644"/>
                    <a:pt x="205" y="631"/>
                    <a:pt x="342" y="619"/>
                  </a:cubicBezTo>
                  <a:lnTo>
                    <a:pt x="342" y="619"/>
                  </a:lnTo>
                  <a:cubicBezTo>
                    <a:pt x="479" y="607"/>
                    <a:pt x="517" y="496"/>
                    <a:pt x="517" y="496"/>
                  </a:cubicBezTo>
                  <a:lnTo>
                    <a:pt x="539" y="552"/>
                  </a:lnTo>
                  <a:lnTo>
                    <a:pt x="539" y="552"/>
                  </a:lnTo>
                  <a:cubicBezTo>
                    <a:pt x="547" y="572"/>
                    <a:pt x="550" y="595"/>
                    <a:pt x="548" y="617"/>
                  </a:cubicBezTo>
                  <a:lnTo>
                    <a:pt x="537" y="735"/>
                  </a:lnTo>
                  <a:lnTo>
                    <a:pt x="1142" y="735"/>
                  </a:lnTo>
                  <a:lnTo>
                    <a:pt x="1214" y="549"/>
                  </a:lnTo>
                  <a:lnTo>
                    <a:pt x="1214" y="549"/>
                  </a:lnTo>
                  <a:cubicBezTo>
                    <a:pt x="1222" y="524"/>
                    <a:pt x="1226" y="498"/>
                    <a:pt x="1227" y="472"/>
                  </a:cubicBezTo>
                  <a:lnTo>
                    <a:pt x="1227" y="472"/>
                  </a:lnTo>
                  <a:cubicBezTo>
                    <a:pt x="1228" y="445"/>
                    <a:pt x="1225" y="418"/>
                    <a:pt x="1219" y="392"/>
                  </a:cubicBezTo>
                  <a:lnTo>
                    <a:pt x="1219" y="392"/>
                  </a:lnTo>
                  <a:cubicBezTo>
                    <a:pt x="1187" y="269"/>
                    <a:pt x="1119" y="98"/>
                    <a:pt x="1100" y="6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8" name="SHADOW SHIRT">
              <a:extLst>
                <a:ext uri="{FF2B5EF4-FFF2-40B4-BE49-F238E27FC236}">
                  <a16:creationId xmlns:a16="http://schemas.microsoft.com/office/drawing/2014/main" id="{237F7E16-05F2-7948-A297-A05F452E3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3581" y="7945601"/>
              <a:ext cx="120845" cy="494364"/>
            </a:xfrm>
            <a:custGeom>
              <a:avLst/>
              <a:gdLst>
                <a:gd name="T0" fmla="*/ 0 w 98"/>
                <a:gd name="T1" fmla="*/ 394 h 395"/>
                <a:gd name="T2" fmla="*/ 97 w 98"/>
                <a:gd name="T3" fmla="*/ 113 h 395"/>
                <a:gd name="T4" fmla="*/ 44 w 98"/>
                <a:gd name="T5" fmla="*/ 0 h 395"/>
                <a:gd name="T6" fmla="*/ 0 w 98"/>
                <a:gd name="T7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395">
                  <a:moveTo>
                    <a:pt x="0" y="394"/>
                  </a:moveTo>
                  <a:lnTo>
                    <a:pt x="97" y="113"/>
                  </a:lnTo>
                  <a:lnTo>
                    <a:pt x="44" y="0"/>
                  </a:lnTo>
                  <a:lnTo>
                    <a:pt x="0" y="394"/>
                  </a:lnTo>
                </a:path>
              </a:pathLst>
            </a:custGeom>
            <a:solidFill>
              <a:srgbClr val="111340">
                <a:alpha val="7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1" name="SHADOW SHIRT">
              <a:extLst>
                <a:ext uri="{FF2B5EF4-FFF2-40B4-BE49-F238E27FC236}">
                  <a16:creationId xmlns:a16="http://schemas.microsoft.com/office/drawing/2014/main" id="{E48A0EDF-C7AF-7445-9968-D78704470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2037" y="7561096"/>
              <a:ext cx="692110" cy="763520"/>
            </a:xfrm>
            <a:custGeom>
              <a:avLst/>
              <a:gdLst>
                <a:gd name="T0" fmla="*/ 486 w 554"/>
                <a:gd name="T1" fmla="*/ 277 h 614"/>
                <a:gd name="T2" fmla="*/ 486 w 554"/>
                <a:gd name="T3" fmla="*/ 277 h 614"/>
                <a:gd name="T4" fmla="*/ 553 w 554"/>
                <a:gd name="T5" fmla="*/ 0 h 614"/>
                <a:gd name="T6" fmla="*/ 553 w 554"/>
                <a:gd name="T7" fmla="*/ 0 h 614"/>
                <a:gd name="T8" fmla="*/ 538 w 554"/>
                <a:gd name="T9" fmla="*/ 6 h 614"/>
                <a:gd name="T10" fmla="*/ 538 w 554"/>
                <a:gd name="T11" fmla="*/ 6 h 614"/>
                <a:gd name="T12" fmla="*/ 297 w 554"/>
                <a:gd name="T13" fmla="*/ 329 h 614"/>
                <a:gd name="T14" fmla="*/ 0 w 554"/>
                <a:gd name="T15" fmla="*/ 370 h 614"/>
                <a:gd name="T16" fmla="*/ 13 w 554"/>
                <a:gd name="T17" fmla="*/ 613 h 614"/>
                <a:gd name="T18" fmla="*/ 13 w 554"/>
                <a:gd name="T19" fmla="*/ 613 h 614"/>
                <a:gd name="T20" fmla="*/ 342 w 554"/>
                <a:gd name="T21" fmla="*/ 588 h 614"/>
                <a:gd name="T22" fmla="*/ 342 w 554"/>
                <a:gd name="T23" fmla="*/ 588 h 614"/>
                <a:gd name="T24" fmla="*/ 517 w 554"/>
                <a:gd name="T25" fmla="*/ 465 h 614"/>
                <a:gd name="T26" fmla="*/ 517 w 554"/>
                <a:gd name="T27" fmla="*/ 465 h 614"/>
                <a:gd name="T28" fmla="*/ 486 w 554"/>
                <a:gd name="T29" fmla="*/ 27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4" h="614">
                  <a:moveTo>
                    <a:pt x="486" y="277"/>
                  </a:moveTo>
                  <a:lnTo>
                    <a:pt x="486" y="277"/>
                  </a:lnTo>
                  <a:cubicBezTo>
                    <a:pt x="509" y="179"/>
                    <a:pt x="541" y="52"/>
                    <a:pt x="553" y="0"/>
                  </a:cubicBezTo>
                  <a:lnTo>
                    <a:pt x="553" y="0"/>
                  </a:lnTo>
                  <a:cubicBezTo>
                    <a:pt x="548" y="2"/>
                    <a:pt x="543" y="4"/>
                    <a:pt x="538" y="6"/>
                  </a:cubicBezTo>
                  <a:lnTo>
                    <a:pt x="538" y="6"/>
                  </a:lnTo>
                  <a:cubicBezTo>
                    <a:pt x="427" y="47"/>
                    <a:pt x="297" y="329"/>
                    <a:pt x="297" y="329"/>
                  </a:cubicBezTo>
                  <a:lnTo>
                    <a:pt x="0" y="370"/>
                  </a:lnTo>
                  <a:lnTo>
                    <a:pt x="13" y="613"/>
                  </a:lnTo>
                  <a:lnTo>
                    <a:pt x="13" y="613"/>
                  </a:lnTo>
                  <a:cubicBezTo>
                    <a:pt x="13" y="613"/>
                    <a:pt x="205" y="600"/>
                    <a:pt x="342" y="588"/>
                  </a:cubicBezTo>
                  <a:lnTo>
                    <a:pt x="342" y="588"/>
                  </a:lnTo>
                  <a:cubicBezTo>
                    <a:pt x="479" y="576"/>
                    <a:pt x="517" y="465"/>
                    <a:pt x="517" y="465"/>
                  </a:cubicBezTo>
                  <a:lnTo>
                    <a:pt x="517" y="465"/>
                  </a:lnTo>
                  <a:cubicBezTo>
                    <a:pt x="517" y="465"/>
                    <a:pt x="457" y="402"/>
                    <a:pt x="486" y="277"/>
                  </a:cubicBezTo>
                </a:path>
              </a:pathLst>
            </a:custGeom>
            <a:solidFill>
              <a:srgbClr val="111340">
                <a:alpha val="7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7" name="HAND">
              <a:extLst>
                <a:ext uri="{FF2B5EF4-FFF2-40B4-BE49-F238E27FC236}">
                  <a16:creationId xmlns:a16="http://schemas.microsoft.com/office/drawing/2014/main" id="{1645547B-66EE-EC44-BE67-AD5EBD23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4012" y="8006025"/>
              <a:ext cx="384506" cy="340562"/>
            </a:xfrm>
            <a:custGeom>
              <a:avLst/>
              <a:gdLst>
                <a:gd name="T0" fmla="*/ 299 w 309"/>
                <a:gd name="T1" fmla="*/ 73 h 274"/>
                <a:gd name="T2" fmla="*/ 308 w 309"/>
                <a:gd name="T3" fmla="*/ 234 h 274"/>
                <a:gd name="T4" fmla="*/ 308 w 309"/>
                <a:gd name="T5" fmla="*/ 234 h 274"/>
                <a:gd name="T6" fmla="*/ 99 w 309"/>
                <a:gd name="T7" fmla="*/ 268 h 274"/>
                <a:gd name="T8" fmla="*/ 99 w 309"/>
                <a:gd name="T9" fmla="*/ 268 h 274"/>
                <a:gd name="T10" fmla="*/ 68 w 309"/>
                <a:gd name="T11" fmla="*/ 238 h 274"/>
                <a:gd name="T12" fmla="*/ 68 w 309"/>
                <a:gd name="T13" fmla="*/ 238 h 274"/>
                <a:gd name="T14" fmla="*/ 34 w 309"/>
                <a:gd name="T15" fmla="*/ 221 h 274"/>
                <a:gd name="T16" fmla="*/ 34 w 309"/>
                <a:gd name="T17" fmla="*/ 221 h 274"/>
                <a:gd name="T18" fmla="*/ 40 w 309"/>
                <a:gd name="T19" fmla="*/ 198 h 274"/>
                <a:gd name="T20" fmla="*/ 40 w 309"/>
                <a:gd name="T21" fmla="*/ 198 h 274"/>
                <a:gd name="T22" fmla="*/ 7 w 309"/>
                <a:gd name="T23" fmla="*/ 182 h 274"/>
                <a:gd name="T24" fmla="*/ 7 w 309"/>
                <a:gd name="T25" fmla="*/ 182 h 274"/>
                <a:gd name="T26" fmla="*/ 29 w 309"/>
                <a:gd name="T27" fmla="*/ 149 h 274"/>
                <a:gd name="T28" fmla="*/ 29 w 309"/>
                <a:gd name="T29" fmla="*/ 149 h 274"/>
                <a:gd name="T30" fmla="*/ 46 w 309"/>
                <a:gd name="T31" fmla="*/ 110 h 274"/>
                <a:gd name="T32" fmla="*/ 46 w 309"/>
                <a:gd name="T33" fmla="*/ 110 h 274"/>
                <a:gd name="T34" fmla="*/ 146 w 309"/>
                <a:gd name="T35" fmla="*/ 84 h 274"/>
                <a:gd name="T36" fmla="*/ 146 w 309"/>
                <a:gd name="T37" fmla="*/ 84 h 274"/>
                <a:gd name="T38" fmla="*/ 88 w 309"/>
                <a:gd name="T39" fmla="*/ 32 h 274"/>
                <a:gd name="T40" fmla="*/ 88 w 309"/>
                <a:gd name="T41" fmla="*/ 32 h 274"/>
                <a:gd name="T42" fmla="*/ 101 w 309"/>
                <a:gd name="T43" fmla="*/ 3 h 274"/>
                <a:gd name="T44" fmla="*/ 101 w 309"/>
                <a:gd name="T45" fmla="*/ 3 h 274"/>
                <a:gd name="T46" fmla="*/ 193 w 309"/>
                <a:gd name="T47" fmla="*/ 29 h 274"/>
                <a:gd name="T48" fmla="*/ 193 w 309"/>
                <a:gd name="T49" fmla="*/ 29 h 274"/>
                <a:gd name="T50" fmla="*/ 299 w 309"/>
                <a:gd name="T51" fmla="*/ 7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9" h="274">
                  <a:moveTo>
                    <a:pt x="299" y="73"/>
                  </a:moveTo>
                  <a:lnTo>
                    <a:pt x="308" y="234"/>
                  </a:lnTo>
                  <a:lnTo>
                    <a:pt x="308" y="234"/>
                  </a:lnTo>
                  <a:cubicBezTo>
                    <a:pt x="308" y="234"/>
                    <a:pt x="146" y="273"/>
                    <a:pt x="99" y="268"/>
                  </a:cubicBezTo>
                  <a:lnTo>
                    <a:pt x="99" y="268"/>
                  </a:lnTo>
                  <a:cubicBezTo>
                    <a:pt x="60" y="264"/>
                    <a:pt x="68" y="238"/>
                    <a:pt x="68" y="238"/>
                  </a:cubicBezTo>
                  <a:lnTo>
                    <a:pt x="68" y="238"/>
                  </a:lnTo>
                  <a:cubicBezTo>
                    <a:pt x="68" y="238"/>
                    <a:pt x="39" y="238"/>
                    <a:pt x="34" y="221"/>
                  </a:cubicBezTo>
                  <a:lnTo>
                    <a:pt x="34" y="221"/>
                  </a:lnTo>
                  <a:cubicBezTo>
                    <a:pt x="29" y="208"/>
                    <a:pt x="40" y="198"/>
                    <a:pt x="40" y="198"/>
                  </a:cubicBezTo>
                  <a:lnTo>
                    <a:pt x="40" y="198"/>
                  </a:lnTo>
                  <a:cubicBezTo>
                    <a:pt x="40" y="198"/>
                    <a:pt x="13" y="197"/>
                    <a:pt x="7" y="182"/>
                  </a:cubicBezTo>
                  <a:lnTo>
                    <a:pt x="7" y="182"/>
                  </a:lnTo>
                  <a:cubicBezTo>
                    <a:pt x="0" y="162"/>
                    <a:pt x="29" y="149"/>
                    <a:pt x="29" y="149"/>
                  </a:cubicBezTo>
                  <a:lnTo>
                    <a:pt x="29" y="149"/>
                  </a:lnTo>
                  <a:cubicBezTo>
                    <a:pt x="29" y="149"/>
                    <a:pt x="15" y="119"/>
                    <a:pt x="46" y="110"/>
                  </a:cubicBezTo>
                  <a:lnTo>
                    <a:pt x="46" y="110"/>
                  </a:lnTo>
                  <a:cubicBezTo>
                    <a:pt x="78" y="102"/>
                    <a:pt x="146" y="84"/>
                    <a:pt x="146" y="84"/>
                  </a:cubicBezTo>
                  <a:lnTo>
                    <a:pt x="146" y="84"/>
                  </a:lnTo>
                  <a:cubicBezTo>
                    <a:pt x="146" y="84"/>
                    <a:pt x="94" y="73"/>
                    <a:pt x="88" y="32"/>
                  </a:cubicBezTo>
                  <a:lnTo>
                    <a:pt x="88" y="32"/>
                  </a:lnTo>
                  <a:cubicBezTo>
                    <a:pt x="86" y="21"/>
                    <a:pt x="92" y="0"/>
                    <a:pt x="101" y="3"/>
                  </a:cubicBezTo>
                  <a:lnTo>
                    <a:pt x="101" y="3"/>
                  </a:lnTo>
                  <a:cubicBezTo>
                    <a:pt x="114" y="8"/>
                    <a:pt x="160" y="23"/>
                    <a:pt x="193" y="29"/>
                  </a:cubicBezTo>
                  <a:lnTo>
                    <a:pt x="193" y="29"/>
                  </a:lnTo>
                  <a:cubicBezTo>
                    <a:pt x="230" y="37"/>
                    <a:pt x="284" y="38"/>
                    <a:pt x="299" y="73"/>
                  </a:cubicBezTo>
                </a:path>
              </a:pathLst>
            </a:custGeom>
            <a:solidFill>
              <a:srgbClr val="F5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89" name="CIRCLE MICRO">
              <a:extLst>
                <a:ext uri="{FF2B5EF4-FFF2-40B4-BE49-F238E27FC236}">
                  <a16:creationId xmlns:a16="http://schemas.microsoft.com/office/drawing/2014/main" id="{5041F882-7867-A04F-8A2A-A3E9928C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9641" y="7319407"/>
              <a:ext cx="76901" cy="65915"/>
            </a:xfrm>
            <a:custGeom>
              <a:avLst/>
              <a:gdLst>
                <a:gd name="T0" fmla="*/ 60 w 63"/>
                <a:gd name="T1" fmla="*/ 28 h 51"/>
                <a:gd name="T2" fmla="*/ 60 w 63"/>
                <a:gd name="T3" fmla="*/ 28 h 51"/>
                <a:gd name="T4" fmla="*/ 29 w 63"/>
                <a:gd name="T5" fmla="*/ 48 h 51"/>
                <a:gd name="T6" fmla="*/ 29 w 63"/>
                <a:gd name="T7" fmla="*/ 48 h 51"/>
                <a:gd name="T8" fmla="*/ 1 w 63"/>
                <a:gd name="T9" fmla="*/ 21 h 51"/>
                <a:gd name="T10" fmla="*/ 1 w 63"/>
                <a:gd name="T11" fmla="*/ 21 h 51"/>
                <a:gd name="T12" fmla="*/ 34 w 63"/>
                <a:gd name="T13" fmla="*/ 1 h 51"/>
                <a:gd name="T14" fmla="*/ 34 w 63"/>
                <a:gd name="T15" fmla="*/ 1 h 51"/>
                <a:gd name="T16" fmla="*/ 60 w 63"/>
                <a:gd name="T17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51">
                  <a:moveTo>
                    <a:pt x="60" y="28"/>
                  </a:moveTo>
                  <a:lnTo>
                    <a:pt x="60" y="28"/>
                  </a:lnTo>
                  <a:cubicBezTo>
                    <a:pt x="59" y="41"/>
                    <a:pt x="45" y="50"/>
                    <a:pt x="29" y="48"/>
                  </a:cubicBezTo>
                  <a:lnTo>
                    <a:pt x="29" y="48"/>
                  </a:lnTo>
                  <a:cubicBezTo>
                    <a:pt x="12" y="47"/>
                    <a:pt x="0" y="34"/>
                    <a:pt x="1" y="21"/>
                  </a:cubicBezTo>
                  <a:lnTo>
                    <a:pt x="1" y="21"/>
                  </a:lnTo>
                  <a:cubicBezTo>
                    <a:pt x="3" y="8"/>
                    <a:pt x="17" y="0"/>
                    <a:pt x="34" y="1"/>
                  </a:cubicBezTo>
                  <a:lnTo>
                    <a:pt x="34" y="1"/>
                  </a:lnTo>
                  <a:cubicBezTo>
                    <a:pt x="50" y="3"/>
                    <a:pt x="62" y="15"/>
                    <a:pt x="60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0" name="MICRO">
              <a:extLst>
                <a:ext uri="{FF2B5EF4-FFF2-40B4-BE49-F238E27FC236}">
                  <a16:creationId xmlns:a16="http://schemas.microsoft.com/office/drawing/2014/main" id="{03E1806D-8275-AD4A-867B-AD2C6C43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062" y="7231520"/>
              <a:ext cx="131830" cy="131830"/>
            </a:xfrm>
            <a:custGeom>
              <a:avLst/>
              <a:gdLst>
                <a:gd name="T0" fmla="*/ 20 w 106"/>
                <a:gd name="T1" fmla="*/ 104 h 105"/>
                <a:gd name="T2" fmla="*/ 20 w 106"/>
                <a:gd name="T3" fmla="*/ 104 h 105"/>
                <a:gd name="T4" fmla="*/ 9 w 106"/>
                <a:gd name="T5" fmla="*/ 103 h 105"/>
                <a:gd name="T6" fmla="*/ 9 w 106"/>
                <a:gd name="T7" fmla="*/ 103 h 105"/>
                <a:gd name="T8" fmla="*/ 1 w 106"/>
                <a:gd name="T9" fmla="*/ 92 h 105"/>
                <a:gd name="T10" fmla="*/ 1 w 106"/>
                <a:gd name="T11" fmla="*/ 92 h 105"/>
                <a:gd name="T12" fmla="*/ 11 w 106"/>
                <a:gd name="T13" fmla="*/ 85 h 105"/>
                <a:gd name="T14" fmla="*/ 11 w 106"/>
                <a:gd name="T15" fmla="*/ 85 h 105"/>
                <a:gd name="T16" fmla="*/ 68 w 106"/>
                <a:gd name="T17" fmla="*/ 69 h 105"/>
                <a:gd name="T18" fmla="*/ 68 w 106"/>
                <a:gd name="T19" fmla="*/ 69 h 105"/>
                <a:gd name="T20" fmla="*/ 82 w 106"/>
                <a:gd name="T21" fmla="*/ 11 h 105"/>
                <a:gd name="T22" fmla="*/ 82 w 106"/>
                <a:gd name="T23" fmla="*/ 11 h 105"/>
                <a:gd name="T24" fmla="*/ 91 w 106"/>
                <a:gd name="T25" fmla="*/ 0 h 105"/>
                <a:gd name="T26" fmla="*/ 91 w 106"/>
                <a:gd name="T27" fmla="*/ 0 h 105"/>
                <a:gd name="T28" fmla="*/ 101 w 106"/>
                <a:gd name="T29" fmla="*/ 8 h 105"/>
                <a:gd name="T30" fmla="*/ 101 w 106"/>
                <a:gd name="T31" fmla="*/ 8 h 105"/>
                <a:gd name="T32" fmla="*/ 81 w 106"/>
                <a:gd name="T33" fmla="*/ 82 h 105"/>
                <a:gd name="T34" fmla="*/ 81 w 106"/>
                <a:gd name="T35" fmla="*/ 82 h 105"/>
                <a:gd name="T36" fmla="*/ 20 w 106"/>
                <a:gd name="T3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5">
                  <a:moveTo>
                    <a:pt x="20" y="104"/>
                  </a:moveTo>
                  <a:lnTo>
                    <a:pt x="20" y="104"/>
                  </a:lnTo>
                  <a:cubicBezTo>
                    <a:pt x="14" y="104"/>
                    <a:pt x="9" y="103"/>
                    <a:pt x="9" y="103"/>
                  </a:cubicBezTo>
                  <a:lnTo>
                    <a:pt x="9" y="103"/>
                  </a:lnTo>
                  <a:cubicBezTo>
                    <a:pt x="3" y="102"/>
                    <a:pt x="0" y="97"/>
                    <a:pt x="1" y="92"/>
                  </a:cubicBezTo>
                  <a:lnTo>
                    <a:pt x="1" y="92"/>
                  </a:lnTo>
                  <a:cubicBezTo>
                    <a:pt x="1" y="87"/>
                    <a:pt x="6" y="84"/>
                    <a:pt x="11" y="85"/>
                  </a:cubicBezTo>
                  <a:lnTo>
                    <a:pt x="11" y="85"/>
                  </a:lnTo>
                  <a:cubicBezTo>
                    <a:pt x="11" y="85"/>
                    <a:pt x="47" y="89"/>
                    <a:pt x="68" y="69"/>
                  </a:cubicBezTo>
                  <a:lnTo>
                    <a:pt x="68" y="69"/>
                  </a:lnTo>
                  <a:cubicBezTo>
                    <a:pt x="80" y="56"/>
                    <a:pt x="85" y="37"/>
                    <a:pt x="82" y="11"/>
                  </a:cubicBezTo>
                  <a:lnTo>
                    <a:pt x="82" y="11"/>
                  </a:lnTo>
                  <a:cubicBezTo>
                    <a:pt x="82" y="6"/>
                    <a:pt x="85" y="1"/>
                    <a:pt x="91" y="0"/>
                  </a:cubicBezTo>
                  <a:lnTo>
                    <a:pt x="91" y="0"/>
                  </a:lnTo>
                  <a:cubicBezTo>
                    <a:pt x="96" y="0"/>
                    <a:pt x="100" y="3"/>
                    <a:pt x="101" y="8"/>
                  </a:cubicBezTo>
                  <a:lnTo>
                    <a:pt x="101" y="8"/>
                  </a:lnTo>
                  <a:cubicBezTo>
                    <a:pt x="105" y="40"/>
                    <a:pt x="98" y="65"/>
                    <a:pt x="81" y="82"/>
                  </a:cubicBezTo>
                  <a:lnTo>
                    <a:pt x="81" y="82"/>
                  </a:lnTo>
                  <a:cubicBezTo>
                    <a:pt x="62" y="100"/>
                    <a:pt x="35" y="104"/>
                    <a:pt x="20" y="1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8" name="SHAPE GLOB">
              <a:extLst>
                <a:ext uri="{FF2B5EF4-FFF2-40B4-BE49-F238E27FC236}">
                  <a16:creationId xmlns:a16="http://schemas.microsoft.com/office/drawing/2014/main" id="{64DEBBEF-FA8D-7D48-BF30-2B5732E8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9082" y="7044760"/>
              <a:ext cx="779997" cy="889855"/>
            </a:xfrm>
            <a:custGeom>
              <a:avLst/>
              <a:gdLst>
                <a:gd name="T0" fmla="*/ 625 w 626"/>
                <a:gd name="T1" fmla="*/ 625 h 714"/>
                <a:gd name="T2" fmla="*/ 376 w 626"/>
                <a:gd name="T3" fmla="*/ 625 h 714"/>
                <a:gd name="T4" fmla="*/ 312 w 626"/>
                <a:gd name="T5" fmla="*/ 713 h 714"/>
                <a:gd name="T6" fmla="*/ 247 w 626"/>
                <a:gd name="T7" fmla="*/ 625 h 714"/>
                <a:gd name="T8" fmla="*/ 0 w 626"/>
                <a:gd name="T9" fmla="*/ 625 h 714"/>
                <a:gd name="T10" fmla="*/ 0 w 626"/>
                <a:gd name="T11" fmla="*/ 0 h 714"/>
                <a:gd name="T12" fmla="*/ 625 w 626"/>
                <a:gd name="T13" fmla="*/ 0 h 714"/>
                <a:gd name="T14" fmla="*/ 625 w 626"/>
                <a:gd name="T15" fmla="*/ 625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714">
                  <a:moveTo>
                    <a:pt x="625" y="625"/>
                  </a:moveTo>
                  <a:lnTo>
                    <a:pt x="376" y="625"/>
                  </a:lnTo>
                  <a:lnTo>
                    <a:pt x="312" y="713"/>
                  </a:lnTo>
                  <a:lnTo>
                    <a:pt x="247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9" name="SHADOW GLOB">
              <a:extLst>
                <a:ext uri="{FF2B5EF4-FFF2-40B4-BE49-F238E27FC236}">
                  <a16:creationId xmlns:a16="http://schemas.microsoft.com/office/drawing/2014/main" id="{1F51B2A2-BD09-FE42-96B7-5C4BDC84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9082" y="7742364"/>
              <a:ext cx="779997" cy="192251"/>
            </a:xfrm>
            <a:custGeom>
              <a:avLst/>
              <a:gdLst>
                <a:gd name="T0" fmla="*/ 0 w 626"/>
                <a:gd name="T1" fmla="*/ 0 h 155"/>
                <a:gd name="T2" fmla="*/ 0 w 626"/>
                <a:gd name="T3" fmla="*/ 66 h 155"/>
                <a:gd name="T4" fmla="*/ 247 w 626"/>
                <a:gd name="T5" fmla="*/ 66 h 155"/>
                <a:gd name="T6" fmla="*/ 312 w 626"/>
                <a:gd name="T7" fmla="*/ 154 h 155"/>
                <a:gd name="T8" fmla="*/ 376 w 626"/>
                <a:gd name="T9" fmla="*/ 66 h 155"/>
                <a:gd name="T10" fmla="*/ 625 w 626"/>
                <a:gd name="T11" fmla="*/ 66 h 155"/>
                <a:gd name="T12" fmla="*/ 625 w 626"/>
                <a:gd name="T13" fmla="*/ 0 h 155"/>
                <a:gd name="T14" fmla="*/ 0 w 626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155">
                  <a:moveTo>
                    <a:pt x="0" y="0"/>
                  </a:moveTo>
                  <a:lnTo>
                    <a:pt x="0" y="66"/>
                  </a:lnTo>
                  <a:lnTo>
                    <a:pt x="247" y="66"/>
                  </a:lnTo>
                  <a:lnTo>
                    <a:pt x="312" y="154"/>
                  </a:lnTo>
                  <a:lnTo>
                    <a:pt x="376" y="66"/>
                  </a:lnTo>
                  <a:lnTo>
                    <a:pt x="625" y="66"/>
                  </a:lnTo>
                  <a:lnTo>
                    <a:pt x="625" y="0"/>
                  </a:lnTo>
                  <a:lnTo>
                    <a:pt x="0" y="0"/>
                  </a:lnTo>
                </a:path>
              </a:pathLst>
            </a:custGeom>
            <a:solidFill>
              <a:srgbClr val="111340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0" name="CIRCLE QUESTION">
              <a:extLst>
                <a:ext uri="{FF2B5EF4-FFF2-40B4-BE49-F238E27FC236}">
                  <a16:creationId xmlns:a16="http://schemas.microsoft.com/office/drawing/2014/main" id="{98188448-BCA3-DE4C-8A74-027BA307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7393" y="7182085"/>
              <a:ext cx="477884" cy="477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1" name="QUESTION">
              <a:extLst>
                <a:ext uri="{FF2B5EF4-FFF2-40B4-BE49-F238E27FC236}">
                  <a16:creationId xmlns:a16="http://schemas.microsoft.com/office/drawing/2014/main" id="{20255CBB-7941-C149-B47A-59AACB72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4715" y="7248000"/>
              <a:ext cx="203240" cy="340562"/>
            </a:xfrm>
            <a:custGeom>
              <a:avLst/>
              <a:gdLst>
                <a:gd name="T0" fmla="*/ 86 w 164"/>
                <a:gd name="T1" fmla="*/ 192 h 273"/>
                <a:gd name="T2" fmla="*/ 79 w 164"/>
                <a:gd name="T3" fmla="*/ 192 h 273"/>
                <a:gd name="T4" fmla="*/ 79 w 164"/>
                <a:gd name="T5" fmla="*/ 192 h 273"/>
                <a:gd name="T6" fmla="*/ 69 w 164"/>
                <a:gd name="T7" fmla="*/ 183 h 273"/>
                <a:gd name="T8" fmla="*/ 69 w 164"/>
                <a:gd name="T9" fmla="*/ 182 h 273"/>
                <a:gd name="T10" fmla="*/ 69 w 164"/>
                <a:gd name="T11" fmla="*/ 182 h 273"/>
                <a:gd name="T12" fmla="*/ 105 w 164"/>
                <a:gd name="T13" fmla="*/ 122 h 273"/>
                <a:gd name="T14" fmla="*/ 105 w 164"/>
                <a:gd name="T15" fmla="*/ 122 h 273"/>
                <a:gd name="T16" fmla="*/ 137 w 164"/>
                <a:gd name="T17" fmla="*/ 71 h 273"/>
                <a:gd name="T18" fmla="*/ 137 w 164"/>
                <a:gd name="T19" fmla="*/ 71 h 273"/>
                <a:gd name="T20" fmla="*/ 85 w 164"/>
                <a:gd name="T21" fmla="*/ 26 h 273"/>
                <a:gd name="T22" fmla="*/ 85 w 164"/>
                <a:gd name="T23" fmla="*/ 26 h 273"/>
                <a:gd name="T24" fmla="*/ 27 w 164"/>
                <a:gd name="T25" fmla="*/ 74 h 273"/>
                <a:gd name="T26" fmla="*/ 27 w 164"/>
                <a:gd name="T27" fmla="*/ 74 h 273"/>
                <a:gd name="T28" fmla="*/ 17 w 164"/>
                <a:gd name="T29" fmla="*/ 83 h 273"/>
                <a:gd name="T30" fmla="*/ 10 w 164"/>
                <a:gd name="T31" fmla="*/ 83 h 273"/>
                <a:gd name="T32" fmla="*/ 10 w 164"/>
                <a:gd name="T33" fmla="*/ 83 h 273"/>
                <a:gd name="T34" fmla="*/ 3 w 164"/>
                <a:gd name="T35" fmla="*/ 79 h 273"/>
                <a:gd name="T36" fmla="*/ 3 w 164"/>
                <a:gd name="T37" fmla="*/ 79 h 273"/>
                <a:gd name="T38" fmla="*/ 1 w 164"/>
                <a:gd name="T39" fmla="*/ 72 h 273"/>
                <a:gd name="T40" fmla="*/ 1 w 164"/>
                <a:gd name="T41" fmla="*/ 72 h 273"/>
                <a:gd name="T42" fmla="*/ 85 w 164"/>
                <a:gd name="T43" fmla="*/ 0 h 273"/>
                <a:gd name="T44" fmla="*/ 85 w 164"/>
                <a:gd name="T45" fmla="*/ 0 h 273"/>
                <a:gd name="T46" fmla="*/ 163 w 164"/>
                <a:gd name="T47" fmla="*/ 70 h 273"/>
                <a:gd name="T48" fmla="*/ 163 w 164"/>
                <a:gd name="T49" fmla="*/ 70 h 273"/>
                <a:gd name="T50" fmla="*/ 121 w 164"/>
                <a:gd name="T51" fmla="*/ 142 h 273"/>
                <a:gd name="T52" fmla="*/ 121 w 164"/>
                <a:gd name="T53" fmla="*/ 142 h 273"/>
                <a:gd name="T54" fmla="*/ 95 w 164"/>
                <a:gd name="T55" fmla="*/ 181 h 273"/>
                <a:gd name="T56" fmla="*/ 95 w 164"/>
                <a:gd name="T57" fmla="*/ 183 h 273"/>
                <a:gd name="T58" fmla="*/ 95 w 164"/>
                <a:gd name="T59" fmla="*/ 183 h 273"/>
                <a:gd name="T60" fmla="*/ 86 w 164"/>
                <a:gd name="T61" fmla="*/ 192 h 273"/>
                <a:gd name="T62" fmla="*/ 86 w 164"/>
                <a:gd name="T63" fmla="*/ 272 h 273"/>
                <a:gd name="T64" fmla="*/ 79 w 164"/>
                <a:gd name="T65" fmla="*/ 272 h 273"/>
                <a:gd name="T66" fmla="*/ 79 w 164"/>
                <a:gd name="T67" fmla="*/ 272 h 273"/>
                <a:gd name="T68" fmla="*/ 69 w 164"/>
                <a:gd name="T69" fmla="*/ 263 h 273"/>
                <a:gd name="T70" fmla="*/ 69 w 164"/>
                <a:gd name="T71" fmla="*/ 224 h 273"/>
                <a:gd name="T72" fmla="*/ 69 w 164"/>
                <a:gd name="T73" fmla="*/ 224 h 273"/>
                <a:gd name="T74" fmla="*/ 79 w 164"/>
                <a:gd name="T75" fmla="*/ 215 h 273"/>
                <a:gd name="T76" fmla="*/ 86 w 164"/>
                <a:gd name="T77" fmla="*/ 215 h 273"/>
                <a:gd name="T78" fmla="*/ 86 w 164"/>
                <a:gd name="T79" fmla="*/ 215 h 273"/>
                <a:gd name="T80" fmla="*/ 95 w 164"/>
                <a:gd name="T81" fmla="*/ 224 h 273"/>
                <a:gd name="T82" fmla="*/ 95 w 164"/>
                <a:gd name="T83" fmla="*/ 263 h 273"/>
                <a:gd name="T84" fmla="*/ 95 w 164"/>
                <a:gd name="T85" fmla="*/ 263 h 273"/>
                <a:gd name="T86" fmla="*/ 86 w 164"/>
                <a:gd name="T87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273">
                  <a:moveTo>
                    <a:pt x="86" y="192"/>
                  </a:moveTo>
                  <a:lnTo>
                    <a:pt x="79" y="192"/>
                  </a:lnTo>
                  <a:lnTo>
                    <a:pt x="79" y="192"/>
                  </a:lnTo>
                  <a:cubicBezTo>
                    <a:pt x="74" y="192"/>
                    <a:pt x="69" y="188"/>
                    <a:pt x="69" y="183"/>
                  </a:cubicBezTo>
                  <a:lnTo>
                    <a:pt x="69" y="182"/>
                  </a:lnTo>
                  <a:lnTo>
                    <a:pt x="69" y="182"/>
                  </a:lnTo>
                  <a:cubicBezTo>
                    <a:pt x="69" y="163"/>
                    <a:pt x="76" y="146"/>
                    <a:pt x="105" y="122"/>
                  </a:cubicBezTo>
                  <a:lnTo>
                    <a:pt x="105" y="122"/>
                  </a:lnTo>
                  <a:cubicBezTo>
                    <a:pt x="133" y="98"/>
                    <a:pt x="137" y="89"/>
                    <a:pt x="137" y="71"/>
                  </a:cubicBezTo>
                  <a:lnTo>
                    <a:pt x="137" y="71"/>
                  </a:lnTo>
                  <a:cubicBezTo>
                    <a:pt x="137" y="49"/>
                    <a:pt x="121" y="26"/>
                    <a:pt x="85" y="26"/>
                  </a:cubicBezTo>
                  <a:lnTo>
                    <a:pt x="85" y="26"/>
                  </a:lnTo>
                  <a:cubicBezTo>
                    <a:pt x="52" y="26"/>
                    <a:pt x="32" y="42"/>
                    <a:pt x="27" y="74"/>
                  </a:cubicBezTo>
                  <a:lnTo>
                    <a:pt x="27" y="74"/>
                  </a:lnTo>
                  <a:cubicBezTo>
                    <a:pt x="26" y="79"/>
                    <a:pt x="22" y="83"/>
                    <a:pt x="17" y="83"/>
                  </a:cubicBezTo>
                  <a:lnTo>
                    <a:pt x="10" y="83"/>
                  </a:lnTo>
                  <a:lnTo>
                    <a:pt x="10" y="83"/>
                  </a:lnTo>
                  <a:cubicBezTo>
                    <a:pt x="8" y="83"/>
                    <a:pt x="5" y="81"/>
                    <a:pt x="3" y="79"/>
                  </a:cubicBezTo>
                  <a:lnTo>
                    <a:pt x="3" y="79"/>
                  </a:lnTo>
                  <a:cubicBezTo>
                    <a:pt x="1" y="78"/>
                    <a:pt x="0" y="74"/>
                    <a:pt x="1" y="72"/>
                  </a:cubicBezTo>
                  <a:lnTo>
                    <a:pt x="1" y="72"/>
                  </a:lnTo>
                  <a:cubicBezTo>
                    <a:pt x="7" y="27"/>
                    <a:pt x="40" y="0"/>
                    <a:pt x="85" y="0"/>
                  </a:cubicBezTo>
                  <a:lnTo>
                    <a:pt x="85" y="0"/>
                  </a:lnTo>
                  <a:cubicBezTo>
                    <a:pt x="139" y="0"/>
                    <a:pt x="163" y="37"/>
                    <a:pt x="163" y="70"/>
                  </a:cubicBezTo>
                  <a:lnTo>
                    <a:pt x="163" y="70"/>
                  </a:lnTo>
                  <a:cubicBezTo>
                    <a:pt x="163" y="103"/>
                    <a:pt x="150" y="118"/>
                    <a:pt x="121" y="142"/>
                  </a:cubicBezTo>
                  <a:lnTo>
                    <a:pt x="121" y="142"/>
                  </a:lnTo>
                  <a:cubicBezTo>
                    <a:pt x="100" y="160"/>
                    <a:pt x="95" y="172"/>
                    <a:pt x="95" y="181"/>
                  </a:cubicBezTo>
                  <a:lnTo>
                    <a:pt x="95" y="183"/>
                  </a:lnTo>
                  <a:lnTo>
                    <a:pt x="95" y="183"/>
                  </a:lnTo>
                  <a:cubicBezTo>
                    <a:pt x="95" y="188"/>
                    <a:pt x="92" y="192"/>
                    <a:pt x="86" y="192"/>
                  </a:cubicBezTo>
                  <a:close/>
                  <a:moveTo>
                    <a:pt x="86" y="272"/>
                  </a:moveTo>
                  <a:lnTo>
                    <a:pt x="79" y="272"/>
                  </a:lnTo>
                  <a:lnTo>
                    <a:pt x="79" y="272"/>
                  </a:lnTo>
                  <a:cubicBezTo>
                    <a:pt x="74" y="272"/>
                    <a:pt x="69" y="268"/>
                    <a:pt x="69" y="263"/>
                  </a:cubicBezTo>
                  <a:lnTo>
                    <a:pt x="69" y="224"/>
                  </a:lnTo>
                  <a:lnTo>
                    <a:pt x="69" y="224"/>
                  </a:lnTo>
                  <a:cubicBezTo>
                    <a:pt x="69" y="219"/>
                    <a:pt x="74" y="215"/>
                    <a:pt x="79" y="215"/>
                  </a:cubicBezTo>
                  <a:lnTo>
                    <a:pt x="86" y="215"/>
                  </a:lnTo>
                  <a:lnTo>
                    <a:pt x="86" y="215"/>
                  </a:lnTo>
                  <a:cubicBezTo>
                    <a:pt x="92" y="215"/>
                    <a:pt x="95" y="219"/>
                    <a:pt x="95" y="224"/>
                  </a:cubicBezTo>
                  <a:lnTo>
                    <a:pt x="95" y="263"/>
                  </a:lnTo>
                  <a:lnTo>
                    <a:pt x="95" y="263"/>
                  </a:lnTo>
                  <a:cubicBezTo>
                    <a:pt x="95" y="268"/>
                    <a:pt x="92" y="272"/>
                    <a:pt x="86" y="2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202" name="Freeform 169">
              <a:extLst>
                <a:ext uri="{FF2B5EF4-FFF2-40B4-BE49-F238E27FC236}">
                  <a16:creationId xmlns:a16="http://schemas.microsoft.com/office/drawing/2014/main" id="{C985C63B-686B-AA49-A8AE-72A89A3C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2881" y="6830537"/>
              <a:ext cx="571265" cy="538308"/>
            </a:xfrm>
            <a:custGeom>
              <a:avLst/>
              <a:gdLst>
                <a:gd name="T0" fmla="*/ 131 w 458"/>
                <a:gd name="T1" fmla="*/ 211 h 434"/>
                <a:gd name="T2" fmla="*/ 131 w 458"/>
                <a:gd name="T3" fmla="*/ 211 h 434"/>
                <a:gd name="T4" fmla="*/ 45 w 458"/>
                <a:gd name="T5" fmla="*/ 359 h 434"/>
                <a:gd name="T6" fmla="*/ 45 w 458"/>
                <a:gd name="T7" fmla="*/ 359 h 434"/>
                <a:gd name="T8" fmla="*/ 3 w 458"/>
                <a:gd name="T9" fmla="*/ 352 h 434"/>
                <a:gd name="T10" fmla="*/ 3 w 458"/>
                <a:gd name="T11" fmla="*/ 352 h 434"/>
                <a:gd name="T12" fmla="*/ 53 w 458"/>
                <a:gd name="T13" fmla="*/ 195 h 434"/>
                <a:gd name="T14" fmla="*/ 53 w 458"/>
                <a:gd name="T15" fmla="*/ 195 h 434"/>
                <a:gd name="T16" fmla="*/ 234 w 458"/>
                <a:gd name="T17" fmla="*/ 48 h 434"/>
                <a:gd name="T18" fmla="*/ 234 w 458"/>
                <a:gd name="T19" fmla="*/ 48 h 434"/>
                <a:gd name="T20" fmla="*/ 455 w 458"/>
                <a:gd name="T21" fmla="*/ 229 h 434"/>
                <a:gd name="T22" fmla="*/ 455 w 458"/>
                <a:gd name="T23" fmla="*/ 229 h 434"/>
                <a:gd name="T24" fmla="*/ 385 w 458"/>
                <a:gd name="T25" fmla="*/ 414 h 434"/>
                <a:gd name="T26" fmla="*/ 385 w 458"/>
                <a:gd name="T27" fmla="*/ 414 h 434"/>
                <a:gd name="T28" fmla="*/ 131 w 458"/>
                <a:gd name="T29" fmla="*/ 21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434">
                  <a:moveTo>
                    <a:pt x="131" y="211"/>
                  </a:moveTo>
                  <a:lnTo>
                    <a:pt x="131" y="211"/>
                  </a:lnTo>
                  <a:cubicBezTo>
                    <a:pt x="131" y="211"/>
                    <a:pt x="131" y="343"/>
                    <a:pt x="45" y="359"/>
                  </a:cubicBezTo>
                  <a:lnTo>
                    <a:pt x="45" y="359"/>
                  </a:lnTo>
                  <a:cubicBezTo>
                    <a:pt x="25" y="362"/>
                    <a:pt x="0" y="353"/>
                    <a:pt x="3" y="352"/>
                  </a:cubicBezTo>
                  <a:lnTo>
                    <a:pt x="3" y="352"/>
                  </a:lnTo>
                  <a:cubicBezTo>
                    <a:pt x="3" y="352"/>
                    <a:pt x="41" y="313"/>
                    <a:pt x="53" y="195"/>
                  </a:cubicBezTo>
                  <a:lnTo>
                    <a:pt x="53" y="195"/>
                  </a:lnTo>
                  <a:cubicBezTo>
                    <a:pt x="66" y="76"/>
                    <a:pt x="156" y="27"/>
                    <a:pt x="234" y="48"/>
                  </a:cubicBezTo>
                  <a:lnTo>
                    <a:pt x="234" y="48"/>
                  </a:lnTo>
                  <a:cubicBezTo>
                    <a:pt x="234" y="48"/>
                    <a:pt x="439" y="0"/>
                    <a:pt x="455" y="229"/>
                  </a:cubicBezTo>
                  <a:lnTo>
                    <a:pt x="455" y="229"/>
                  </a:lnTo>
                  <a:cubicBezTo>
                    <a:pt x="457" y="258"/>
                    <a:pt x="447" y="401"/>
                    <a:pt x="385" y="414"/>
                  </a:cubicBezTo>
                  <a:lnTo>
                    <a:pt x="385" y="414"/>
                  </a:lnTo>
                  <a:cubicBezTo>
                    <a:pt x="297" y="433"/>
                    <a:pt x="151" y="348"/>
                    <a:pt x="131" y="2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2" name="STROKE LINE">
              <a:extLst>
                <a:ext uri="{FF2B5EF4-FFF2-40B4-BE49-F238E27FC236}">
                  <a16:creationId xmlns:a16="http://schemas.microsoft.com/office/drawing/2014/main" id="{50BDF7AA-64A7-DB4C-B546-268E37F2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8379" y="7934615"/>
              <a:ext cx="247184" cy="521831"/>
            </a:xfrm>
            <a:custGeom>
              <a:avLst/>
              <a:gdLst>
                <a:gd name="T0" fmla="*/ 188 w 199"/>
                <a:gd name="T1" fmla="*/ 416 h 417"/>
                <a:gd name="T2" fmla="*/ 9 w 199"/>
                <a:gd name="T3" fmla="*/ 416 h 417"/>
                <a:gd name="T4" fmla="*/ 9 w 199"/>
                <a:gd name="T5" fmla="*/ 416 h 417"/>
                <a:gd name="T6" fmla="*/ 0 w 199"/>
                <a:gd name="T7" fmla="*/ 407 h 417"/>
                <a:gd name="T8" fmla="*/ 0 w 199"/>
                <a:gd name="T9" fmla="*/ 10 h 417"/>
                <a:gd name="T10" fmla="*/ 0 w 199"/>
                <a:gd name="T11" fmla="*/ 10 h 417"/>
                <a:gd name="T12" fmla="*/ 9 w 199"/>
                <a:gd name="T13" fmla="*/ 0 h 417"/>
                <a:gd name="T14" fmla="*/ 9 w 199"/>
                <a:gd name="T15" fmla="*/ 0 h 417"/>
                <a:gd name="T16" fmla="*/ 18 w 199"/>
                <a:gd name="T17" fmla="*/ 10 h 417"/>
                <a:gd name="T18" fmla="*/ 18 w 199"/>
                <a:gd name="T19" fmla="*/ 398 h 417"/>
                <a:gd name="T20" fmla="*/ 188 w 199"/>
                <a:gd name="T21" fmla="*/ 398 h 417"/>
                <a:gd name="T22" fmla="*/ 188 w 199"/>
                <a:gd name="T23" fmla="*/ 398 h 417"/>
                <a:gd name="T24" fmla="*/ 198 w 199"/>
                <a:gd name="T25" fmla="*/ 407 h 417"/>
                <a:gd name="T26" fmla="*/ 198 w 199"/>
                <a:gd name="T27" fmla="*/ 407 h 417"/>
                <a:gd name="T28" fmla="*/ 188 w 199"/>
                <a:gd name="T29" fmla="*/ 41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417">
                  <a:moveTo>
                    <a:pt x="188" y="416"/>
                  </a:moveTo>
                  <a:lnTo>
                    <a:pt x="9" y="416"/>
                  </a:lnTo>
                  <a:lnTo>
                    <a:pt x="9" y="416"/>
                  </a:lnTo>
                  <a:cubicBezTo>
                    <a:pt x="4" y="416"/>
                    <a:pt x="0" y="412"/>
                    <a:pt x="0" y="407"/>
                  </a:cubicBezTo>
                  <a:lnTo>
                    <a:pt x="0" y="10"/>
                  </a:ln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5" y="0"/>
                    <a:pt x="18" y="4"/>
                    <a:pt x="18" y="10"/>
                  </a:cubicBezTo>
                  <a:lnTo>
                    <a:pt x="18" y="398"/>
                  </a:lnTo>
                  <a:lnTo>
                    <a:pt x="188" y="398"/>
                  </a:lnTo>
                  <a:lnTo>
                    <a:pt x="188" y="398"/>
                  </a:lnTo>
                  <a:cubicBezTo>
                    <a:pt x="194" y="398"/>
                    <a:pt x="198" y="402"/>
                    <a:pt x="198" y="407"/>
                  </a:cubicBezTo>
                  <a:lnTo>
                    <a:pt x="198" y="407"/>
                  </a:lnTo>
                  <a:cubicBezTo>
                    <a:pt x="198" y="412"/>
                    <a:pt x="194" y="416"/>
                    <a:pt x="188" y="4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3" name="STROKE LINE">
              <a:extLst>
                <a:ext uri="{FF2B5EF4-FFF2-40B4-BE49-F238E27FC236}">
                  <a16:creationId xmlns:a16="http://schemas.microsoft.com/office/drawing/2014/main" id="{3DB32009-F98E-914B-9892-EA312C1B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5983" y="8428979"/>
              <a:ext cx="252675" cy="21972"/>
            </a:xfrm>
            <a:custGeom>
              <a:avLst/>
              <a:gdLst>
                <a:gd name="T0" fmla="*/ 193 w 203"/>
                <a:gd name="T1" fmla="*/ 18 h 19"/>
                <a:gd name="T2" fmla="*/ 10 w 203"/>
                <a:gd name="T3" fmla="*/ 18 h 19"/>
                <a:gd name="T4" fmla="*/ 10 w 203"/>
                <a:gd name="T5" fmla="*/ 18 h 19"/>
                <a:gd name="T6" fmla="*/ 0 w 203"/>
                <a:gd name="T7" fmla="*/ 9 h 19"/>
                <a:gd name="T8" fmla="*/ 0 w 203"/>
                <a:gd name="T9" fmla="*/ 9 h 19"/>
                <a:gd name="T10" fmla="*/ 10 w 203"/>
                <a:gd name="T11" fmla="*/ 0 h 19"/>
                <a:gd name="T12" fmla="*/ 193 w 203"/>
                <a:gd name="T13" fmla="*/ 0 h 19"/>
                <a:gd name="T14" fmla="*/ 193 w 203"/>
                <a:gd name="T15" fmla="*/ 0 h 19"/>
                <a:gd name="T16" fmla="*/ 202 w 203"/>
                <a:gd name="T17" fmla="*/ 9 h 19"/>
                <a:gd name="T18" fmla="*/ 202 w 203"/>
                <a:gd name="T19" fmla="*/ 9 h 19"/>
                <a:gd name="T20" fmla="*/ 193 w 203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93" y="18"/>
                  </a:moveTo>
                  <a:lnTo>
                    <a:pt x="10" y="18"/>
                  </a:lnTo>
                  <a:lnTo>
                    <a:pt x="10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10" y="0"/>
                  </a:cubicBezTo>
                  <a:lnTo>
                    <a:pt x="193" y="0"/>
                  </a:lnTo>
                  <a:lnTo>
                    <a:pt x="193" y="0"/>
                  </a:lnTo>
                  <a:cubicBezTo>
                    <a:pt x="198" y="0"/>
                    <a:pt x="202" y="4"/>
                    <a:pt x="202" y="9"/>
                  </a:cubicBezTo>
                  <a:lnTo>
                    <a:pt x="202" y="9"/>
                  </a:lnTo>
                  <a:cubicBezTo>
                    <a:pt x="202" y="14"/>
                    <a:pt x="198" y="18"/>
                    <a:pt x="193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4" name="STROKE LINE">
              <a:extLst>
                <a:ext uri="{FF2B5EF4-FFF2-40B4-BE49-F238E27FC236}">
                  <a16:creationId xmlns:a16="http://schemas.microsoft.com/office/drawing/2014/main" id="{53CDBFFF-6F44-244A-B1CD-63B08A02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9082" y="8428979"/>
              <a:ext cx="71406" cy="21972"/>
            </a:xfrm>
            <a:custGeom>
              <a:avLst/>
              <a:gdLst>
                <a:gd name="T0" fmla="*/ 49 w 59"/>
                <a:gd name="T1" fmla="*/ 18 h 19"/>
                <a:gd name="T2" fmla="*/ 9 w 59"/>
                <a:gd name="T3" fmla="*/ 18 h 19"/>
                <a:gd name="T4" fmla="*/ 9 w 59"/>
                <a:gd name="T5" fmla="*/ 18 h 19"/>
                <a:gd name="T6" fmla="*/ 0 w 59"/>
                <a:gd name="T7" fmla="*/ 9 h 19"/>
                <a:gd name="T8" fmla="*/ 0 w 59"/>
                <a:gd name="T9" fmla="*/ 9 h 19"/>
                <a:gd name="T10" fmla="*/ 9 w 59"/>
                <a:gd name="T11" fmla="*/ 0 h 19"/>
                <a:gd name="T12" fmla="*/ 49 w 59"/>
                <a:gd name="T13" fmla="*/ 0 h 19"/>
                <a:gd name="T14" fmla="*/ 49 w 59"/>
                <a:gd name="T15" fmla="*/ 0 h 19"/>
                <a:gd name="T16" fmla="*/ 58 w 59"/>
                <a:gd name="T17" fmla="*/ 9 h 19"/>
                <a:gd name="T18" fmla="*/ 58 w 59"/>
                <a:gd name="T19" fmla="*/ 9 h 19"/>
                <a:gd name="T20" fmla="*/ 49 w 59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9">
                  <a:moveTo>
                    <a:pt x="49" y="18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4" y="18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49" y="0"/>
                  </a:lnTo>
                  <a:lnTo>
                    <a:pt x="49" y="0"/>
                  </a:lnTo>
                  <a:cubicBezTo>
                    <a:pt x="54" y="0"/>
                    <a:pt x="58" y="4"/>
                    <a:pt x="58" y="9"/>
                  </a:cubicBezTo>
                  <a:lnTo>
                    <a:pt x="58" y="9"/>
                  </a:lnTo>
                  <a:cubicBezTo>
                    <a:pt x="58" y="14"/>
                    <a:pt x="54" y="18"/>
                    <a:pt x="49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5" name="STROKE LINE">
              <a:extLst>
                <a:ext uri="{FF2B5EF4-FFF2-40B4-BE49-F238E27FC236}">
                  <a16:creationId xmlns:a16="http://schemas.microsoft.com/office/drawing/2014/main" id="{2FA2E84F-DCC8-614F-A049-46D58729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144" y="6885466"/>
              <a:ext cx="115353" cy="219717"/>
            </a:xfrm>
            <a:custGeom>
              <a:avLst/>
              <a:gdLst>
                <a:gd name="T0" fmla="*/ 84 w 94"/>
                <a:gd name="T1" fmla="*/ 174 h 175"/>
                <a:gd name="T2" fmla="*/ 84 w 94"/>
                <a:gd name="T3" fmla="*/ 174 h 175"/>
                <a:gd name="T4" fmla="*/ 74 w 94"/>
                <a:gd name="T5" fmla="*/ 165 h 175"/>
                <a:gd name="T6" fmla="*/ 74 w 94"/>
                <a:gd name="T7" fmla="*/ 19 h 175"/>
                <a:gd name="T8" fmla="*/ 9 w 94"/>
                <a:gd name="T9" fmla="*/ 19 h 175"/>
                <a:gd name="T10" fmla="*/ 9 w 94"/>
                <a:gd name="T11" fmla="*/ 19 h 175"/>
                <a:gd name="T12" fmla="*/ 0 w 94"/>
                <a:gd name="T13" fmla="*/ 9 h 175"/>
                <a:gd name="T14" fmla="*/ 0 w 94"/>
                <a:gd name="T15" fmla="*/ 9 h 175"/>
                <a:gd name="T16" fmla="*/ 9 w 94"/>
                <a:gd name="T17" fmla="*/ 0 h 175"/>
                <a:gd name="T18" fmla="*/ 84 w 94"/>
                <a:gd name="T19" fmla="*/ 0 h 175"/>
                <a:gd name="T20" fmla="*/ 84 w 94"/>
                <a:gd name="T21" fmla="*/ 0 h 175"/>
                <a:gd name="T22" fmla="*/ 93 w 94"/>
                <a:gd name="T23" fmla="*/ 9 h 175"/>
                <a:gd name="T24" fmla="*/ 93 w 94"/>
                <a:gd name="T25" fmla="*/ 165 h 175"/>
                <a:gd name="T26" fmla="*/ 93 w 94"/>
                <a:gd name="T27" fmla="*/ 165 h 175"/>
                <a:gd name="T28" fmla="*/ 84 w 94"/>
                <a:gd name="T2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75">
                  <a:moveTo>
                    <a:pt x="84" y="174"/>
                  </a:moveTo>
                  <a:lnTo>
                    <a:pt x="84" y="174"/>
                  </a:lnTo>
                  <a:cubicBezTo>
                    <a:pt x="79" y="174"/>
                    <a:pt x="74" y="170"/>
                    <a:pt x="74" y="165"/>
                  </a:cubicBezTo>
                  <a:lnTo>
                    <a:pt x="74" y="19"/>
                  </a:lnTo>
                  <a:lnTo>
                    <a:pt x="9" y="19"/>
                  </a:lnTo>
                  <a:lnTo>
                    <a:pt x="9" y="19"/>
                  </a:lnTo>
                  <a:cubicBezTo>
                    <a:pt x="4" y="19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84" y="0"/>
                  </a:lnTo>
                  <a:lnTo>
                    <a:pt x="84" y="0"/>
                  </a:lnTo>
                  <a:cubicBezTo>
                    <a:pt x="89" y="0"/>
                    <a:pt x="93" y="4"/>
                    <a:pt x="93" y="9"/>
                  </a:cubicBezTo>
                  <a:lnTo>
                    <a:pt x="93" y="165"/>
                  </a:lnTo>
                  <a:lnTo>
                    <a:pt x="93" y="165"/>
                  </a:lnTo>
                  <a:cubicBezTo>
                    <a:pt x="93" y="170"/>
                    <a:pt x="89" y="174"/>
                    <a:pt x="84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6" name="STROKE LINE">
              <a:extLst>
                <a:ext uri="{FF2B5EF4-FFF2-40B4-BE49-F238E27FC236}">
                  <a16:creationId xmlns:a16="http://schemas.microsoft.com/office/drawing/2014/main" id="{B5A6120E-031E-6643-A478-19328136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2030" y="7204057"/>
              <a:ext cx="27466" cy="329576"/>
            </a:xfrm>
            <a:custGeom>
              <a:avLst/>
              <a:gdLst>
                <a:gd name="T0" fmla="*/ 10 w 20"/>
                <a:gd name="T1" fmla="*/ 265 h 266"/>
                <a:gd name="T2" fmla="*/ 10 w 20"/>
                <a:gd name="T3" fmla="*/ 265 h 266"/>
                <a:gd name="T4" fmla="*/ 0 w 20"/>
                <a:gd name="T5" fmla="*/ 256 h 266"/>
                <a:gd name="T6" fmla="*/ 0 w 20"/>
                <a:gd name="T7" fmla="*/ 9 h 266"/>
                <a:gd name="T8" fmla="*/ 0 w 20"/>
                <a:gd name="T9" fmla="*/ 9 h 266"/>
                <a:gd name="T10" fmla="*/ 10 w 20"/>
                <a:gd name="T11" fmla="*/ 0 h 266"/>
                <a:gd name="T12" fmla="*/ 10 w 20"/>
                <a:gd name="T13" fmla="*/ 0 h 266"/>
                <a:gd name="T14" fmla="*/ 19 w 20"/>
                <a:gd name="T15" fmla="*/ 9 h 266"/>
                <a:gd name="T16" fmla="*/ 19 w 20"/>
                <a:gd name="T17" fmla="*/ 256 h 266"/>
                <a:gd name="T18" fmla="*/ 19 w 20"/>
                <a:gd name="T19" fmla="*/ 256 h 266"/>
                <a:gd name="T20" fmla="*/ 10 w 20"/>
                <a:gd name="T2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66">
                  <a:moveTo>
                    <a:pt x="10" y="265"/>
                  </a:moveTo>
                  <a:lnTo>
                    <a:pt x="10" y="265"/>
                  </a:lnTo>
                  <a:cubicBezTo>
                    <a:pt x="5" y="265"/>
                    <a:pt x="0" y="260"/>
                    <a:pt x="0" y="256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10" y="0"/>
                  </a:lnTo>
                  <a:cubicBezTo>
                    <a:pt x="15" y="0"/>
                    <a:pt x="19" y="4"/>
                    <a:pt x="19" y="9"/>
                  </a:cubicBezTo>
                  <a:lnTo>
                    <a:pt x="19" y="256"/>
                  </a:lnTo>
                  <a:lnTo>
                    <a:pt x="19" y="256"/>
                  </a:lnTo>
                  <a:cubicBezTo>
                    <a:pt x="19" y="260"/>
                    <a:pt x="15" y="265"/>
                    <a:pt x="10" y="26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97" name="STROKE LINE">
              <a:extLst>
                <a:ext uri="{FF2B5EF4-FFF2-40B4-BE49-F238E27FC236}">
                  <a16:creationId xmlns:a16="http://schemas.microsoft.com/office/drawing/2014/main" id="{0737C8BB-9E68-0447-BF25-0A5E06B69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3864" y="6885466"/>
              <a:ext cx="115350" cy="27463"/>
            </a:xfrm>
            <a:custGeom>
              <a:avLst/>
              <a:gdLst>
                <a:gd name="T0" fmla="*/ 81 w 91"/>
                <a:gd name="T1" fmla="*/ 19 h 20"/>
                <a:gd name="T2" fmla="*/ 9 w 91"/>
                <a:gd name="T3" fmla="*/ 19 h 20"/>
                <a:gd name="T4" fmla="*/ 9 w 91"/>
                <a:gd name="T5" fmla="*/ 19 h 20"/>
                <a:gd name="T6" fmla="*/ 0 w 91"/>
                <a:gd name="T7" fmla="*/ 9 h 20"/>
                <a:gd name="T8" fmla="*/ 0 w 91"/>
                <a:gd name="T9" fmla="*/ 9 h 20"/>
                <a:gd name="T10" fmla="*/ 9 w 91"/>
                <a:gd name="T11" fmla="*/ 0 h 20"/>
                <a:gd name="T12" fmla="*/ 81 w 91"/>
                <a:gd name="T13" fmla="*/ 0 h 20"/>
                <a:gd name="T14" fmla="*/ 81 w 91"/>
                <a:gd name="T15" fmla="*/ 0 h 20"/>
                <a:gd name="T16" fmla="*/ 90 w 91"/>
                <a:gd name="T17" fmla="*/ 9 h 20"/>
                <a:gd name="T18" fmla="*/ 90 w 91"/>
                <a:gd name="T19" fmla="*/ 9 h 20"/>
                <a:gd name="T20" fmla="*/ 81 w 91"/>
                <a:gd name="T21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0">
                  <a:moveTo>
                    <a:pt x="81" y="19"/>
                  </a:moveTo>
                  <a:lnTo>
                    <a:pt x="9" y="19"/>
                  </a:lnTo>
                  <a:lnTo>
                    <a:pt x="9" y="19"/>
                  </a:lnTo>
                  <a:cubicBezTo>
                    <a:pt x="4" y="19"/>
                    <a:pt x="0" y="14"/>
                    <a:pt x="0" y="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81" y="0"/>
                  </a:lnTo>
                  <a:lnTo>
                    <a:pt x="81" y="0"/>
                  </a:lnTo>
                  <a:cubicBezTo>
                    <a:pt x="86" y="0"/>
                    <a:pt x="90" y="4"/>
                    <a:pt x="90" y="9"/>
                  </a:cubicBezTo>
                  <a:lnTo>
                    <a:pt x="90" y="9"/>
                  </a:lnTo>
                  <a:cubicBezTo>
                    <a:pt x="90" y="14"/>
                    <a:pt x="86" y="19"/>
                    <a:pt x="81" y="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0" name="TITLE 02">
            <a:extLst>
              <a:ext uri="{FF2B5EF4-FFF2-40B4-BE49-F238E27FC236}">
                <a16:creationId xmlns:a16="http://schemas.microsoft.com/office/drawing/2014/main" id="{217EF4D3-FC65-2643-819D-A1121EC23D79}"/>
              </a:ext>
            </a:extLst>
          </p:cNvPr>
          <p:cNvSpPr txBox="1"/>
          <p:nvPr/>
        </p:nvSpPr>
        <p:spPr>
          <a:xfrm>
            <a:off x="16269783" y="10834190"/>
            <a:ext cx="605984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BODY 02">
            <a:extLst>
              <a:ext uri="{FF2B5EF4-FFF2-40B4-BE49-F238E27FC236}">
                <a16:creationId xmlns:a16="http://schemas.microsoft.com/office/drawing/2014/main" id="{77D41937-9C70-6842-BE47-981BEB2BCAF9}"/>
              </a:ext>
            </a:extLst>
          </p:cNvPr>
          <p:cNvSpPr txBox="1"/>
          <p:nvPr/>
        </p:nvSpPr>
        <p:spPr>
          <a:xfrm>
            <a:off x="16276177" y="11500967"/>
            <a:ext cx="605984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3625767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151 - Training Infographics -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FCE5B"/>
      </a:accent1>
      <a:accent2>
        <a:srgbClr val="28D7A6"/>
      </a:accent2>
      <a:accent3>
        <a:srgbClr val="00ABFB"/>
      </a:accent3>
      <a:accent4>
        <a:srgbClr val="303657"/>
      </a:accent4>
      <a:accent5>
        <a:srgbClr val="9D64FA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83058</TotalTime>
  <Words>1297</Words>
  <Application>Microsoft Macintosh PowerPoint</Application>
  <PresentationFormat>Custom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Slidesmash Design</cp:lastModifiedBy>
  <cp:revision>9701</cp:revision>
  <cp:lastPrinted>2019-09-18T23:04:43Z</cp:lastPrinted>
  <dcterms:created xsi:type="dcterms:W3CDTF">2014-11-12T21:47:38Z</dcterms:created>
  <dcterms:modified xsi:type="dcterms:W3CDTF">2022-03-28T19:12:08Z</dcterms:modified>
  <cp:category/>
</cp:coreProperties>
</file>